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</p:sldIdLst>
  <p:sldSz cx="9144000" cy="5143500" type="screen16x9"/>
  <p:notesSz cx="7010400" cy="92964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99ACF-345A-4A63-8461-46CF2FCBC1BE}" v="18" dt="2019-08-05T16:14:12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38" d="100"/>
          <a:sy n="138" d="100"/>
        </p:scale>
        <p:origin x="816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rley (MCI Washington)" userId="8be1ac0c-796e-4d22-b16a-ed2708007d05" providerId="ADAL" clId="{99199ACF-345A-4A63-8461-46CF2FCBC1BE}"/>
    <pc:docChg chg="custSel addSld delSld modSld">
      <pc:chgData name="Lauren Harley (MCI Washington)" userId="8be1ac0c-796e-4d22-b16a-ed2708007d05" providerId="ADAL" clId="{99199ACF-345A-4A63-8461-46CF2FCBC1BE}" dt="2019-08-05T16:18:12.291" v="85" actId="20577"/>
      <pc:docMkLst>
        <pc:docMk/>
      </pc:docMkLst>
      <pc:sldChg chg="modSp add del">
        <pc:chgData name="Lauren Harley (MCI Washington)" userId="8be1ac0c-796e-4d22-b16a-ed2708007d05" providerId="ADAL" clId="{99199ACF-345A-4A63-8461-46CF2FCBC1BE}" dt="2019-08-05T16:17:43.558" v="70" actId="2696"/>
        <pc:sldMkLst>
          <pc:docMk/>
          <pc:sldMk cId="111905176" sldId="257"/>
        </pc:sldMkLst>
        <pc:spChg chg="mod">
          <ac:chgData name="Lauren Harley (MCI Washington)" userId="8be1ac0c-796e-4d22-b16a-ed2708007d05" providerId="ADAL" clId="{99199ACF-345A-4A63-8461-46CF2FCBC1BE}" dt="2019-08-05T16:12:43.722" v="30" actId="27636"/>
          <ac:spMkLst>
            <pc:docMk/>
            <pc:sldMk cId="111905176" sldId="257"/>
            <ac:spMk id="2" creationId="{00000000-0000-0000-0000-000000000000}"/>
          </ac:spMkLst>
        </pc:spChg>
        <pc:spChg chg="mod">
          <ac:chgData name="Lauren Harley (MCI Washington)" userId="8be1ac0c-796e-4d22-b16a-ed2708007d05" providerId="ADAL" clId="{99199ACF-345A-4A63-8461-46CF2FCBC1BE}" dt="2019-08-05T16:12:43.745" v="31" actId="27636"/>
          <ac:spMkLst>
            <pc:docMk/>
            <pc:sldMk cId="111905176" sldId="257"/>
            <ac:spMk id="3" creationId="{00000000-0000-0000-0000-000000000000}"/>
          </ac:spMkLst>
        </pc:spChg>
      </pc:sldChg>
      <pc:sldChg chg="modSp">
        <pc:chgData name="Lauren Harley (MCI Washington)" userId="8be1ac0c-796e-4d22-b16a-ed2708007d05" providerId="ADAL" clId="{99199ACF-345A-4A63-8461-46CF2FCBC1BE}" dt="2019-08-05T16:18:12.291" v="85" actId="20577"/>
        <pc:sldMkLst>
          <pc:docMk/>
          <pc:sldMk cId="37563927" sldId="258"/>
        </pc:sldMkLst>
        <pc:spChg chg="mod">
          <ac:chgData name="Lauren Harley (MCI Washington)" userId="8be1ac0c-796e-4d22-b16a-ed2708007d05" providerId="ADAL" clId="{99199ACF-345A-4A63-8461-46CF2FCBC1BE}" dt="2019-08-05T16:18:12.291" v="85" actId="20577"/>
          <ac:spMkLst>
            <pc:docMk/>
            <pc:sldMk cId="37563927" sldId="258"/>
            <ac:spMk id="2" creationId="{9442D1F9-462A-4995-8AA2-19EA48781EBE}"/>
          </ac:spMkLst>
        </pc:spChg>
      </pc:sldChg>
      <pc:sldChg chg="modSp add del">
        <pc:chgData name="Lauren Harley (MCI Washington)" userId="8be1ac0c-796e-4d22-b16a-ed2708007d05" providerId="ADAL" clId="{99199ACF-345A-4A63-8461-46CF2FCBC1BE}" dt="2019-08-05T16:17:43.542" v="68" actId="2696"/>
        <pc:sldMkLst>
          <pc:docMk/>
          <pc:sldMk cId="1814724622" sldId="259"/>
        </pc:sldMkLst>
        <pc:spChg chg="mod">
          <ac:chgData name="Lauren Harley (MCI Washington)" userId="8be1ac0c-796e-4d22-b16a-ed2708007d05" providerId="ADAL" clId="{99199ACF-345A-4A63-8461-46CF2FCBC1BE}" dt="2019-08-05T16:12:54.634" v="34" actId="27636"/>
          <ac:spMkLst>
            <pc:docMk/>
            <pc:sldMk cId="1814724622" sldId="259"/>
            <ac:spMk id="2" creationId="{21A8C328-3629-4F38-B84F-2DBF6DCB8DE1}"/>
          </ac:spMkLst>
        </pc:spChg>
      </pc:sldChg>
      <pc:sldChg chg="modSp add del">
        <pc:chgData name="Lauren Harley (MCI Washington)" userId="8be1ac0c-796e-4d22-b16a-ed2708007d05" providerId="ADAL" clId="{99199ACF-345A-4A63-8461-46CF2FCBC1BE}" dt="2019-08-05T16:17:43.534" v="67" actId="2696"/>
        <pc:sldMkLst>
          <pc:docMk/>
          <pc:sldMk cId="1242119033" sldId="260"/>
        </pc:sldMkLst>
        <pc:spChg chg="mod">
          <ac:chgData name="Lauren Harley (MCI Washington)" userId="8be1ac0c-796e-4d22-b16a-ed2708007d05" providerId="ADAL" clId="{99199ACF-345A-4A63-8461-46CF2FCBC1BE}" dt="2019-08-05T16:13:01.713" v="36" actId="27636"/>
          <ac:spMkLst>
            <pc:docMk/>
            <pc:sldMk cId="1242119033" sldId="260"/>
            <ac:spMk id="2" creationId="{5D0F2609-0C4D-4288-8A4D-CDD896B663A2}"/>
          </ac:spMkLst>
        </pc:spChg>
      </pc:sldChg>
      <pc:sldChg chg="modSp add del">
        <pc:chgData name="Lauren Harley (MCI Washington)" userId="8be1ac0c-796e-4d22-b16a-ed2708007d05" providerId="ADAL" clId="{99199ACF-345A-4A63-8461-46CF2FCBC1BE}" dt="2019-08-05T16:17:50.684" v="74" actId="2696"/>
        <pc:sldMkLst>
          <pc:docMk/>
          <pc:sldMk cId="518121191" sldId="261"/>
        </pc:sldMkLst>
        <pc:spChg chg="mod">
          <ac:chgData name="Lauren Harley (MCI Washington)" userId="8be1ac0c-796e-4d22-b16a-ed2708007d05" providerId="ADAL" clId="{99199ACF-345A-4A63-8461-46CF2FCBC1BE}" dt="2019-08-05T16:13:06.843" v="39" actId="27636"/>
          <ac:spMkLst>
            <pc:docMk/>
            <pc:sldMk cId="518121191" sldId="261"/>
            <ac:spMk id="2" creationId="{5B566725-9141-4E29-9543-C660652E918B}"/>
          </ac:spMkLst>
        </pc:spChg>
        <pc:spChg chg="mod">
          <ac:chgData name="Lauren Harley (MCI Washington)" userId="8be1ac0c-796e-4d22-b16a-ed2708007d05" providerId="ADAL" clId="{99199ACF-345A-4A63-8461-46CF2FCBC1BE}" dt="2019-08-05T16:13:06.842" v="38" actId="27636"/>
          <ac:spMkLst>
            <pc:docMk/>
            <pc:sldMk cId="518121191" sldId="261"/>
            <ac:spMk id="3" creationId="{E9CE2041-21C4-4D9A-81EE-B82755A2B540}"/>
          </ac:spMkLst>
        </pc:spChg>
      </pc:sldChg>
      <pc:sldChg chg="modSp add del">
        <pc:chgData name="Lauren Harley (MCI Washington)" userId="8be1ac0c-796e-4d22-b16a-ed2708007d05" providerId="ADAL" clId="{99199ACF-345A-4A63-8461-46CF2FCBC1BE}" dt="2019-08-05T16:17:50.681" v="73" actId="2696"/>
        <pc:sldMkLst>
          <pc:docMk/>
          <pc:sldMk cId="1064440408" sldId="262"/>
        </pc:sldMkLst>
        <pc:spChg chg="mod">
          <ac:chgData name="Lauren Harley (MCI Washington)" userId="8be1ac0c-796e-4d22-b16a-ed2708007d05" providerId="ADAL" clId="{99199ACF-345A-4A63-8461-46CF2FCBC1BE}" dt="2019-08-05T16:13:10.504" v="41" actId="27636"/>
          <ac:spMkLst>
            <pc:docMk/>
            <pc:sldMk cId="1064440408" sldId="262"/>
            <ac:spMk id="2" creationId="{EF3637BA-5597-428F-8A4D-9F4EBE2E1940}"/>
          </ac:spMkLst>
        </pc:spChg>
      </pc:sldChg>
      <pc:sldChg chg="add del">
        <pc:chgData name="Lauren Harley (MCI Washington)" userId="8be1ac0c-796e-4d22-b16a-ed2708007d05" providerId="ADAL" clId="{99199ACF-345A-4A63-8461-46CF2FCBC1BE}" dt="2019-08-05T16:17:50.679" v="72" actId="2696"/>
        <pc:sldMkLst>
          <pc:docMk/>
          <pc:sldMk cId="2775895140" sldId="264"/>
        </pc:sldMkLst>
      </pc:sldChg>
      <pc:sldChg chg="modSp add del">
        <pc:chgData name="Lauren Harley (MCI Washington)" userId="8be1ac0c-796e-4d22-b16a-ed2708007d05" providerId="ADAL" clId="{99199ACF-345A-4A63-8461-46CF2FCBC1BE}" dt="2019-08-05T16:17:50.675" v="71" actId="2696"/>
        <pc:sldMkLst>
          <pc:docMk/>
          <pc:sldMk cId="2084206313" sldId="265"/>
        </pc:sldMkLst>
        <pc:spChg chg="mod">
          <ac:chgData name="Lauren Harley (MCI Washington)" userId="8be1ac0c-796e-4d22-b16a-ed2708007d05" providerId="ADAL" clId="{99199ACF-345A-4A63-8461-46CF2FCBC1BE}" dt="2019-08-05T16:13:19.301" v="44" actId="27636"/>
          <ac:spMkLst>
            <pc:docMk/>
            <pc:sldMk cId="2084206313" sldId="265"/>
            <ac:spMk id="2" creationId="{8F073354-226E-4704-8A9E-E96C7FB0614D}"/>
          </ac:spMkLst>
        </pc:spChg>
        <pc:spChg chg="mod">
          <ac:chgData name="Lauren Harley (MCI Washington)" userId="8be1ac0c-796e-4d22-b16a-ed2708007d05" providerId="ADAL" clId="{99199ACF-345A-4A63-8461-46CF2FCBC1BE}" dt="2019-08-05T16:13:19.320" v="45" actId="27636"/>
          <ac:spMkLst>
            <pc:docMk/>
            <pc:sldMk cId="2084206313" sldId="265"/>
            <ac:spMk id="3" creationId="{7F8B2F55-77C1-42CF-9225-74AC4ABDF9EC}"/>
          </ac:spMkLst>
        </pc:spChg>
      </pc:sldChg>
      <pc:sldChg chg="modSp add del">
        <pc:chgData name="Lauren Harley (MCI Washington)" userId="8be1ac0c-796e-4d22-b16a-ed2708007d05" providerId="ADAL" clId="{99199ACF-345A-4A63-8461-46CF2FCBC1BE}" dt="2019-08-05T16:17:56.628" v="78" actId="2696"/>
        <pc:sldMkLst>
          <pc:docMk/>
          <pc:sldMk cId="3185640892" sldId="266"/>
        </pc:sldMkLst>
        <pc:spChg chg="mod">
          <ac:chgData name="Lauren Harley (MCI Washington)" userId="8be1ac0c-796e-4d22-b16a-ed2708007d05" providerId="ADAL" clId="{99199ACF-345A-4A63-8461-46CF2FCBC1BE}" dt="2019-08-05T16:13:23.574" v="48" actId="27636"/>
          <ac:spMkLst>
            <pc:docMk/>
            <pc:sldMk cId="3185640892" sldId="266"/>
            <ac:spMk id="2" creationId="{3850FA38-750B-4325-9BA0-BDD45CA4B36F}"/>
          </ac:spMkLst>
        </pc:spChg>
        <pc:spChg chg="mod">
          <ac:chgData name="Lauren Harley (MCI Washington)" userId="8be1ac0c-796e-4d22-b16a-ed2708007d05" providerId="ADAL" clId="{99199ACF-345A-4A63-8461-46CF2FCBC1BE}" dt="2019-08-05T16:13:23.572" v="47" actId="27636"/>
          <ac:spMkLst>
            <pc:docMk/>
            <pc:sldMk cId="3185640892" sldId="266"/>
            <ac:spMk id="3" creationId="{60B031EA-845F-4F5B-A32A-E0CEC9840EF3}"/>
          </ac:spMkLst>
        </pc:spChg>
      </pc:sldChg>
      <pc:sldChg chg="modSp add del">
        <pc:chgData name="Lauren Harley (MCI Washington)" userId="8be1ac0c-796e-4d22-b16a-ed2708007d05" providerId="ADAL" clId="{99199ACF-345A-4A63-8461-46CF2FCBC1BE}" dt="2019-08-05T16:18:05.884" v="83" actId="2696"/>
        <pc:sldMkLst>
          <pc:docMk/>
          <pc:sldMk cId="3874194572" sldId="267"/>
        </pc:sldMkLst>
        <pc:spChg chg="mod">
          <ac:chgData name="Lauren Harley (MCI Washington)" userId="8be1ac0c-796e-4d22-b16a-ed2708007d05" providerId="ADAL" clId="{99199ACF-345A-4A63-8461-46CF2FCBC1BE}" dt="2019-08-05T16:14:12.929" v="65" actId="27636"/>
          <ac:spMkLst>
            <pc:docMk/>
            <pc:sldMk cId="3874194572" sldId="267"/>
            <ac:spMk id="2" creationId="{6DD516C7-3AD2-4503-B747-A1C30D2FA219}"/>
          </ac:spMkLst>
        </pc:spChg>
      </pc:sldChg>
      <pc:sldChg chg="modSp add del">
        <pc:chgData name="Lauren Harley (MCI Washington)" userId="8be1ac0c-796e-4d22-b16a-ed2708007d05" providerId="ADAL" clId="{99199ACF-345A-4A63-8461-46CF2FCBC1BE}" dt="2019-08-05T16:17:56.625" v="77" actId="2696"/>
        <pc:sldMkLst>
          <pc:docMk/>
          <pc:sldMk cId="2336418504" sldId="268"/>
        </pc:sldMkLst>
        <pc:spChg chg="mod">
          <ac:chgData name="Lauren Harley (MCI Washington)" userId="8be1ac0c-796e-4d22-b16a-ed2708007d05" providerId="ADAL" clId="{99199ACF-345A-4A63-8461-46CF2FCBC1BE}" dt="2019-08-05T16:13:29.920" v="50" actId="27636"/>
          <ac:spMkLst>
            <pc:docMk/>
            <pc:sldMk cId="2336418504" sldId="268"/>
            <ac:spMk id="2" creationId="{B639F994-0B68-4E90-819E-86ADA891B671}"/>
          </ac:spMkLst>
        </pc:spChg>
      </pc:sldChg>
      <pc:sldChg chg="modSp add del">
        <pc:chgData name="Lauren Harley (MCI Washington)" userId="8be1ac0c-796e-4d22-b16a-ed2708007d05" providerId="ADAL" clId="{99199ACF-345A-4A63-8461-46CF2FCBC1BE}" dt="2019-08-05T16:17:56.623" v="76" actId="2696"/>
        <pc:sldMkLst>
          <pc:docMk/>
          <pc:sldMk cId="1009824757" sldId="269"/>
        </pc:sldMkLst>
        <pc:spChg chg="mod">
          <ac:chgData name="Lauren Harley (MCI Washington)" userId="8be1ac0c-796e-4d22-b16a-ed2708007d05" providerId="ADAL" clId="{99199ACF-345A-4A63-8461-46CF2FCBC1BE}" dt="2019-08-05T16:13:48.243" v="53" actId="27636"/>
          <ac:spMkLst>
            <pc:docMk/>
            <pc:sldMk cId="1009824757" sldId="269"/>
            <ac:spMk id="2" creationId="{E6CCA6E4-DF94-46E6-A267-AC3636315135}"/>
          </ac:spMkLst>
        </pc:spChg>
        <pc:spChg chg="mod">
          <ac:chgData name="Lauren Harley (MCI Washington)" userId="8be1ac0c-796e-4d22-b16a-ed2708007d05" providerId="ADAL" clId="{99199ACF-345A-4A63-8461-46CF2FCBC1BE}" dt="2019-08-05T16:13:48.242" v="52" actId="27636"/>
          <ac:spMkLst>
            <pc:docMk/>
            <pc:sldMk cId="1009824757" sldId="269"/>
            <ac:spMk id="3" creationId="{413C78CB-7B84-4AA5-AA76-DC2AFD464E9D}"/>
          </ac:spMkLst>
        </pc:spChg>
      </pc:sldChg>
      <pc:sldChg chg="modSp add del">
        <pc:chgData name="Lauren Harley (MCI Washington)" userId="8be1ac0c-796e-4d22-b16a-ed2708007d05" providerId="ADAL" clId="{99199ACF-345A-4A63-8461-46CF2FCBC1BE}" dt="2019-08-05T16:17:56.620" v="75" actId="2696"/>
        <pc:sldMkLst>
          <pc:docMk/>
          <pc:sldMk cId="4245675959" sldId="270"/>
        </pc:sldMkLst>
        <pc:spChg chg="mod">
          <ac:chgData name="Lauren Harley (MCI Washington)" userId="8be1ac0c-796e-4d22-b16a-ed2708007d05" providerId="ADAL" clId="{99199ACF-345A-4A63-8461-46CF2FCBC1BE}" dt="2019-08-05T16:13:51.534" v="56" actId="27636"/>
          <ac:spMkLst>
            <pc:docMk/>
            <pc:sldMk cId="4245675959" sldId="270"/>
            <ac:spMk id="2" creationId="{E851C0FB-A773-4AF9-9F99-1A5A8545D4A2}"/>
          </ac:spMkLst>
        </pc:spChg>
        <pc:spChg chg="mod">
          <ac:chgData name="Lauren Harley (MCI Washington)" userId="8be1ac0c-796e-4d22-b16a-ed2708007d05" providerId="ADAL" clId="{99199ACF-345A-4A63-8461-46CF2FCBC1BE}" dt="2019-08-05T16:13:51.532" v="55" actId="27636"/>
          <ac:spMkLst>
            <pc:docMk/>
            <pc:sldMk cId="4245675959" sldId="270"/>
            <ac:spMk id="3" creationId="{6A7A454F-C8FB-4599-8460-B3D6903CDBC2}"/>
          </ac:spMkLst>
        </pc:spChg>
      </pc:sldChg>
      <pc:sldChg chg="modSp add del">
        <pc:chgData name="Lauren Harley (MCI Washington)" userId="8be1ac0c-796e-4d22-b16a-ed2708007d05" providerId="ADAL" clId="{99199ACF-345A-4A63-8461-46CF2FCBC1BE}" dt="2019-08-05T16:18:02.476" v="82" actId="2696"/>
        <pc:sldMkLst>
          <pc:docMk/>
          <pc:sldMk cId="3861185827" sldId="271"/>
        </pc:sldMkLst>
        <pc:spChg chg="mod">
          <ac:chgData name="Lauren Harley (MCI Washington)" userId="8be1ac0c-796e-4d22-b16a-ed2708007d05" providerId="ADAL" clId="{99199ACF-345A-4A63-8461-46CF2FCBC1BE}" dt="2019-08-05T16:13:57.365" v="59" actId="27636"/>
          <ac:spMkLst>
            <pc:docMk/>
            <pc:sldMk cId="3861185827" sldId="271"/>
            <ac:spMk id="2" creationId="{107F3644-3135-4A19-AB66-C00FE3F9BCE7}"/>
          </ac:spMkLst>
        </pc:spChg>
        <pc:spChg chg="mod">
          <ac:chgData name="Lauren Harley (MCI Washington)" userId="8be1ac0c-796e-4d22-b16a-ed2708007d05" providerId="ADAL" clId="{99199ACF-345A-4A63-8461-46CF2FCBC1BE}" dt="2019-08-05T16:13:57.364" v="58" actId="27636"/>
          <ac:spMkLst>
            <pc:docMk/>
            <pc:sldMk cId="3861185827" sldId="271"/>
            <ac:spMk id="3" creationId="{99CDEC51-0209-4056-9372-E3E6A98BAE9F}"/>
          </ac:spMkLst>
        </pc:spChg>
      </pc:sldChg>
      <pc:sldChg chg="add del">
        <pc:chgData name="Lauren Harley (MCI Washington)" userId="8be1ac0c-796e-4d22-b16a-ed2708007d05" providerId="ADAL" clId="{99199ACF-345A-4A63-8461-46CF2FCBC1BE}" dt="2019-08-05T16:18:02.474" v="81" actId="2696"/>
        <pc:sldMkLst>
          <pc:docMk/>
          <pc:sldMk cId="838569405" sldId="272"/>
        </pc:sldMkLst>
      </pc:sldChg>
      <pc:sldChg chg="modSp add del">
        <pc:chgData name="Lauren Harley (MCI Washington)" userId="8be1ac0c-796e-4d22-b16a-ed2708007d05" providerId="ADAL" clId="{99199ACF-345A-4A63-8461-46CF2FCBC1BE}" dt="2019-08-05T16:18:02.472" v="80" actId="2696"/>
        <pc:sldMkLst>
          <pc:docMk/>
          <pc:sldMk cId="3217811367" sldId="273"/>
        </pc:sldMkLst>
        <pc:spChg chg="mod">
          <ac:chgData name="Lauren Harley (MCI Washington)" userId="8be1ac0c-796e-4d22-b16a-ed2708007d05" providerId="ADAL" clId="{99199ACF-345A-4A63-8461-46CF2FCBC1BE}" dt="2019-08-05T16:14:07.061" v="62" actId="27636"/>
          <ac:spMkLst>
            <pc:docMk/>
            <pc:sldMk cId="3217811367" sldId="273"/>
            <ac:spMk id="3" creationId="{6A5571F1-93C3-4D48-BE03-E59846CA5D5C}"/>
          </ac:spMkLst>
        </pc:spChg>
      </pc:sldChg>
      <pc:sldChg chg="modSp add del">
        <pc:chgData name="Lauren Harley (MCI Washington)" userId="8be1ac0c-796e-4d22-b16a-ed2708007d05" providerId="ADAL" clId="{99199ACF-345A-4A63-8461-46CF2FCBC1BE}" dt="2019-08-05T16:17:37.578" v="66" actId="2696"/>
        <pc:sldMkLst>
          <pc:docMk/>
          <pc:sldMk cId="4163052786" sldId="274"/>
        </pc:sldMkLst>
        <pc:spChg chg="mod">
          <ac:chgData name="Lauren Harley (MCI Washington)" userId="8be1ac0c-796e-4d22-b16a-ed2708007d05" providerId="ADAL" clId="{99199ACF-345A-4A63-8461-46CF2FCBC1BE}" dt="2019-08-05T16:12:32.760" v="28" actId="27636"/>
          <ac:spMkLst>
            <pc:docMk/>
            <pc:sldMk cId="4163052786" sldId="274"/>
            <ac:spMk id="2" creationId="{CFD64034-D7AC-46C9-B253-43A7E7D03FF1}"/>
          </ac:spMkLst>
        </pc:spChg>
      </pc:sldChg>
      <pc:sldChg chg="add del">
        <pc:chgData name="Lauren Harley (MCI Washington)" userId="8be1ac0c-796e-4d22-b16a-ed2708007d05" providerId="ADAL" clId="{99199ACF-345A-4A63-8461-46CF2FCBC1BE}" dt="2019-08-05T16:17:43.554" v="69" actId="2696"/>
        <pc:sldMkLst>
          <pc:docMk/>
          <pc:sldMk cId="641764064" sldId="275"/>
        </pc:sldMkLst>
      </pc:sldChg>
      <pc:sldChg chg="add del">
        <pc:chgData name="Lauren Harley (MCI Washington)" userId="8be1ac0c-796e-4d22-b16a-ed2708007d05" providerId="ADAL" clId="{99199ACF-345A-4A63-8461-46CF2FCBC1BE}" dt="2019-08-05T16:18:02.470" v="79" actId="2696"/>
        <pc:sldMkLst>
          <pc:docMk/>
          <pc:sldMk cId="2327277814" sldId="276"/>
        </pc:sldMkLst>
      </pc:sldChg>
    </pc:docChg>
  </pc:docChgLst>
  <pc:docChgLst>
    <pc:chgData name="Jessica Press (MCI Washington)" userId="381cf2aa-0b5d-4482-a53c-65d46de5e9dd" providerId="ADAL" clId="{97248D42-E7E1-4E60-841A-2D95C8EDE371}"/>
    <pc:docChg chg="modMainMaster">
      <pc:chgData name="Jessica Press (MCI Washington)" userId="381cf2aa-0b5d-4482-a53c-65d46de5e9dd" providerId="ADAL" clId="{97248D42-E7E1-4E60-841A-2D95C8EDE371}" dt="2019-05-21T13:39:34.538" v="1"/>
      <pc:docMkLst>
        <pc:docMk/>
      </pc:docMkLst>
      <pc:sldMasterChg chg="modSldLayout">
        <pc:chgData name="Jessica Press (MCI Washington)" userId="381cf2aa-0b5d-4482-a53c-65d46de5e9dd" providerId="ADAL" clId="{97248D42-E7E1-4E60-841A-2D95C8EDE371}" dt="2019-05-21T13:39:34.538" v="1"/>
        <pc:sldMasterMkLst>
          <pc:docMk/>
          <pc:sldMasterMk cId="2020281859" sldId="2147483648"/>
        </pc:sldMasterMkLst>
        <pc:sldLayoutChg chg="setBg">
          <pc:chgData name="Jessica Press (MCI Washington)" userId="381cf2aa-0b5d-4482-a53c-65d46de5e9dd" providerId="ADAL" clId="{97248D42-E7E1-4E60-841A-2D95C8EDE371}" dt="2019-05-21T13:39:34.538" v="1"/>
          <pc:sldLayoutMkLst>
            <pc:docMk/>
            <pc:sldMasterMk cId="2020281859" sldId="2147483648"/>
            <pc:sldLayoutMk cId="1467930021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28156"/>
            <a:ext cx="8077200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43908"/>
            <a:ext cx="6400800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3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7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10" y="104775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193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4949"/>
            <a:ext cx="4038600" cy="30896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49"/>
            <a:ext cx="4038600" cy="308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619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91942"/>
            <a:ext cx="4040188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6619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91942"/>
            <a:ext cx="4041775" cy="2402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9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2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58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14762"/>
            <a:ext cx="3008313" cy="2779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91FE-9074-4348-BA3B-34A9EA4B958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66" y="59055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01"/>
            <a:ext cx="8229600" cy="3036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91FE-9074-4348-BA3B-34A9EA4B9583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Breakout Option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Round Pegs in Round Holes:</a:t>
            </a:r>
            <a:br>
              <a:rPr lang="en-GB" dirty="0" smtClean="0"/>
            </a:br>
            <a:r>
              <a:rPr lang="en-GB" dirty="0" smtClean="0"/>
              <a:t>Arbitrator Use of Social Media for Marketing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" y="57150"/>
            <a:ext cx="1283368" cy="38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52400" y="4835716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</a:t>
            </a:r>
            <a:r>
              <a:rPr lang="en-US" sz="1100" b="1" dirty="0" smtClean="0">
                <a:solidFill>
                  <a:schemeClr val="bg1"/>
                </a:solidFill>
              </a:rPr>
              <a:t>quirepattonboggs.com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90550"/>
            <a:ext cx="6019800" cy="4202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881890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squirepattonboggs.com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575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LinkedIn Home Page</a:t>
            </a:r>
          </a:p>
        </p:txBody>
      </p:sp>
    </p:spTree>
    <p:extLst>
      <p:ext uri="{BB962C8B-B14F-4D97-AF65-F5344CB8AC3E}">
        <p14:creationId xmlns:p14="http://schemas.microsoft.com/office/powerpoint/2010/main" val="3756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881890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squirepattonboggs.com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66750"/>
            <a:ext cx="5410200" cy="1368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2266950"/>
            <a:ext cx="5410201" cy="2309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28129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Headline and About Section of </a:t>
            </a:r>
            <a:r>
              <a:rPr lang="en-US" sz="1400" dirty="0" smtClean="0">
                <a:solidFill>
                  <a:srgbClr val="C00000"/>
                </a:solidFill>
              </a:rPr>
              <a:t>LinkedIn Profile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8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881890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squirepattonboggs.com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90549"/>
            <a:ext cx="5257800" cy="4191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191091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LinkedIn Profile Page</a:t>
            </a:r>
          </a:p>
        </p:txBody>
      </p:sp>
    </p:spTree>
    <p:extLst>
      <p:ext uri="{BB962C8B-B14F-4D97-AF65-F5344CB8AC3E}">
        <p14:creationId xmlns:p14="http://schemas.microsoft.com/office/powerpoint/2010/main" val="681040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81f0b0e-7f06-458f-ab61-42ccdbd198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53B7222E25B4EB351C23CCF10AC41" ma:contentTypeVersion="10" ma:contentTypeDescription="Create a new document." ma:contentTypeScope="" ma:versionID="6133a3d89b885bb7d93f8e44057491a7">
  <xsd:schema xmlns:xsd="http://www.w3.org/2001/XMLSchema" xmlns:xs="http://www.w3.org/2001/XMLSchema" xmlns:p="http://schemas.microsoft.com/office/2006/metadata/properties" xmlns:ns2="cd8117dd-c9c9-4676-9cc2-cbee34e5f7a0" xmlns:ns3="5050ce75-aed8-457a-af48-2dcb752a2620" targetNamespace="http://schemas.microsoft.com/office/2006/metadata/properties" ma:root="true" ma:fieldsID="a399715b611961cf2c6e029cc62b4920" ns2:_="" ns3:_="">
    <xsd:import namespace="cd8117dd-c9c9-4676-9cc2-cbee34e5f7a0"/>
    <xsd:import namespace="5050ce75-aed8-457a-af48-2dcb752a2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117dd-c9c9-4676-9cc2-cbee34e5f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ce75-aed8-457a-af48-2dcb752a26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253657-DCA8-46C7-A203-5357F744E0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242C18-F85D-4529-9CF8-EDB40123F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117dd-c9c9-4676-9cc2-cbee34e5f7a0"/>
    <ds:schemaRef ds:uri="5050ce75-aed8-457a-af48-2dcb752a2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BC58EA-2B4A-4402-B767-D121C5CB6002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5050ce75-aed8-457a-af48-2dcb752a2620"/>
    <ds:schemaRef ds:uri="http://schemas.microsoft.com/office/infopath/2007/PartnerControls"/>
    <ds:schemaRef ds:uri="cd8117dd-c9c9-4676-9cc2-cbee34e5f7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</TotalTime>
  <Words>26</Words>
  <Application>Microsoft Office PowerPoint</Application>
  <PresentationFormat>On-screen Show (16:9)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Breakout Option 2</vt:lpstr>
      <vt:lpstr>PowerPoint Presentation</vt:lpstr>
      <vt:lpstr>PowerPoint Presentation</vt:lpstr>
      <vt:lpstr>PowerPoint Presentation</vt:lpstr>
    </vt:vector>
  </TitlesOfParts>
  <Company>NGIT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Press (MCI Washington)</dc:creator>
  <cp:lastModifiedBy>Larry Schiffer</cp:lastModifiedBy>
  <cp:revision>14</cp:revision>
  <cp:lastPrinted>2019-09-16T18:42:46Z</cp:lastPrinted>
  <dcterms:created xsi:type="dcterms:W3CDTF">2017-09-20T19:09:04Z</dcterms:created>
  <dcterms:modified xsi:type="dcterms:W3CDTF">2019-09-16T18:42:53Z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0x010100D1053B7222E25B4EB351C23CCF10AC41</vt:lpwstr>
  </property>
</Properties>
</file>