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9144000" cy="5143500" type="screen16x9"/>
  <p:notesSz cx="7023100" cy="93091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1A8BC-5BD0-4A7E-9264-ED21013BA24F}" v="3" dt="2019-09-30T11:52:05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4150"/>
            <a:ext cx="8077200" cy="1102519"/>
          </a:xfrm>
        </p:spPr>
        <p:txBody>
          <a:bodyPr/>
          <a:lstStyle/>
          <a:p>
            <a:r>
              <a:rPr lang="en-GB" dirty="0"/>
              <a:t>ARIAS –U.S.: Strategic Plans for the Next 25 Years</a:t>
            </a: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ARIAS – Strategic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66" y="1485900"/>
            <a:ext cx="8229600" cy="3276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Mission Statement</a:t>
            </a:r>
            <a:r>
              <a:rPr lang="en-US" dirty="0"/>
              <a:t>:  </a:t>
            </a:r>
          </a:p>
          <a:p>
            <a:pPr marL="0" indent="0">
              <a:buNone/>
            </a:pPr>
            <a:r>
              <a:rPr lang="en-US" sz="2600" dirty="0"/>
              <a:t>To be the Center of Expertise for Re/Insurance Dispute Resolution using ethics and integrity as the foundation of the organization.  We will accomplish that through pillars of excellence in: </a:t>
            </a:r>
          </a:p>
          <a:p>
            <a:pPr marL="0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Certification of Qualified Arbitrators for All Types of Re/Insurance Disputes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Creation of Effective Processes for the Resolution of All Types of Re/Insurance Disputes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Education of All Participants in both the Re/Insurance Dispute Resolution Processes and substantive Re/Insurance industry issues   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Relationship Building Designed to make ALL Dispute Resolution Processes efficient and cost-effective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81f0b0e-7f06-458f-ab61-42ccdbd198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C58EA-2B4A-4402-B767-D121C5CB600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Theme</vt:lpstr>
      <vt:lpstr>ARIAS –U.S.: Strategic Plans for the Next 25 Years</vt:lpstr>
      <vt:lpstr>ARIAS – Strategic Plan 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Lauren Harley (MCI Washington)</cp:lastModifiedBy>
  <cp:revision>9</cp:revision>
  <cp:lastPrinted>2019-10-01T11:11:05Z</cp:lastPrinted>
  <dcterms:created xsi:type="dcterms:W3CDTF">2017-09-20T19:09:04Z</dcterms:created>
  <dcterms:modified xsi:type="dcterms:W3CDTF">2019-10-01T13:22:39Z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  <property fmtid="{D5CDD505-2E9C-101B-9397-08002B2CF9AE}" pid="3" name="MSIP_Label_f45d0447-72b7-4595-8ee5-b32b4892557e_Enabled">
    <vt:lpwstr>True</vt:lpwstr>
  </property>
  <property fmtid="{D5CDD505-2E9C-101B-9397-08002B2CF9AE}" pid="4" name="MSIP_Label_f45d0447-72b7-4595-8ee5-b32b4892557e_SiteId">
    <vt:lpwstr>582259a1-dcaa-4cca-b1cf-e60d3f045ecd</vt:lpwstr>
  </property>
  <property fmtid="{D5CDD505-2E9C-101B-9397-08002B2CF9AE}" pid="5" name="MSIP_Label_f45d0447-72b7-4595-8ee5-b32b4892557e_Owner">
    <vt:lpwstr>MFrantz@munichreamerica.com</vt:lpwstr>
  </property>
  <property fmtid="{D5CDD505-2E9C-101B-9397-08002B2CF9AE}" pid="6" name="MSIP_Label_f45d0447-72b7-4595-8ee5-b32b4892557e_SetDate">
    <vt:lpwstr>2019-09-30T12:09:06.7025582Z</vt:lpwstr>
  </property>
  <property fmtid="{D5CDD505-2E9C-101B-9397-08002B2CF9AE}" pid="7" name="MSIP_Label_f45d0447-72b7-4595-8ee5-b32b4892557e_Name">
    <vt:lpwstr>Public unrestricted (C1)</vt:lpwstr>
  </property>
  <property fmtid="{D5CDD505-2E9C-101B-9397-08002B2CF9AE}" pid="8" name="MSIP_Label_f45d0447-72b7-4595-8ee5-b32b4892557e_Application">
    <vt:lpwstr>Microsoft Azure Information Protection</vt:lpwstr>
  </property>
  <property fmtid="{D5CDD505-2E9C-101B-9397-08002B2CF9AE}" pid="9" name="MSIP_Label_f45d0447-72b7-4595-8ee5-b32b4892557e_ActionId">
    <vt:lpwstr>0a042f59-fffc-460f-ada2-98746e6a5286</vt:lpwstr>
  </property>
  <property fmtid="{D5CDD505-2E9C-101B-9397-08002B2CF9AE}" pid="10" name="MSIP_Label_f45d0447-72b7-4595-8ee5-b32b4892557e_Extended_MSFT_Method">
    <vt:lpwstr>Manual</vt:lpwstr>
  </property>
  <property fmtid="{D5CDD505-2E9C-101B-9397-08002B2CF9AE}" pid="11" name="Sensitivity">
    <vt:lpwstr>Public unrestricted (C1)</vt:lpwstr>
  </property>
</Properties>
</file>