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5" r:id="rId10"/>
    <p:sldId id="266" r:id="rId11"/>
    <p:sldId id="263" r:id="rId12"/>
    <p:sldId id="264" r:id="rId13"/>
    <p:sldId id="267" r:id="rId14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>
      <p:cViewPr varScale="1">
        <p:scale>
          <a:sx n="150" d="100"/>
          <a:sy n="150" d="100"/>
        </p:scale>
        <p:origin x="474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ley (MCI Washington)" userId="8be1ac0c-796e-4d22-b16a-ed2708007d05" providerId="ADAL" clId="{99199ACF-345A-4A63-8461-46CF2FCBC1BE}"/>
    <pc:docChg chg="custSel addSld delSld modSld">
      <pc:chgData name="Lauren Harley (MCI Washington)" userId="8be1ac0c-796e-4d22-b16a-ed2708007d05" providerId="ADAL" clId="{99199ACF-345A-4A63-8461-46CF2FCBC1BE}" dt="2019-08-05T16:18:12.291" v="85" actId="20577"/>
      <pc:docMkLst>
        <pc:docMk/>
      </pc:docMkLst>
      <pc:sldChg chg="modSp">
        <pc:chgData name="Lauren Harley (MCI Washington)" userId="8be1ac0c-796e-4d22-b16a-ed2708007d05" providerId="ADAL" clId="{99199ACF-345A-4A63-8461-46CF2FCBC1BE}" dt="2019-08-05T16:18:12.291" v="85" actId="20577"/>
        <pc:sldMkLst>
          <pc:docMk/>
          <pc:sldMk cId="37563927" sldId="258"/>
        </pc:sldMkLst>
        <pc:spChg chg="mod">
          <ac:chgData name="Lauren Harley (MCI Washington)" userId="8be1ac0c-796e-4d22-b16a-ed2708007d05" providerId="ADAL" clId="{99199ACF-345A-4A63-8461-46CF2FCBC1BE}" dt="2019-08-05T16:18:12.291" v="85" actId="20577"/>
          <ac:spMkLst>
            <pc:docMk/>
            <pc:sldMk cId="37563927" sldId="258"/>
            <ac:spMk id="2" creationId="{9442D1F9-462A-4995-8AA2-19EA48781EBE}"/>
          </ac:spMkLst>
        </pc:spChg>
      </pc:sldChg>
    </pc:docChg>
  </pc:docChgLst>
  <pc:docChgLst>
    <pc:chgData name="Jessica Press (MCI Washington)" userId="381cf2aa-0b5d-4482-a53c-65d46de5e9dd" providerId="ADAL" clId="{97248D42-E7E1-4E60-841A-2D95C8EDE371}"/>
  </pc:docChgLst>
  <pc:docChgLst>
    <pc:chgData name="Lauren Harley (MCI Washington)" userId="8be1ac0c-796e-4d22-b16a-ed2708007d05" providerId="ADAL" clId="{AF88BDE2-4D42-4552-8B21-03C4FB0C3959}"/>
    <pc:docChg chg="modSld">
      <pc:chgData name="Lauren Harley (MCI Washington)" userId="8be1ac0c-796e-4d22-b16a-ed2708007d05" providerId="ADAL" clId="{AF88BDE2-4D42-4552-8B21-03C4FB0C3959}" dt="2019-10-02T17:27:09.297" v="9" actId="1076"/>
      <pc:docMkLst>
        <pc:docMk/>
      </pc:docMkLst>
      <pc:sldChg chg="modSp">
        <pc:chgData name="Lauren Harley (MCI Washington)" userId="8be1ac0c-796e-4d22-b16a-ed2708007d05" providerId="ADAL" clId="{AF88BDE2-4D42-4552-8B21-03C4FB0C3959}" dt="2019-10-02T17:26:02.501" v="0" actId="1076"/>
        <pc:sldMkLst>
          <pc:docMk/>
          <pc:sldMk cId="37563927" sldId="258"/>
        </pc:sldMkLst>
        <pc:spChg chg="mod">
          <ac:chgData name="Lauren Harley (MCI Washington)" userId="8be1ac0c-796e-4d22-b16a-ed2708007d05" providerId="ADAL" clId="{AF88BDE2-4D42-4552-8B21-03C4FB0C3959}" dt="2019-10-02T17:26:02.501" v="0" actId="1076"/>
          <ac:spMkLst>
            <pc:docMk/>
            <pc:sldMk cId="37563927" sldId="258"/>
            <ac:spMk id="2" creationId="{9442D1F9-462A-4995-8AA2-19EA48781EBE}"/>
          </ac:spMkLst>
        </pc:spChg>
      </pc:sldChg>
      <pc:sldChg chg="modSp">
        <pc:chgData name="Lauren Harley (MCI Washington)" userId="8be1ac0c-796e-4d22-b16a-ed2708007d05" providerId="ADAL" clId="{AF88BDE2-4D42-4552-8B21-03C4FB0C3959}" dt="2019-10-02T17:26:08.911" v="1" actId="1076"/>
        <pc:sldMkLst>
          <pc:docMk/>
          <pc:sldMk cId="3744627351" sldId="259"/>
        </pc:sldMkLst>
        <pc:spChg chg="mod">
          <ac:chgData name="Lauren Harley (MCI Washington)" userId="8be1ac0c-796e-4d22-b16a-ed2708007d05" providerId="ADAL" clId="{AF88BDE2-4D42-4552-8B21-03C4FB0C3959}" dt="2019-10-02T17:26:08.911" v="1" actId="1076"/>
          <ac:spMkLst>
            <pc:docMk/>
            <pc:sldMk cId="3744627351" sldId="259"/>
            <ac:spMk id="2" creationId="{9442D1F9-462A-4995-8AA2-19EA48781EBE}"/>
          </ac:spMkLst>
        </pc:spChg>
      </pc:sldChg>
      <pc:sldChg chg="modSp">
        <pc:chgData name="Lauren Harley (MCI Washington)" userId="8be1ac0c-796e-4d22-b16a-ed2708007d05" providerId="ADAL" clId="{AF88BDE2-4D42-4552-8B21-03C4FB0C3959}" dt="2019-10-02T17:26:13.968" v="2" actId="1076"/>
        <pc:sldMkLst>
          <pc:docMk/>
          <pc:sldMk cId="1586273521" sldId="260"/>
        </pc:sldMkLst>
        <pc:spChg chg="mod">
          <ac:chgData name="Lauren Harley (MCI Washington)" userId="8be1ac0c-796e-4d22-b16a-ed2708007d05" providerId="ADAL" clId="{AF88BDE2-4D42-4552-8B21-03C4FB0C3959}" dt="2019-10-02T17:26:13.968" v="2" actId="1076"/>
          <ac:spMkLst>
            <pc:docMk/>
            <pc:sldMk cId="1586273521" sldId="260"/>
            <ac:spMk id="2" creationId="{9442D1F9-462A-4995-8AA2-19EA48781EBE}"/>
          </ac:spMkLst>
        </pc:spChg>
      </pc:sldChg>
      <pc:sldChg chg="modSp">
        <pc:chgData name="Lauren Harley (MCI Washington)" userId="8be1ac0c-796e-4d22-b16a-ed2708007d05" providerId="ADAL" clId="{AF88BDE2-4D42-4552-8B21-03C4FB0C3959}" dt="2019-10-02T17:26:22.120" v="3" actId="1076"/>
        <pc:sldMkLst>
          <pc:docMk/>
          <pc:sldMk cId="2828759053" sldId="261"/>
        </pc:sldMkLst>
        <pc:spChg chg="mod">
          <ac:chgData name="Lauren Harley (MCI Washington)" userId="8be1ac0c-796e-4d22-b16a-ed2708007d05" providerId="ADAL" clId="{AF88BDE2-4D42-4552-8B21-03C4FB0C3959}" dt="2019-10-02T17:26:22.120" v="3" actId="1076"/>
          <ac:spMkLst>
            <pc:docMk/>
            <pc:sldMk cId="2828759053" sldId="261"/>
            <ac:spMk id="2" creationId="{00000000-0000-0000-0000-000000000000}"/>
          </ac:spMkLst>
        </pc:spChg>
      </pc:sldChg>
      <pc:sldChg chg="modSp">
        <pc:chgData name="Lauren Harley (MCI Washington)" userId="8be1ac0c-796e-4d22-b16a-ed2708007d05" providerId="ADAL" clId="{AF88BDE2-4D42-4552-8B21-03C4FB0C3959}" dt="2019-10-02T17:26:48.554" v="6" actId="1076"/>
        <pc:sldMkLst>
          <pc:docMk/>
          <pc:sldMk cId="97969015" sldId="263"/>
        </pc:sldMkLst>
        <pc:spChg chg="mod">
          <ac:chgData name="Lauren Harley (MCI Washington)" userId="8be1ac0c-796e-4d22-b16a-ed2708007d05" providerId="ADAL" clId="{AF88BDE2-4D42-4552-8B21-03C4FB0C3959}" dt="2019-10-02T17:26:48.554" v="6" actId="1076"/>
          <ac:spMkLst>
            <pc:docMk/>
            <pc:sldMk cId="97969015" sldId="263"/>
            <ac:spMk id="2" creationId="{00000000-0000-0000-0000-000000000000}"/>
          </ac:spMkLst>
        </pc:spChg>
      </pc:sldChg>
      <pc:sldChg chg="modSp">
        <pc:chgData name="Lauren Harley (MCI Washington)" userId="8be1ac0c-796e-4d22-b16a-ed2708007d05" providerId="ADAL" clId="{AF88BDE2-4D42-4552-8B21-03C4FB0C3959}" dt="2019-10-02T17:27:01.229" v="8" actId="255"/>
        <pc:sldMkLst>
          <pc:docMk/>
          <pc:sldMk cId="3291366" sldId="264"/>
        </pc:sldMkLst>
        <pc:spChg chg="mod">
          <ac:chgData name="Lauren Harley (MCI Washington)" userId="8be1ac0c-796e-4d22-b16a-ed2708007d05" providerId="ADAL" clId="{AF88BDE2-4D42-4552-8B21-03C4FB0C3959}" dt="2019-10-02T17:27:01.229" v="8" actId="255"/>
          <ac:spMkLst>
            <pc:docMk/>
            <pc:sldMk cId="3291366" sldId="264"/>
            <ac:spMk id="2" creationId="{00000000-0000-0000-0000-000000000000}"/>
          </ac:spMkLst>
        </pc:spChg>
      </pc:sldChg>
      <pc:sldChg chg="modSp">
        <pc:chgData name="Lauren Harley (MCI Washington)" userId="8be1ac0c-796e-4d22-b16a-ed2708007d05" providerId="ADAL" clId="{AF88BDE2-4D42-4552-8B21-03C4FB0C3959}" dt="2019-10-02T17:26:33.387" v="4" actId="1076"/>
        <pc:sldMkLst>
          <pc:docMk/>
          <pc:sldMk cId="3563386404" sldId="265"/>
        </pc:sldMkLst>
        <pc:spChg chg="mod">
          <ac:chgData name="Lauren Harley (MCI Washington)" userId="8be1ac0c-796e-4d22-b16a-ed2708007d05" providerId="ADAL" clId="{AF88BDE2-4D42-4552-8B21-03C4FB0C3959}" dt="2019-10-02T17:26:33.387" v="4" actId="1076"/>
          <ac:spMkLst>
            <pc:docMk/>
            <pc:sldMk cId="3563386404" sldId="265"/>
            <ac:spMk id="2" creationId="{00000000-0000-0000-0000-000000000000}"/>
          </ac:spMkLst>
        </pc:spChg>
      </pc:sldChg>
      <pc:sldChg chg="modSp">
        <pc:chgData name="Lauren Harley (MCI Washington)" userId="8be1ac0c-796e-4d22-b16a-ed2708007d05" providerId="ADAL" clId="{AF88BDE2-4D42-4552-8B21-03C4FB0C3959}" dt="2019-10-02T17:26:39.961" v="5" actId="1076"/>
        <pc:sldMkLst>
          <pc:docMk/>
          <pc:sldMk cId="974570604" sldId="266"/>
        </pc:sldMkLst>
        <pc:spChg chg="mod">
          <ac:chgData name="Lauren Harley (MCI Washington)" userId="8be1ac0c-796e-4d22-b16a-ed2708007d05" providerId="ADAL" clId="{AF88BDE2-4D42-4552-8B21-03C4FB0C3959}" dt="2019-10-02T17:26:39.961" v="5" actId="1076"/>
          <ac:spMkLst>
            <pc:docMk/>
            <pc:sldMk cId="974570604" sldId="266"/>
            <ac:spMk id="2" creationId="{00000000-0000-0000-0000-000000000000}"/>
          </ac:spMkLst>
        </pc:spChg>
      </pc:sldChg>
      <pc:sldChg chg="modSp">
        <pc:chgData name="Lauren Harley (MCI Washington)" userId="8be1ac0c-796e-4d22-b16a-ed2708007d05" providerId="ADAL" clId="{AF88BDE2-4D42-4552-8B21-03C4FB0C3959}" dt="2019-10-02T17:27:09.297" v="9" actId="1076"/>
        <pc:sldMkLst>
          <pc:docMk/>
          <pc:sldMk cId="2181087690" sldId="267"/>
        </pc:sldMkLst>
        <pc:spChg chg="mod">
          <ac:chgData name="Lauren Harley (MCI Washington)" userId="8be1ac0c-796e-4d22-b16a-ed2708007d05" providerId="ADAL" clId="{AF88BDE2-4D42-4552-8B21-03C4FB0C3959}" dt="2019-10-02T17:27:09.297" v="9" actId="1076"/>
          <ac:spMkLst>
            <pc:docMk/>
            <pc:sldMk cId="2181087690" sldId="26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28156"/>
            <a:ext cx="80772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3908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10" y="104775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193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4949"/>
            <a:ext cx="4038600" cy="30896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49"/>
            <a:ext cx="4038600" cy="308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619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1942"/>
            <a:ext cx="4040188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19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91942"/>
            <a:ext cx="4041775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58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14762"/>
            <a:ext cx="3008313" cy="2779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66" y="59055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1"/>
            <a:ext cx="8229600" cy="30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Confidentiality—Does it Still Exist? Should it?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en-US" i="1">
                <a:latin typeface="Soleil-Italic"/>
              </a:rPr>
              <a:t>Moderator: 	Marc Abrams, Mintz Levin, Cohn, Ferris, Glovskky and Pepeo, P.C.</a:t>
            </a:r>
          </a:p>
          <a:p>
            <a:pPr algn="l"/>
            <a:endParaRPr lang="en-US" i="1">
              <a:latin typeface="Soleil-Italic"/>
            </a:endParaRPr>
          </a:p>
          <a:p>
            <a:pPr algn="l"/>
            <a:r>
              <a:rPr lang="en-US" i="1">
                <a:latin typeface="Soleil-Italic"/>
              </a:rPr>
              <a:t>Panel: 	Timothy Curley, Allianz US</a:t>
            </a:r>
          </a:p>
          <a:p>
            <a:pPr algn="l"/>
            <a:r>
              <a:rPr lang="en-US" i="1">
                <a:latin typeface="Soleil-Italic"/>
              </a:rPr>
              <a:t>	Jeanne Kohler, Carlton Fields, P.A.</a:t>
            </a:r>
          </a:p>
          <a:p>
            <a:pPr algn="l"/>
            <a:r>
              <a:rPr lang="en-US" i="1">
                <a:latin typeface="Soleil-Italic"/>
              </a:rPr>
              <a:t>	Elizabeth Mullins, Swiss Re</a:t>
            </a:r>
          </a:p>
          <a:p>
            <a:pPr algn="l"/>
            <a:r>
              <a:rPr lang="en-US" i="1">
                <a:latin typeface="Soleil-Italic"/>
              </a:rPr>
              <a:t>	Melanie Rouvray Kampe, Hannover 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/>
                </a:solidFill>
              </a:rPr>
              <a:t>Confidentiality—Does it Still Exist?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Should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/>
          </a:p>
          <a:p>
            <a:pPr marL="0" indent="0" algn="ctr">
              <a:buNone/>
            </a:pPr>
            <a:r>
              <a:rPr lang="en-US" sz="4800"/>
              <a:t>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21810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Confidentiality—Does it Still Exist? </a:t>
            </a:r>
            <a:br>
              <a:rPr lang="en-US" dirty="0"/>
            </a:br>
            <a:r>
              <a:rPr lang="en-US" dirty="0"/>
              <a:t>Should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/>
              <a:t>Is Confidentiality important?</a:t>
            </a:r>
          </a:p>
          <a:p>
            <a:pPr marL="457200" lvl="1" indent="0"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56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4295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Confidentiality—Does it Still Exist? </a:t>
            </a:r>
            <a:br>
              <a:rPr lang="en-US" dirty="0"/>
            </a:br>
            <a:r>
              <a:rPr lang="en-US" dirty="0"/>
              <a:t>Should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/>
              <a:t>What is the state of the law on protecting confidentiality in a reinsurance arbitration?</a:t>
            </a:r>
          </a:p>
        </p:txBody>
      </p:sp>
    </p:spTree>
    <p:extLst>
      <p:ext uri="{BB962C8B-B14F-4D97-AF65-F5344CB8AC3E}">
        <p14:creationId xmlns:p14="http://schemas.microsoft.com/office/powerpoint/2010/main" val="374462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81915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prstClr val="black"/>
                </a:solidFill>
              </a:rPr>
              <a:t>Confidentiality—Does it Still Exist?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Should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/>
              <a:t>Does the ARIAS form protect confidentiality?</a:t>
            </a:r>
          </a:p>
        </p:txBody>
      </p:sp>
    </p:spTree>
    <p:extLst>
      <p:ext uri="{BB962C8B-B14F-4D97-AF65-F5344CB8AC3E}">
        <p14:creationId xmlns:p14="http://schemas.microsoft.com/office/powerpoint/2010/main" val="158627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2950"/>
            <a:ext cx="8229600" cy="838200"/>
          </a:xfrm>
        </p:spPr>
        <p:txBody>
          <a:bodyPr/>
          <a:lstStyle/>
          <a:p>
            <a:pPr algn="l"/>
            <a:r>
              <a:rPr lang="en-US" dirty="0"/>
              <a:t>Confidentiality—Does it Still Exist? </a:t>
            </a:r>
            <a:br>
              <a:rPr lang="en-US" dirty="0"/>
            </a:br>
            <a:r>
              <a:rPr lang="en-US" dirty="0"/>
              <a:t>Should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/>
              <a:t>Are there enhancements that should be considered to the ARIAS form?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42950"/>
            <a:ext cx="8229600" cy="838200"/>
          </a:xfrm>
        </p:spPr>
        <p:txBody>
          <a:bodyPr/>
          <a:lstStyle/>
          <a:p>
            <a:pPr algn="l"/>
            <a:r>
              <a:rPr lang="en-US" sz="2900" dirty="0">
                <a:solidFill>
                  <a:prstClr val="black"/>
                </a:solidFill>
              </a:rPr>
              <a:t>Confidentiality—Does it Still Exist? 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Should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/>
              <a:t>Has anyone considered an anonymized arbitration compendium?</a:t>
            </a:r>
          </a:p>
          <a:p>
            <a:pPr marL="457200" lvl="1" indent="0"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56338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38200"/>
          </a:xfrm>
        </p:spPr>
        <p:txBody>
          <a:bodyPr/>
          <a:lstStyle/>
          <a:p>
            <a:pPr algn="l"/>
            <a:r>
              <a:rPr lang="en-US" sz="2900" dirty="0">
                <a:solidFill>
                  <a:prstClr val="black"/>
                </a:solidFill>
              </a:rPr>
              <a:t>Confidentiality—Does it Still Exist? 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Should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How should arbitrators approach arbitrations that are not fully confidential or not confidential at all?</a:t>
            </a:r>
          </a:p>
        </p:txBody>
      </p:sp>
    </p:spTree>
    <p:extLst>
      <p:ext uri="{BB962C8B-B14F-4D97-AF65-F5344CB8AC3E}">
        <p14:creationId xmlns:p14="http://schemas.microsoft.com/office/powerpoint/2010/main" val="97457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742950"/>
            <a:ext cx="8229600" cy="838200"/>
          </a:xfrm>
        </p:spPr>
        <p:txBody>
          <a:bodyPr/>
          <a:lstStyle/>
          <a:p>
            <a:pPr algn="l"/>
            <a:r>
              <a:rPr lang="en-US" sz="3200" dirty="0">
                <a:solidFill>
                  <a:prstClr val="black"/>
                </a:solidFill>
              </a:rPr>
              <a:t>Confidentiality—Does it Still Exist?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Should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Should confidentiality protect the panel from reviewing materials from other arbitrations between the same parties</a:t>
            </a:r>
            <a:r>
              <a:rPr lang="en-US" sz="32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96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38200"/>
          </a:xfrm>
        </p:spPr>
        <p:txBody>
          <a:bodyPr/>
          <a:lstStyle/>
          <a:p>
            <a:pPr algn="l"/>
            <a:r>
              <a:rPr lang="en-US" sz="3200" dirty="0"/>
              <a:t>Confidentiality—Does it Still Exist? </a:t>
            </a:r>
            <a:br>
              <a:rPr lang="en-US" sz="3200" dirty="0"/>
            </a:br>
            <a:r>
              <a:rPr lang="en-US" sz="3200" dirty="0"/>
              <a:t>Should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How should arbitrators approach confidentiality particularly when they have learned something from a parallel or related case?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81f0b0e-7f06-458f-ab61-42ccdbd198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微軟正黑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黑体"/>
        <a:font script="Guru" typeface="Raavi"/>
        <a:font script="Thaa" typeface="MV Boli"/>
        <a:font script="Cans" typeface="Euphemia"/>
        <a:font script="Hang" typeface="굴림"/>
        <a:font script="Syrc" typeface="Estrangelo Edessa"/>
      </a:majorFont>
      <a:min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微軟正黑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黑体"/>
        <a:font script="Guru" typeface="Raavi"/>
        <a:font script="Thaa" typeface="MV Boli"/>
        <a:font script="Cans" typeface="Euphemia"/>
        <a:font script="Hang" typeface="굴림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53B7222E25B4EB351C23CCF10AC41" ma:contentTypeVersion="10" ma:contentTypeDescription="Create a new document." ma:contentTypeScope="" ma:versionID="6133a3d89b885bb7d93f8e44057491a7">
  <xsd:schema xmlns:xsd="http://www.w3.org/2001/XMLSchema" xmlns:xs="http://www.w3.org/2001/XMLSchema" xmlns:p="http://schemas.microsoft.com/office/2006/metadata/properties" xmlns:ns2="cd8117dd-c9c9-4676-9cc2-cbee34e5f7a0" xmlns:ns3="5050ce75-aed8-457a-af48-2dcb752a2620" targetNamespace="http://schemas.microsoft.com/office/2006/metadata/properties" ma:root="true" ma:fieldsID="a399715b611961cf2c6e029cc62b4920" ns2:_="" ns3:_="">
    <xsd:import namespace="cd8117dd-c9c9-4676-9cc2-cbee34e5f7a0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117dd-c9c9-4676-9cc2-cbee34e5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53657-DCA8-46C7-A203-5357F744E0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BC58EA-2B4A-4402-B767-D121C5CB60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242C18-F85D-4529-9CF8-EDB40123F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117dd-c9c9-4676-9cc2-cbee34e5f7a0"/>
    <ds:schemaRef ds:uri="5050ce75-aed8-457a-af48-2dcb752a2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175</Words>
  <Application>Microsoft Office PowerPoint</Application>
  <PresentationFormat>On-screen Show (16:9)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Soleil-Italic</vt:lpstr>
      <vt:lpstr>Office Theme</vt:lpstr>
      <vt:lpstr>Confidentiality—Does it Still Exist? Should it?</vt:lpstr>
      <vt:lpstr>Confidentiality—Does it Still Exist?  Should it?</vt:lpstr>
      <vt:lpstr>Confidentiality—Does it Still Exist?  Should it?</vt:lpstr>
      <vt:lpstr>Confidentiality—Does it Still Exist?  Should it?</vt:lpstr>
      <vt:lpstr>Confidentiality—Does it Still Exist?  Should it?</vt:lpstr>
      <vt:lpstr>Confidentiality—Does it Still Exist?  Should it?</vt:lpstr>
      <vt:lpstr>Confidentiality—Does it Still Exist?  Should it?</vt:lpstr>
      <vt:lpstr>Confidentiality—Does it Still Exist?  Should it?</vt:lpstr>
      <vt:lpstr>Confidentiality—Does it Still Exist?  Should it?</vt:lpstr>
      <vt:lpstr>Confidentiality—Does it Still Exist?  Should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Confidentiality—Does it Still Exist? Should it?</dc:title>
  <dc:creator/>
  <cp:lastModifiedBy>Lauren Harley (MCI Washington)</cp:lastModifiedBy>
  <cp:revision>1</cp:revision>
  <cp:lastPrinted>1900-01-01T00:00:00Z</cp:lastPrinted>
  <dcterms:created xsi:type="dcterms:W3CDTF">1900-01-01T00:00:00Z</dcterms:created>
  <dcterms:modified xsi:type="dcterms:W3CDTF">2019-10-02T17:27:11Z</dcterms:modified>
</cp:coreProperties>
</file>