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60" r:id="rId7"/>
    <p:sldId id="262" r:id="rId8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3CA90-7666-484C-B454-0770B2BB2F97}" v="29" dt="2019-10-02T19:49:11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50" d="100"/>
          <a:sy n="150" d="100"/>
        </p:scale>
        <p:origin x="456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ley (MCI Washington)" userId="8be1ac0c-796e-4d22-b16a-ed2708007d05" providerId="ADAL" clId="{3733CA90-7666-484C-B454-0770B2BB2F97}"/>
    <pc:docChg chg="custSel modSld">
      <pc:chgData name="Lauren Harley (MCI Washington)" userId="8be1ac0c-796e-4d22-b16a-ed2708007d05" providerId="ADAL" clId="{3733CA90-7666-484C-B454-0770B2BB2F97}" dt="2019-10-02T19:49:11.565" v="15"/>
      <pc:docMkLst>
        <pc:docMk/>
      </pc:docMkLst>
      <pc:sldChg chg="modSp">
        <pc:chgData name="Lauren Harley (MCI Washington)" userId="8be1ac0c-796e-4d22-b16a-ed2708007d05" providerId="ADAL" clId="{3733CA90-7666-484C-B454-0770B2BB2F97}" dt="2019-10-02T19:49:11.563" v="13"/>
        <pc:sldMkLst>
          <pc:docMk/>
          <pc:sldMk cId="3681782716" sldId="259"/>
        </pc:sldMkLst>
        <pc:picChg chg="mod">
          <ac:chgData name="Lauren Harley (MCI Washington)" userId="8be1ac0c-796e-4d22-b16a-ed2708007d05" providerId="ADAL" clId="{3733CA90-7666-484C-B454-0770B2BB2F97}" dt="2019-10-02T19:49:11.563" v="13"/>
          <ac:picMkLst>
            <pc:docMk/>
            <pc:sldMk cId="3681782716" sldId="259"/>
            <ac:picMk id="3" creationId="{57C91014-5420-4E7C-BE7A-3026AFADBBCE}"/>
          </ac:picMkLst>
        </pc:picChg>
      </pc:sldChg>
      <pc:sldChg chg="modSp">
        <pc:chgData name="Lauren Harley (MCI Washington)" userId="8be1ac0c-796e-4d22-b16a-ed2708007d05" providerId="ADAL" clId="{3733CA90-7666-484C-B454-0770B2BB2F97}" dt="2019-10-02T19:49:11.565" v="15"/>
        <pc:sldMkLst>
          <pc:docMk/>
          <pc:sldMk cId="707454202" sldId="260"/>
        </pc:sldMkLst>
        <pc:picChg chg="mod">
          <ac:chgData name="Lauren Harley (MCI Washington)" userId="8be1ac0c-796e-4d22-b16a-ed2708007d05" providerId="ADAL" clId="{3733CA90-7666-484C-B454-0770B2BB2F97}" dt="2019-10-02T19:49:11.565" v="15"/>
          <ac:picMkLst>
            <pc:docMk/>
            <pc:sldMk cId="707454202" sldId="260"/>
            <ac:picMk id="3" creationId="{945FB8A8-74E1-4681-8974-7D8B689DED23}"/>
          </ac:picMkLst>
        </pc:picChg>
      </pc:sldChg>
    </pc:docChg>
  </pc:docChgLst>
  <pc:docChgLst>
    <pc:chgData name="Lauren Harley (MCI Washington)" userId="8be1ac0c-796e-4d22-b16a-ed2708007d05" providerId="ADAL" clId="{9221A8BC-5BD0-4A7E-9264-ED21013BA24F}"/>
    <pc:docChg chg="custSel addSld delSld modSld sldOrd">
      <pc:chgData name="Lauren Harley (MCI Washington)" userId="8be1ac0c-796e-4d22-b16a-ed2708007d05" providerId="ADAL" clId="{9221A8BC-5BD0-4A7E-9264-ED21013BA24F}" dt="2019-10-02T13:50:08.604" v="56"/>
      <pc:docMkLst>
        <pc:docMk/>
      </pc:docMkLst>
      <pc:sldChg chg="del">
        <pc:chgData name="Lauren Harley (MCI Washington)" userId="8be1ac0c-796e-4d22-b16a-ed2708007d05" providerId="ADAL" clId="{9221A8BC-5BD0-4A7E-9264-ED21013BA24F}" dt="2019-10-02T13:44:49.612" v="11" actId="2696"/>
        <pc:sldMkLst>
          <pc:docMk/>
          <pc:sldMk cId="37563927" sldId="258"/>
        </pc:sldMkLst>
      </pc:sldChg>
      <pc:sldChg chg="addSp modSp add ord modNotes">
        <pc:chgData name="Lauren Harley (MCI Washington)" userId="8be1ac0c-796e-4d22-b16a-ed2708007d05" providerId="ADAL" clId="{9221A8BC-5BD0-4A7E-9264-ED21013BA24F}" dt="2019-10-02T13:50:08.602" v="54"/>
        <pc:sldMkLst>
          <pc:docMk/>
          <pc:sldMk cId="3681782716" sldId="259"/>
        </pc:sldMkLst>
        <pc:picChg chg="add mod">
          <ac:chgData name="Lauren Harley (MCI Washington)" userId="8be1ac0c-796e-4d22-b16a-ed2708007d05" providerId="ADAL" clId="{9221A8BC-5BD0-4A7E-9264-ED21013BA24F}" dt="2019-10-02T13:50:08.602" v="54"/>
          <ac:picMkLst>
            <pc:docMk/>
            <pc:sldMk cId="3681782716" sldId="259"/>
            <ac:picMk id="3" creationId="{57C91014-5420-4E7C-BE7A-3026AFADBBCE}"/>
          </ac:picMkLst>
        </pc:picChg>
      </pc:sldChg>
      <pc:sldChg chg="addSp modSp add modNotes">
        <pc:chgData name="Lauren Harley (MCI Washington)" userId="8be1ac0c-796e-4d22-b16a-ed2708007d05" providerId="ADAL" clId="{9221A8BC-5BD0-4A7E-9264-ED21013BA24F}" dt="2019-10-02T13:50:08.604" v="56"/>
        <pc:sldMkLst>
          <pc:docMk/>
          <pc:sldMk cId="707454202" sldId="260"/>
        </pc:sldMkLst>
        <pc:picChg chg="add mod">
          <ac:chgData name="Lauren Harley (MCI Washington)" userId="8be1ac0c-796e-4d22-b16a-ed2708007d05" providerId="ADAL" clId="{9221A8BC-5BD0-4A7E-9264-ED21013BA24F}" dt="2019-10-02T13:50:08.604" v="56"/>
          <ac:picMkLst>
            <pc:docMk/>
            <pc:sldMk cId="707454202" sldId="260"/>
            <ac:picMk id="3" creationId="{945FB8A8-74E1-4681-8974-7D8B689DED23}"/>
          </ac:picMkLst>
        </pc:picChg>
      </pc:sldChg>
      <pc:sldChg chg="add del">
        <pc:chgData name="Lauren Harley (MCI Washington)" userId="8be1ac0c-796e-4d22-b16a-ed2708007d05" providerId="ADAL" clId="{9221A8BC-5BD0-4A7E-9264-ED21013BA24F}" dt="2019-10-02T13:46:14.891" v="19" actId="2696"/>
        <pc:sldMkLst>
          <pc:docMk/>
          <pc:sldMk cId="2624355062" sldId="261"/>
        </pc:sldMkLst>
      </pc:sldChg>
      <pc:sldChg chg="add del">
        <pc:chgData name="Lauren Harley (MCI Washington)" userId="8be1ac0c-796e-4d22-b16a-ed2708007d05" providerId="ADAL" clId="{9221A8BC-5BD0-4A7E-9264-ED21013BA24F}" dt="2019-10-02T13:48:43.808" v="48" actId="2696"/>
        <pc:sldMkLst>
          <pc:docMk/>
          <pc:sldMk cId="2785594272" sldId="261"/>
        </pc:sldMkLst>
      </pc:sldChg>
      <pc:sldChg chg="add del">
        <pc:chgData name="Lauren Harley (MCI Washington)" userId="8be1ac0c-796e-4d22-b16a-ed2708007d05" providerId="ADAL" clId="{9221A8BC-5BD0-4A7E-9264-ED21013BA24F}" dt="2019-10-02T13:46:06.778" v="17" actId="2696"/>
        <pc:sldMkLst>
          <pc:docMk/>
          <pc:sldMk cId="3168810924" sldId="261"/>
        </pc:sldMkLst>
      </pc:sldChg>
      <pc:sldChg chg="add del">
        <pc:chgData name="Lauren Harley (MCI Washington)" userId="8be1ac0c-796e-4d22-b16a-ed2708007d05" providerId="ADAL" clId="{9221A8BC-5BD0-4A7E-9264-ED21013BA24F}" dt="2019-10-02T13:46:38.814" v="22" actId="2696"/>
        <pc:sldMkLst>
          <pc:docMk/>
          <pc:sldMk cId="1789993832" sldId="262"/>
        </pc:sldMkLst>
      </pc:sldChg>
      <pc:sldChg chg="modSp add">
        <pc:chgData name="Lauren Harley (MCI Washington)" userId="8be1ac0c-796e-4d22-b16a-ed2708007d05" providerId="ADAL" clId="{9221A8BC-5BD0-4A7E-9264-ED21013BA24F}" dt="2019-10-02T13:48:39.269" v="47" actId="20577"/>
        <pc:sldMkLst>
          <pc:docMk/>
          <pc:sldMk cId="3427409720" sldId="262"/>
        </pc:sldMkLst>
        <pc:spChg chg="mod">
          <ac:chgData name="Lauren Harley (MCI Washington)" userId="8be1ac0c-796e-4d22-b16a-ed2708007d05" providerId="ADAL" clId="{9221A8BC-5BD0-4A7E-9264-ED21013BA24F}" dt="2019-10-02T13:48:39.269" v="47" actId="20577"/>
          <ac:spMkLst>
            <pc:docMk/>
            <pc:sldMk cId="3427409720" sldId="262"/>
            <ac:spMk id="2" creationId="{16441159-8E94-4B5D-BFFE-FC751673A48A}"/>
          </ac:spMkLst>
        </pc:spChg>
        <pc:spChg chg="mod">
          <ac:chgData name="Lauren Harley (MCI Washington)" userId="8be1ac0c-796e-4d22-b16a-ed2708007d05" providerId="ADAL" clId="{9221A8BC-5BD0-4A7E-9264-ED21013BA24F}" dt="2019-10-02T13:47:41.034" v="27" actId="20577"/>
          <ac:spMkLst>
            <pc:docMk/>
            <pc:sldMk cId="3427409720" sldId="262"/>
            <ac:spMk id="3" creationId="{B3B5989D-17F7-4787-9B02-126D1AC2CF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2625B-1F72-45C6-95D6-A6B0A38BD4B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0C207-9C88-480A-8855-17E60C93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Which forum do you prefer to resolve a reinsurance dispute as a cedent?
https://www.polleverywhere.com/multiple_choice_polls/y0FsqvrEARWNJx3IZh0Gw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0C207-9C88-480A-8855-17E60C937A9A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3443B-349B-48FA-952D-334E9DC5314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9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Which forum do you prefer to resolve a reinsurance dispute as a reinsurer?
https://www.polleverywhere.com/multiple_choice_polls/jcMQWJWU0FNp3bZTkf2Mr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0C207-9C88-480A-8855-17E60C937A9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7A63F-E0F5-4EFC-9E71-76E8BB41D32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8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28156"/>
            <a:ext cx="80772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3908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3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10" y="104775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193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4949"/>
            <a:ext cx="4038600" cy="30896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49"/>
            <a:ext cx="4038600" cy="308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619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1942"/>
            <a:ext cx="4040188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6619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91942"/>
            <a:ext cx="4041775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58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14762"/>
            <a:ext cx="3008313" cy="2779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66" y="59055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01"/>
            <a:ext cx="8229600" cy="30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91FE-9074-4348-BA3B-34A9EA4B9583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24150"/>
            <a:ext cx="8077200" cy="1102519"/>
          </a:xfrm>
        </p:spPr>
        <p:txBody>
          <a:bodyPr/>
          <a:lstStyle/>
          <a:p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Bench and Jury Trials, ARIAS and Other Arbitral Forums – What We Can Learn from Each Other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Chudleigh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, Kennedys</a:t>
            </a:r>
            <a:b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Mary Beth Forshaw, Simpson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Thacher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&amp; Bartlett LLP</a:t>
            </a:r>
            <a:b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Stephen M. Kennedy, Clyde &amp; Co US LLP</a:t>
            </a:r>
            <a:b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Joshua R. Schwartz, Chubb</a:t>
            </a:r>
            <a:b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Kim Wilkerson, AXA XL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91014-5420-4E7C-BE7A-3026AFADBB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FB8A8-74E1-4681-8974-7D8B689DED2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5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1159-8E94-4B5D-BFFE-FC751673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Honorable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5989D-17F7-4787-9B02-126D1AC2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arbitrators shall interpret this Agreement as an honorable engagement and not merely as a legal obligation; they are relieved of all judicial formalities and may abstain from following the strict rules of law, and they shall make their award with a view to effecting the general purposes of this agreement in a reasonable manner than in accordance with a literal interpretation of the language.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40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81f0b0e-7f06-458f-ab61-42ccdbd19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3df9216-e571-465c-b576-dcb993d9dc6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5d951c6-4645-4b53-850a-0d52c17dbe7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53B7222E25B4EB351C23CCF10AC41" ma:contentTypeVersion="10" ma:contentTypeDescription="Create a new document." ma:contentTypeScope="" ma:versionID="6133a3d89b885bb7d93f8e44057491a7">
  <xsd:schema xmlns:xsd="http://www.w3.org/2001/XMLSchema" xmlns:xs="http://www.w3.org/2001/XMLSchema" xmlns:p="http://schemas.microsoft.com/office/2006/metadata/properties" xmlns:ns2="cd8117dd-c9c9-4676-9cc2-cbee34e5f7a0" xmlns:ns3="5050ce75-aed8-457a-af48-2dcb752a2620" targetNamespace="http://schemas.microsoft.com/office/2006/metadata/properties" ma:root="true" ma:fieldsID="a399715b611961cf2c6e029cc62b4920" ns2:_="" ns3:_="">
    <xsd:import namespace="cd8117dd-c9c9-4676-9cc2-cbee34e5f7a0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117dd-c9c9-4676-9cc2-cbee34e5f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BC58EA-2B4A-4402-B767-D121C5CB60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253657-DCA8-46C7-A203-5357F744E0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242C18-F85D-4529-9CF8-EDB40123F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117dd-c9c9-4676-9cc2-cbee34e5f7a0"/>
    <ds:schemaRef ds:uri="5050ce75-aed8-457a-af48-2dcb752a2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</TotalTime>
  <Words>72</Words>
  <Application>Microsoft Office PowerPoint</Application>
  <PresentationFormat>On-screen Show (16:9)</PresentationFormat>
  <Paragraphs>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   Bench and Jury Trials, ARIAS and Other Arbitral Forums – What We Can Learn from Each Other  Mark Chudleigh, Kennedys Mary Beth Forshaw, Simpson Thacher &amp; Bartlett LLP Stephen M. Kennedy, Clyde &amp; Co US LLP Joshua R. Schwartz, Chubb Kim Wilkerson, AXA XL </vt:lpstr>
      <vt:lpstr>PowerPoint Presentation</vt:lpstr>
      <vt:lpstr>PowerPoint Presentation</vt:lpstr>
      <vt:lpstr>Honorable Engagement</vt:lpstr>
    </vt:vector>
  </TitlesOfParts>
  <Company>NGIT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Press (MCI Washington)</dc:creator>
  <cp:lastModifiedBy>Lauren Harley (MCI Washington)</cp:lastModifiedBy>
  <cp:revision>6</cp:revision>
  <dcterms:created xsi:type="dcterms:W3CDTF">2017-09-20T19:09:04Z</dcterms:created>
  <dcterms:modified xsi:type="dcterms:W3CDTF">2019-10-02T19:49:47Z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0x010100D1053B7222E25B4EB351C23CCF10AC41</vt:lpwstr>
  </property>
</Properties>
</file>