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9--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8" r:id="rId7"/>
    <p:sldId id="256" r:id="rId8"/>
    <p:sldId id="265" r:id="rId9"/>
    <p:sldId id="266" r:id="rId10"/>
    <p:sldId id="257" r:id="rId11"/>
    <p:sldId id="264" r:id="rId12"/>
    <p:sldId id="262" r:id="rId13"/>
    <p:sldId id="263" r:id="rId14"/>
    <p:sldId id="260" r:id="rId15"/>
    <p:sldId id="261" r:id="rId16"/>
    <p:sldId id="267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C605B-4FC3-42FA-A123-A8ED36C721AC}" v="31" dt="2020-10-28T04:21:15.091"/>
  </p1510:revLst>
</p1510:revInfo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3" d="100"/>
          <a:sy n="73" d="100"/>
        </p:scale>
        <p:origin x="-126" y="-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customXml" Target="../customXml/item2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microsoft.com/office/2015/10/relationships/revisionInfo" Target="revisionInfo.xml" /><Relationship Id="rId23" Type="http://schemas.microsoft.com/office/2016/11/relationships/changesInfo" Target="changesInfos/changesInfo1.xml" /><Relationship Id="rId24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4" Type="http://schemas.openxmlformats.org/officeDocument/2006/relationships/slideMaster" Target="slideMasters/slideMaster1.xml" /><Relationship Id="rId5" Type="http://schemas.openxmlformats.org/officeDocument/2006/relationships/notesMaster" Target="notesMasters/notesMaster1.xml" /><Relationship Id="rId6" Type="http://schemas.openxmlformats.org/officeDocument/2006/relationships/handoutMaster" Target="handoutMasters/handoutMaster1.xml" /><Relationship Id="rId7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man, Marc" userId="e6956110-e84c-49c1-a567-81be5836f398" providerId="ADAL" clId="{D3EFFFE9-302F-4BA5-A429-C5741A172D5B}"/>
    <pc:docChg chg="undo custSel addSld delSld modSld sldOrd">
      <pc:chgData name="Sherman, Marc" userId="e6956110-e84c-49c1-a567-81be5836f398" providerId="ADAL" clId="{D3EFFFE9-302F-4BA5-A429-C5741A172D5B}" dt="2020-10-28T04:10:17.108" v="839" actId="27636"/>
      <pc:docMkLst>
        <pc:docMk/>
      </pc:docMkLst>
      <pc:sldChg chg="modSp">
        <pc:chgData name="Sherman, Marc" userId="e6956110-e84c-49c1-a567-81be5836f398" providerId="ADAL" clId="{D3EFFFE9-302F-4BA5-A429-C5741A172D5B}" dt="2020-10-28T03:39:07.076" v="184" actId="20577"/>
        <pc:sldMkLst>
          <pc:docMk/>
          <pc:sldMk cId="2746384216" sldId="256"/>
        </pc:sldMkLst>
        <pc:spChg chg="mod">
          <ac:chgData name="Sherman, Marc" userId="e6956110-e84c-49c1-a567-81be5836f398" providerId="ADAL" clId="{D3EFFFE9-302F-4BA5-A429-C5741A172D5B}" dt="2020-10-28T03:39:07.076" v="184" actId="20577"/>
          <ac:spMkLst>
            <pc:docMk/>
            <pc:sldMk cId="2746384216" sldId="256"/>
            <ac:spMk id="3" creationId="{038E1256-3184-4DCD-A810-81A45FB4654A}"/>
          </ac:spMkLst>
        </pc:spChg>
      </pc:sldChg>
      <pc:sldChg chg="modSp ord">
        <pc:chgData name="Sherman, Marc" userId="e6956110-e84c-49c1-a567-81be5836f398" providerId="ADAL" clId="{D3EFFFE9-302F-4BA5-A429-C5741A172D5B}" dt="2020-10-28T03:58:08.653" v="444"/>
        <pc:sldMkLst>
          <pc:docMk/>
          <pc:sldMk cId="1276093636" sldId="257"/>
        </pc:sldMkLst>
        <pc:spChg chg="mod">
          <ac:chgData name="Sherman, Marc" userId="e6956110-e84c-49c1-a567-81be5836f398" providerId="ADAL" clId="{D3EFFFE9-302F-4BA5-A429-C5741A172D5B}" dt="2020-10-28T03:48:27.835" v="257" actId="20577"/>
          <ac:spMkLst>
            <pc:docMk/>
            <pc:sldMk cId="1276093636" sldId="257"/>
            <ac:spMk id="2" creationId="{390FA58B-EEEC-4A96-9F81-95B05513A083}"/>
          </ac:spMkLst>
        </pc:spChg>
        <pc:spChg chg="mod">
          <ac:chgData name="Sherman, Marc" userId="e6956110-e84c-49c1-a567-81be5836f398" providerId="ADAL" clId="{D3EFFFE9-302F-4BA5-A429-C5741A172D5B}" dt="2020-10-28T03:57:52.837" v="443" actId="255"/>
          <ac:spMkLst>
            <pc:docMk/>
            <pc:sldMk cId="1276093636" sldId="257"/>
            <ac:spMk id="3" creationId="{409FF794-D658-4B70-A984-568941D31FA5}"/>
          </ac:spMkLst>
        </pc:spChg>
      </pc:sldChg>
      <pc:sldChg chg="del">
        <pc:chgData name="Sherman, Marc" userId="e6956110-e84c-49c1-a567-81be5836f398" providerId="ADAL" clId="{D3EFFFE9-302F-4BA5-A429-C5741A172D5B}" dt="2020-10-28T04:05:57.147" v="745" actId="2696"/>
        <pc:sldMkLst>
          <pc:docMk/>
          <pc:sldMk cId="4264425628" sldId="259"/>
        </pc:sldMkLst>
      </pc:sldChg>
      <pc:sldChg chg="modSp">
        <pc:chgData name="Sherman, Marc" userId="e6956110-e84c-49c1-a567-81be5836f398" providerId="ADAL" clId="{D3EFFFE9-302F-4BA5-A429-C5741A172D5B}" dt="2020-10-28T04:01:09.013" v="533" actId="255"/>
        <pc:sldMkLst>
          <pc:docMk/>
          <pc:sldMk cId="3904312618" sldId="260"/>
        </pc:sldMkLst>
        <pc:spChg chg="mod">
          <ac:chgData name="Sherman, Marc" userId="e6956110-e84c-49c1-a567-81be5836f398" providerId="ADAL" clId="{D3EFFFE9-302F-4BA5-A429-C5741A172D5B}" dt="2020-10-28T04:00:38.849" v="520" actId="20577"/>
          <ac:spMkLst>
            <pc:docMk/>
            <pc:sldMk cId="3904312618" sldId="260"/>
            <ac:spMk id="2" creationId="{390FA58B-EEEC-4A96-9F81-95B05513A083}"/>
          </ac:spMkLst>
        </pc:spChg>
        <pc:spChg chg="mod">
          <ac:chgData name="Sherman, Marc" userId="e6956110-e84c-49c1-a567-81be5836f398" providerId="ADAL" clId="{D3EFFFE9-302F-4BA5-A429-C5741A172D5B}" dt="2020-10-28T04:01:09.013" v="533" actId="255"/>
          <ac:spMkLst>
            <pc:docMk/>
            <pc:sldMk cId="3904312618" sldId="260"/>
            <ac:spMk id="3" creationId="{409FF794-D658-4B70-A984-568941D31FA5}"/>
          </ac:spMkLst>
        </pc:spChg>
      </pc:sldChg>
      <pc:sldChg chg="modSp">
        <pc:chgData name="Sherman, Marc" userId="e6956110-e84c-49c1-a567-81be5836f398" providerId="ADAL" clId="{D3EFFFE9-302F-4BA5-A429-C5741A172D5B}" dt="2020-10-28T04:04:41.228" v="743" actId="20577"/>
        <pc:sldMkLst>
          <pc:docMk/>
          <pc:sldMk cId="2520477239" sldId="261"/>
        </pc:sldMkLst>
        <pc:spChg chg="mod">
          <ac:chgData name="Sherman, Marc" userId="e6956110-e84c-49c1-a567-81be5836f398" providerId="ADAL" clId="{D3EFFFE9-302F-4BA5-A429-C5741A172D5B}" dt="2020-10-28T04:02:32.067" v="581" actId="20577"/>
          <ac:spMkLst>
            <pc:docMk/>
            <pc:sldMk cId="2520477239" sldId="261"/>
            <ac:spMk id="2" creationId="{390FA58B-EEEC-4A96-9F81-95B05513A083}"/>
          </ac:spMkLst>
        </pc:spChg>
        <pc:spChg chg="mod">
          <ac:chgData name="Sherman, Marc" userId="e6956110-e84c-49c1-a567-81be5836f398" providerId="ADAL" clId="{D3EFFFE9-302F-4BA5-A429-C5741A172D5B}" dt="2020-10-28T04:04:41.228" v="743" actId="20577"/>
          <ac:spMkLst>
            <pc:docMk/>
            <pc:sldMk cId="2520477239" sldId="261"/>
            <ac:spMk id="3" creationId="{409FF794-D658-4B70-A984-568941D31FA5}"/>
          </ac:spMkLst>
        </pc:spChg>
      </pc:sldChg>
      <pc:sldChg chg="modSp">
        <pc:chgData name="Sherman, Marc" userId="e6956110-e84c-49c1-a567-81be5836f398" providerId="ADAL" clId="{D3EFFFE9-302F-4BA5-A429-C5741A172D5B}" dt="2020-10-28T03:52:17.036" v="403"/>
        <pc:sldMkLst>
          <pc:docMk/>
          <pc:sldMk cId="3458139815" sldId="262"/>
        </pc:sldMkLst>
        <pc:spChg chg="mod">
          <ac:chgData name="Sherman, Marc" userId="e6956110-e84c-49c1-a567-81be5836f398" providerId="ADAL" clId="{D3EFFFE9-302F-4BA5-A429-C5741A172D5B}" dt="2020-10-28T03:52:17.036" v="403"/>
          <ac:spMkLst>
            <pc:docMk/>
            <pc:sldMk cId="3458139815" sldId="262"/>
            <ac:spMk id="2" creationId="{390FA58B-EEEC-4A96-9F81-95B05513A083}"/>
          </ac:spMkLst>
        </pc:spChg>
      </pc:sldChg>
      <pc:sldChg chg="modSp">
        <pc:chgData name="Sherman, Marc" userId="e6956110-e84c-49c1-a567-81be5836f398" providerId="ADAL" clId="{D3EFFFE9-302F-4BA5-A429-C5741A172D5B}" dt="2020-10-28T04:00:04.674" v="501" actId="20577"/>
        <pc:sldMkLst>
          <pc:docMk/>
          <pc:sldMk cId="4222057747" sldId="263"/>
        </pc:sldMkLst>
        <pc:spChg chg="mod">
          <ac:chgData name="Sherman, Marc" userId="e6956110-e84c-49c1-a567-81be5836f398" providerId="ADAL" clId="{D3EFFFE9-302F-4BA5-A429-C5741A172D5B}" dt="2020-10-28T03:54:16.217" v="424" actId="6549"/>
          <ac:spMkLst>
            <pc:docMk/>
            <pc:sldMk cId="4222057747" sldId="263"/>
            <ac:spMk id="2" creationId="{390FA58B-EEEC-4A96-9F81-95B05513A083}"/>
          </ac:spMkLst>
        </pc:spChg>
        <pc:spChg chg="mod">
          <ac:chgData name="Sherman, Marc" userId="e6956110-e84c-49c1-a567-81be5836f398" providerId="ADAL" clId="{D3EFFFE9-302F-4BA5-A429-C5741A172D5B}" dt="2020-10-28T04:00:04.674" v="501" actId="20577"/>
          <ac:spMkLst>
            <pc:docMk/>
            <pc:sldMk cId="4222057747" sldId="263"/>
            <ac:spMk id="3" creationId="{409FF794-D658-4B70-A984-568941D31FA5}"/>
          </ac:spMkLst>
        </pc:spChg>
      </pc:sldChg>
      <pc:sldChg chg="modSp">
        <pc:chgData name="Sherman, Marc" userId="e6956110-e84c-49c1-a567-81be5836f398" providerId="ADAL" clId="{D3EFFFE9-302F-4BA5-A429-C5741A172D5B}" dt="2020-10-28T03:52:00.921" v="402" actId="20577"/>
        <pc:sldMkLst>
          <pc:docMk/>
          <pc:sldMk cId="1157749730" sldId="264"/>
        </pc:sldMkLst>
        <pc:spChg chg="mod">
          <ac:chgData name="Sherman, Marc" userId="e6956110-e84c-49c1-a567-81be5836f398" providerId="ADAL" clId="{D3EFFFE9-302F-4BA5-A429-C5741A172D5B}" dt="2020-10-28T03:52:00.921" v="402" actId="20577"/>
          <ac:spMkLst>
            <pc:docMk/>
            <pc:sldMk cId="1157749730" sldId="264"/>
            <ac:spMk id="2" creationId="{390FA58B-EEEC-4A96-9F81-95B05513A083}"/>
          </ac:spMkLst>
        </pc:spChg>
      </pc:sldChg>
      <pc:sldChg chg="modSp">
        <pc:chgData name="Sherman, Marc" userId="e6956110-e84c-49c1-a567-81be5836f398" providerId="ADAL" clId="{D3EFFFE9-302F-4BA5-A429-C5741A172D5B}" dt="2020-10-28T04:02:44.733" v="608" actId="20577"/>
        <pc:sldMkLst>
          <pc:docMk/>
          <pc:sldMk cId="1971994146" sldId="265"/>
        </pc:sldMkLst>
        <pc:spChg chg="mod">
          <ac:chgData name="Sherman, Marc" userId="e6956110-e84c-49c1-a567-81be5836f398" providerId="ADAL" clId="{D3EFFFE9-302F-4BA5-A429-C5741A172D5B}" dt="2020-10-28T03:33:17.016" v="5" actId="20577"/>
          <ac:spMkLst>
            <pc:docMk/>
            <pc:sldMk cId="1971994146" sldId="265"/>
            <ac:spMk id="2" creationId="{390FA58B-EEEC-4A96-9F81-95B05513A083}"/>
          </ac:spMkLst>
        </pc:spChg>
        <pc:spChg chg="mod">
          <ac:chgData name="Sherman, Marc" userId="e6956110-e84c-49c1-a567-81be5836f398" providerId="ADAL" clId="{D3EFFFE9-302F-4BA5-A429-C5741A172D5B}" dt="2020-10-28T04:02:44.733" v="608" actId="20577"/>
          <ac:spMkLst>
            <pc:docMk/>
            <pc:sldMk cId="1971994146" sldId="265"/>
            <ac:spMk id="3" creationId="{409FF794-D658-4B70-A984-568941D31FA5}"/>
          </ac:spMkLst>
        </pc:spChg>
      </pc:sldChg>
      <pc:sldChg chg="modSp add">
        <pc:chgData name="Sherman, Marc" userId="e6956110-e84c-49c1-a567-81be5836f398" providerId="ADAL" clId="{D3EFFFE9-302F-4BA5-A429-C5741A172D5B}" dt="2020-10-28T03:58:25.947" v="445" actId="6549"/>
        <pc:sldMkLst>
          <pc:docMk/>
          <pc:sldMk cId="3530152292" sldId="266"/>
        </pc:sldMkLst>
        <pc:spChg chg="mod">
          <ac:chgData name="Sherman, Marc" userId="e6956110-e84c-49c1-a567-81be5836f398" providerId="ADAL" clId="{D3EFFFE9-302F-4BA5-A429-C5741A172D5B}" dt="2020-10-28T03:58:25.947" v="445" actId="6549"/>
          <ac:spMkLst>
            <pc:docMk/>
            <pc:sldMk cId="3530152292" sldId="266"/>
            <ac:spMk id="3" creationId="{409FF794-D658-4B70-A984-568941D31FA5}"/>
          </ac:spMkLst>
        </pc:spChg>
      </pc:sldChg>
      <pc:sldChg chg="modSp add">
        <pc:chgData name="Sherman, Marc" userId="e6956110-e84c-49c1-a567-81be5836f398" providerId="ADAL" clId="{D3EFFFE9-302F-4BA5-A429-C5741A172D5B}" dt="2020-10-28T04:10:17.108" v="839" actId="27636"/>
        <pc:sldMkLst>
          <pc:docMk/>
          <pc:sldMk cId="3669343803" sldId="267"/>
        </pc:sldMkLst>
        <pc:spChg chg="mod">
          <ac:chgData name="Sherman, Marc" userId="e6956110-e84c-49c1-a567-81be5836f398" providerId="ADAL" clId="{D3EFFFE9-302F-4BA5-A429-C5741A172D5B}" dt="2020-10-28T04:10:17.108" v="839" actId="27636"/>
          <ac:spMkLst>
            <pc:docMk/>
            <pc:sldMk cId="3669343803" sldId="267"/>
            <ac:spMk id="3" creationId="{DBC367E0-0848-49B3-A4F8-7CE7BA1D2DFE}"/>
          </ac:spMkLst>
        </pc:spChg>
      </pc:sldChg>
    </pc:docChg>
  </pc:docChgLst>
  <pc:docChgLst>
    <pc:chgData name="Sherman, Marc" userId="e6956110-e84c-49c1-a567-81be5836f398" providerId="ADAL" clId="{34AC605B-4FC3-42FA-A123-A8ED36C721AC}"/>
    <pc:docChg chg="undo modSld">
      <pc:chgData name="Sherman, Marc" userId="e6956110-e84c-49c1-a567-81be5836f398" providerId="ADAL" clId="{34AC605B-4FC3-42FA-A123-A8ED36C721AC}" dt="2020-10-28T04:22:13.094" v="10" actId="20577"/>
      <pc:docMkLst>
        <pc:docMk/>
      </pc:docMkLst>
      <pc:sldChg chg="modSp">
        <pc:chgData name="Sherman, Marc" userId="e6956110-e84c-49c1-a567-81be5836f398" providerId="ADAL" clId="{34AC605B-4FC3-42FA-A123-A8ED36C721AC}" dt="2020-10-28T04:22:13.094" v="10" actId="20577"/>
        <pc:sldMkLst>
          <pc:docMk/>
          <pc:sldMk cId="4222057747" sldId="263"/>
        </pc:sldMkLst>
        <pc:spChg chg="mod">
          <ac:chgData name="Sherman, Marc" userId="e6956110-e84c-49c1-a567-81be5836f398" providerId="ADAL" clId="{34AC605B-4FC3-42FA-A123-A8ED36C721AC}" dt="2020-10-28T04:22:13.094" v="10" actId="20577"/>
          <ac:spMkLst>
            <pc:docMk/>
            <pc:sldMk cId="4222057747" sldId="263"/>
            <ac:spMk id="3" creationId="{409FF794-D658-4B70-A984-568941D31FA5}"/>
          </ac:spMkLst>
        </pc:spChg>
      </pc:sldChg>
      <pc:sldChg chg="modSp">
        <pc:chgData name="Sherman, Marc" userId="e6956110-e84c-49c1-a567-81be5836f398" providerId="ADAL" clId="{34AC605B-4FC3-42FA-A123-A8ED36C721AC}" dt="2020-10-28T04:21:15.471" v="7" actId="13926"/>
        <pc:sldMkLst>
          <pc:docMk/>
          <pc:sldMk cId="1971994146" sldId="265"/>
        </pc:sldMkLst>
        <pc:spChg chg="mod">
          <ac:chgData name="Sherman, Marc" userId="e6956110-e84c-49c1-a567-81be5836f398" providerId="ADAL" clId="{34AC605B-4FC3-42FA-A123-A8ED36C721AC}" dt="2020-10-28T04:21:15.471" v="7" actId="13926"/>
          <ac:spMkLst>
            <pc:docMk/>
            <pc:sldMk cId="1971994146" sldId="265"/>
            <ac:spMk id="2" creationId="{390FA58B-EEEC-4A96-9F81-95B05513A083}"/>
          </ac:spMkLst>
        </pc:spChg>
        <pc:spChg chg="mod">
          <ac:chgData name="Sherman, Marc" userId="e6956110-e84c-49c1-a567-81be5836f398" providerId="ADAL" clId="{34AC605B-4FC3-42FA-A123-A8ED36C721AC}" dt="2020-10-28T04:20:33.756" v="2" actId="20577"/>
          <ac:spMkLst>
            <pc:docMk/>
            <pc:sldMk cId="1971994146" sldId="265"/>
            <ac:spMk id="3" creationId="{409FF794-D658-4B70-A984-568941D31FA5}"/>
          </ac:spMkLst>
        </pc:spChg>
      </pc:sldChg>
    </pc:docChg>
  </pc:docChgLst>
</pc:chgInfo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CECE1-8E6D-4E09-90BC-3A5FAFF1363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8C7FB-03BE-4E7F-9550-B2F3F850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52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78A37-841E-461D-9453-5C1728AE30D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A243F-611F-4B57-94F7-040F19556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243F-611F-4B57-94F7-040F195565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51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243F-611F-4B57-94F7-040F195565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73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243F-611F-4B57-94F7-040F195565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6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243F-611F-4B57-94F7-040F195565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0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243F-611F-4B57-94F7-040F195565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44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243F-611F-4B57-94F7-040F195565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33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243F-611F-4B57-94F7-040F195565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41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243F-611F-4B57-94F7-040F195565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243F-611F-4B57-94F7-040F195565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24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243F-611F-4B57-94F7-040F195565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48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A243F-611F-4B57-94F7-040F195565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900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3517-80BC-42D1-9C8F-7337FE11C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6203" y="1122363"/>
            <a:ext cx="6715137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1C97D-F0AE-4E01-BF6C-6505ACCA3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6204" y="3602038"/>
            <a:ext cx="6715137" cy="2260880"/>
          </a:xfrm>
        </p:spPr>
        <p:txBody>
          <a:bodyPr>
            <a:normAutofit/>
          </a:bodyPr>
          <a:lstStyle>
            <a:lvl1pPr marL="0" indent="0" algn="ctr">
              <a:buNone/>
              <a:defRPr sz="4400" baseline="-25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8D8EF-D440-444A-9CDF-EDAC0969E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EFFBCF-5C27-4311-B914-FA46488AC4E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07CB4-91E3-4B68-BEEB-B1A1629DA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C10B7-1487-4BEB-B62B-7F89852F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C9A66-E7FB-445C-B649-8AB5E70D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7962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4E30-8D46-4613-839D-00F222D6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5C61-307D-4D36-84EB-329D24C26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9E2A5-887A-4CD2-ACDD-CAB589E84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EFFBCF-5C27-4311-B914-FA46488AC4E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6A177-40CA-4F1A-BAC9-B7B606CFD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8932C-ABBB-4F4B-9802-1C345694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C9A66-E7FB-445C-B649-8AB5E70D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5686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ackground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40943107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ank_2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DA964-FFFC-4EDB-B865-632FB56D4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42" y="255620"/>
            <a:ext cx="8531158" cy="6757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5277B-0E2F-4C1B-8130-588418586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841" y="1342417"/>
            <a:ext cx="11674813" cy="48345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396442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4.png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84150F-55A6-4327-93E5-48927D9EA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2" y="365125"/>
            <a:ext cx="8531158" cy="675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58119-BA7F-4A05-A4A1-1DB39997A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1871" y="1459149"/>
            <a:ext cx="10564239" cy="4562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744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anose="020b0604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410897915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58B-EEEC-4A96-9F81-95B05513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Dispute Resolution / Arbitration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FF794-D658-4B70-A984-568941D31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/>
              <a:t>The need for dispute resolution</a:t>
            </a:r>
          </a:p>
          <a:p>
            <a:pPr lvl="1"/>
            <a:endParaRPr lang="en-US"/>
          </a:p>
          <a:p>
            <a:pPr lvl="1"/>
            <a:r>
              <a:rPr lang="en-US"/>
              <a:t>The typical dispute resolution path</a:t>
            </a:r>
          </a:p>
          <a:p>
            <a:pPr lvl="2"/>
            <a:r>
              <a:rPr lang="en-US"/>
              <a:t>Settlement discussions</a:t>
            </a:r>
          </a:p>
          <a:p>
            <a:pPr lvl="2"/>
            <a:r>
              <a:rPr lang="en-US"/>
              <a:t>Mediation</a:t>
            </a:r>
          </a:p>
          <a:p>
            <a:pPr lvl="2"/>
            <a:r>
              <a:rPr lang="en-US"/>
              <a:t>Arbitration</a:t>
            </a:r>
          </a:p>
          <a:p>
            <a:pPr lvl="2"/>
            <a:endParaRPr lang="en-US"/>
          </a:p>
          <a:p>
            <a:pPr lvl="1"/>
            <a:r>
              <a:rPr lang="en-US"/>
              <a:t>Arbitration</a:t>
            </a:r>
          </a:p>
          <a:p>
            <a:pPr lvl="2"/>
            <a:r>
              <a:rPr lang="en-US"/>
              <a:t>Process</a:t>
            </a:r>
          </a:p>
          <a:p>
            <a:pPr lvl="2"/>
            <a:r>
              <a:rPr lang="en-US"/>
              <a:t>Panel make-up</a:t>
            </a:r>
          </a:p>
          <a:p>
            <a:pPr lvl="2"/>
            <a:r>
              <a:rPr lang="en-US"/>
              <a:t>Discovery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7723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125DC-B978-4098-BB21-781F13B9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367E0-0848-49B3-A4F8-7CE7BA1D2D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/>
              <a:t>THANK YOU!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r>
              <a:rPr lang="en-US"/>
              <a:t>Steven J. Brodie, Carlton Fields, P.A. </a:t>
            </a:r>
          </a:p>
          <a:p>
            <a:pPr marL="457200" lvl="1" indent="0">
              <a:buNone/>
            </a:pPr>
            <a:r>
              <a:rPr lang="en-US" sz="1800"/>
              <a:t>(305) 539.7302</a:t>
            </a:r>
          </a:p>
          <a:p>
            <a:pPr marL="457200" lvl="1" indent="0">
              <a:buNone/>
            </a:pPr>
            <a:r>
              <a:rPr lang="en-US" sz="1800"/>
              <a:t>sbrodie@carltonfields.com</a:t>
            </a:r>
          </a:p>
          <a:p>
            <a:r>
              <a:rPr lang="en-US"/>
              <a:t>Anna Rozin, American </a:t>
            </a:r>
            <a:r>
              <a:rPr lang="en-US" smtClean="0"/>
              <a:t>International Group</a:t>
            </a:r>
            <a:r>
              <a:rPr lang="en-US"/>
              <a:t>, Inc.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800"/>
              <a:t>(212) 458-1112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800"/>
              <a:t>Anna.Rozin@aig.com</a:t>
            </a:r>
          </a:p>
          <a:p>
            <a:r>
              <a:rPr lang="en-US"/>
              <a:t>Marc Sherman, Alvarez &amp; Marsal LLC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1800"/>
              <a:t>(202) 729-2129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1800"/>
              <a:t>msherman@alvarezandmarsal.com</a:t>
            </a:r>
          </a:p>
          <a:p>
            <a:r>
              <a:rPr lang="en-US"/>
              <a:t>Jay Rittberg, Euclid Transactional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1800"/>
              <a:t>(646) 517-8808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1800"/>
              <a:t>jrittberg@euclidtransactional.com</a:t>
            </a:r>
          </a:p>
        </p:txBody>
      </p:sp>
    </p:spTree>
    <p:extLst>
      <p:ext uri="{BB962C8B-B14F-4D97-AF65-F5344CB8AC3E}">
        <p14:creationId xmlns:p14="http://schemas.microsoft.com/office/powerpoint/2010/main" val="366934380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E3B4E-00B7-4063-A494-447171CFCE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Representation &amp; Warranty Insurance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E1256-3184-4DCD-A810-81A45FB465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/>
          </a:p>
          <a:p>
            <a:endParaRPr lang="en-US" sz="2000"/>
          </a:p>
          <a:p>
            <a:r>
              <a:rPr lang="en-US" sz="2000"/>
              <a:t>Steven J. Brodie, Carlton Fields, P.A. </a:t>
            </a:r>
          </a:p>
          <a:p>
            <a:r>
              <a:rPr lang="en-US" sz="2000"/>
              <a:t>Anna Rozin, American </a:t>
            </a:r>
            <a:r>
              <a:rPr lang="en-US" sz="2000" smtClean="0"/>
              <a:t>International Group</a:t>
            </a:r>
            <a:r>
              <a:rPr lang="en-US" sz="2000"/>
              <a:t>, Inc. </a:t>
            </a:r>
          </a:p>
          <a:p>
            <a:r>
              <a:rPr lang="en-US" sz="2000"/>
              <a:t>Marc Sherman, Alvarez &amp; Marsal LLC </a:t>
            </a:r>
          </a:p>
          <a:p>
            <a:r>
              <a:rPr lang="en-US" sz="2000"/>
              <a:t>Jay Rittberg, Euclid Transactional</a:t>
            </a:r>
          </a:p>
        </p:txBody>
      </p:sp>
    </p:spTree>
    <p:extLst>
      <p:ext uri="{BB962C8B-B14F-4D97-AF65-F5344CB8AC3E}">
        <p14:creationId xmlns:p14="http://schemas.microsoft.com/office/powerpoint/2010/main" val="274638421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58B-EEEC-4A96-9F81-95B05513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FF794-D658-4B70-A984-568941D31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endParaRPr lang="en-US"/>
          </a:p>
          <a:p>
            <a:pPr lvl="0">
              <a:buFont typeface="Wingdings" panose="05000000000000000000" pitchFamily="2" charset="2"/>
              <a:buChar char="q"/>
            </a:pPr>
            <a:r>
              <a:rPr lang="en-US"/>
              <a:t> What is Reps &amp; Warranty Insurance coverage?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/>
              <a:t> The History of RWI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 The Underwriting Process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 Claims Analysis and Claims Handling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 Economics / Loss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 Dispute Resolution / Arbitration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 Questions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9414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58B-EEEC-4A96-9F81-95B05513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What is Reps &amp; Warranty Insurance?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FF794-D658-4B70-A984-568941D31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/>
          </a:p>
          <a:p>
            <a:pPr lvl="1"/>
            <a:r>
              <a:rPr lang="en-US" sz="2800"/>
              <a:t>What purpose does it serve?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Who are the buyers?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Why is it used?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Differences with other types of insurance products?</a:t>
            </a:r>
          </a:p>
          <a:p>
            <a:pPr lvl="2"/>
            <a:endParaRPr lang="en-US">
              <a:latin typeface="Libre Franklin" panose="00000500000000000000" pitchFamily="2" charset="0"/>
            </a:endParaRPr>
          </a:p>
          <a:p>
            <a:pPr lvl="2"/>
            <a:endParaRPr lang="en-US">
              <a:latin typeface="Libre Franklin" panose="00000500000000000000" pitchFamily="2" charset="0"/>
            </a:endParaRPr>
          </a:p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5229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58B-EEEC-4A96-9F81-95B05513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What is Reps &amp; Warranty Insurance?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FF794-D658-4B70-A984-568941D31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  <a:p>
            <a:pPr lvl="1"/>
            <a:r>
              <a:rPr lang="en-US" sz="2800">
                <a:latin typeface="Helvetica" panose="020b0604020202030204" pitchFamily="34" charset="0"/>
                <a:cs typeface="Helvetica" panose="020b0604020202020204" pitchFamily="34" charset="0"/>
              </a:rPr>
              <a:t>Removes Buyer / Seller emotions – business resolution</a:t>
            </a:r>
          </a:p>
          <a:p>
            <a:pPr lvl="1"/>
            <a:endParaRPr lang="en-US" sz="2800">
              <a:latin typeface="Helvetica" panose="020b060402020203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sz="2800">
                <a:latin typeface="Helvetica" panose="020b0604020202030204" pitchFamily="34" charset="0"/>
                <a:cs typeface="Helvetica" panose="020b0604020202020204" pitchFamily="34" charset="0"/>
              </a:rPr>
              <a:t>No or reduced Seller indemnity </a:t>
            </a:r>
          </a:p>
          <a:p>
            <a:pPr lvl="1"/>
            <a:endParaRPr lang="en-US" sz="2800">
              <a:latin typeface="Helvetica" panose="020b060402020203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sz="2800">
                <a:latin typeface="Helvetica" panose="020b0604020202030204" pitchFamily="34" charset="0"/>
                <a:cs typeface="Helvetica" panose="020b0604020202020204" pitchFamily="34" charset="0"/>
              </a:rPr>
              <a:t>No or reduced escrow requirements</a:t>
            </a:r>
          </a:p>
          <a:p>
            <a:pPr lvl="2"/>
            <a:endParaRPr lang="en-US">
              <a:latin typeface="Libre Franklin" panose="00000500000000000000" pitchFamily="2" charset="0"/>
            </a:endParaRPr>
          </a:p>
          <a:p>
            <a:pPr lvl="2"/>
            <a:endParaRPr lang="en-US">
              <a:latin typeface="Libre Franklin" panose="00000500000000000000" pitchFamily="2" charset="0"/>
            </a:endParaRPr>
          </a:p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9363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58B-EEEC-4A96-9F81-95B05513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The History of RWI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FF794-D658-4B70-A984-568941D31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  <a:p>
            <a:r>
              <a:rPr lang="en-US"/>
              <a:t>Historical marketplace:</a:t>
            </a:r>
          </a:p>
          <a:p>
            <a:pPr lvl="1"/>
            <a:r>
              <a:rPr lang="en-US"/>
              <a:t>RWI available for over 20 years but most policies have been issued in the past 5 years</a:t>
            </a:r>
          </a:p>
          <a:p>
            <a:pPr lvl="1"/>
            <a:r>
              <a:rPr lang="en-US"/>
              <a:t>Over ten years ago policies typically cost 4%+ of limits of liability as underwriting process and pricing was less established </a:t>
            </a:r>
          </a:p>
          <a:p>
            <a:pPr lvl="1"/>
            <a:r>
              <a:rPr lang="en-US"/>
              <a:t>Few insurers offering RWI in a few regions</a:t>
            </a:r>
          </a:p>
          <a:p>
            <a:pPr lvl="1"/>
            <a:r>
              <a:rPr lang="en-US"/>
              <a:t>Not broadly accepted on M&amp;A deals; reflected by a similar number of buyer-side policies and seller-side policies and mostly private equity insureds</a:t>
            </a:r>
          </a:p>
          <a:p>
            <a:pPr lvl="1"/>
            <a:r>
              <a:rPr lang="en-US"/>
              <a:t>More limited scope of coverage including on types of loss covered</a:t>
            </a:r>
          </a:p>
          <a:p>
            <a:pPr lvl="1"/>
            <a:r>
              <a:rPr lang="en-US"/>
              <a:t>Limited claims history</a:t>
            </a:r>
          </a:p>
          <a:p>
            <a:r>
              <a:rPr lang="en-US"/>
              <a:t>Current marketplace: </a:t>
            </a:r>
          </a:p>
          <a:p>
            <a:pPr lvl="1"/>
            <a:r>
              <a:rPr lang="en-US"/>
              <a:t>Broader terms and coverage, limited seller indemnification is common</a:t>
            </a:r>
          </a:p>
          <a:p>
            <a:pPr lvl="1"/>
            <a:r>
              <a:rPr lang="en-US"/>
              <a:t>Increased capacity in the market covering a larger range of deal sizes across more jurisdictions</a:t>
            </a:r>
          </a:p>
          <a:p>
            <a:pPr lvl="1"/>
            <a:r>
              <a:rPr lang="en-US"/>
              <a:t>Improvement in underwriting process; faster and based more on history across industries</a:t>
            </a:r>
          </a:p>
          <a:p>
            <a:pPr lvl="1"/>
            <a:r>
              <a:rPr lang="en-US"/>
              <a:t>Significant increase in acceptance in past 5 years, including by strategic buyers in seller-friendly M&amp;A market; 90%+ buyer-side policies</a:t>
            </a:r>
          </a:p>
          <a:p>
            <a:pPr lvl="1"/>
            <a:r>
              <a:rPr lang="en-US"/>
              <a:t>Hundreds of millions of dollars of claims paid and pricing connected more to actual insurer/reinsurer claims experiences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4973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58B-EEEC-4A96-9F81-95B05513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Underwriting Process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FF794-D658-4B70-A984-568941D31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z="190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/>
              <a:t>1. </a:t>
            </a:r>
            <a:r>
              <a:rPr lang="en-US" altLang="en-US" sz="1800" smtClean="0"/>
              <a:t>Execute </a:t>
            </a:r>
            <a:r>
              <a:rPr lang="en-US" altLang="en-US" sz="1800"/>
              <a:t>NDA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AutoNum type="arabicPeriod" startAt="2"/>
            </a:pPr>
            <a:r>
              <a:rPr lang="en-US" altLang="en-US" sz="1800"/>
              <a:t>Provide Submission to Insurer</a:t>
            </a:r>
          </a:p>
          <a:p>
            <a:pPr marL="579438" lvl="1" indent="-304800">
              <a:lnSpc>
                <a:spcPct val="80000"/>
              </a:lnSpc>
            </a:pPr>
            <a:r>
              <a:rPr lang="en-US" altLang="en-US" sz="1400"/>
              <a:t>Requested information includes acquisition agreement, financial information, offering memo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AutoNum type="arabicPeriod" startAt="2"/>
            </a:pPr>
            <a:r>
              <a:rPr lang="en-US" altLang="en-US" sz="1800"/>
              <a:t>Obtain quote within 2-5 days</a:t>
            </a:r>
          </a:p>
          <a:p>
            <a:pPr marL="579438" lvl="1" indent="-304800">
              <a:lnSpc>
                <a:spcPct val="80000"/>
              </a:lnSpc>
            </a:pPr>
            <a:r>
              <a:rPr lang="en-US" altLang="en-US" sz="1400"/>
              <a:t>No cost to obtain quote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AutoNum type="arabicPeriod" startAt="4"/>
            </a:pPr>
            <a:r>
              <a:rPr lang="en-US" altLang="en-US" sz="1800"/>
              <a:t>Pay underwriting fee</a:t>
            </a:r>
          </a:p>
          <a:p>
            <a:pPr marL="579438" lvl="1" indent="-304800">
              <a:lnSpc>
                <a:spcPct val="80000"/>
              </a:lnSpc>
            </a:pPr>
            <a:r>
              <a:rPr lang="en-US" altLang="en-US" sz="1400"/>
              <a:t>Typically between $30,000 and $50,000 – satisfies </a:t>
            </a:r>
            <a:r>
              <a:rPr lang="en-US" altLang="en-US" sz="1400" smtClean="0"/>
              <a:t>underwriter’s outside </a:t>
            </a:r>
            <a:r>
              <a:rPr lang="en-US" altLang="en-US" sz="1400"/>
              <a:t>counsel fees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altLang="en-US" sz="1800"/>
              <a:t>5.    Underwriting process: 5-10 days</a:t>
            </a:r>
          </a:p>
          <a:p>
            <a:pPr marL="579438" lvl="1" indent="-304800">
              <a:lnSpc>
                <a:spcPct val="95000"/>
              </a:lnSpc>
            </a:pPr>
            <a:r>
              <a:rPr lang="en-US" altLang="en-US" sz="1400"/>
              <a:t>High level review of due diligence process (if buyer-side) or disclosure process (if seller-side)</a:t>
            </a:r>
          </a:p>
          <a:p>
            <a:pPr marL="579438" lvl="1" indent="-304800">
              <a:lnSpc>
                <a:spcPct val="95000"/>
              </a:lnSpc>
            </a:pPr>
            <a:r>
              <a:rPr lang="en-US" altLang="en-US" sz="1400"/>
              <a:t>Access to legal, financial, tax DD reports (if buyer-side)</a:t>
            </a:r>
          </a:p>
          <a:p>
            <a:pPr marL="579438" lvl="1" indent="-304800">
              <a:lnSpc>
                <a:spcPct val="95000"/>
              </a:lnSpc>
            </a:pPr>
            <a:r>
              <a:rPr lang="en-US" altLang="en-US" sz="1400"/>
              <a:t>Conference call(s) with deal team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altLang="en-US" sz="1800"/>
              <a:t>6.    Policy negotiations</a:t>
            </a:r>
          </a:p>
          <a:p>
            <a:pPr marL="579438" lvl="1" indent="-304800">
              <a:lnSpc>
                <a:spcPct val="95000"/>
              </a:lnSpc>
            </a:pPr>
            <a:r>
              <a:rPr lang="en-US" altLang="en-US" sz="1400"/>
              <a:t>Concurrent with underwriting process</a:t>
            </a:r>
          </a:p>
          <a:p>
            <a:pPr marL="579438" lvl="1" indent="-304800">
              <a:lnSpc>
                <a:spcPct val="95000"/>
              </a:lnSpc>
            </a:pPr>
            <a:r>
              <a:rPr lang="en-US" altLang="en-US" sz="1400"/>
              <a:t>Work closely with outside counsel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3981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58B-EEEC-4A96-9F81-95B05513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Claims Analysis and Handling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FF794-D658-4B70-A984-568941D31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/>
          </a:p>
          <a:p>
            <a:pPr lvl="1"/>
            <a:r>
              <a:rPr lang="en-US"/>
              <a:t>Key Definitions</a:t>
            </a:r>
          </a:p>
          <a:p>
            <a:pPr lvl="1"/>
            <a:endParaRPr lang="en-US"/>
          </a:p>
          <a:p>
            <a:pPr lvl="1"/>
            <a:r>
              <a:rPr lang="en-US"/>
              <a:t>Differences from other insurance types</a:t>
            </a:r>
          </a:p>
          <a:p>
            <a:pPr lvl="1"/>
            <a:endParaRPr lang="en-US"/>
          </a:p>
          <a:p>
            <a:pPr lvl="1"/>
            <a:r>
              <a:rPr lang="en-US"/>
              <a:t>Most common issues</a:t>
            </a:r>
          </a:p>
          <a:p>
            <a:pPr lvl="1"/>
            <a:endParaRPr lang="en-US"/>
          </a:p>
          <a:p>
            <a:pPr lvl="1"/>
            <a:r>
              <a:rPr lang="en-US"/>
              <a:t>Claims process</a:t>
            </a:r>
          </a:p>
          <a:p>
            <a:pPr lvl="1"/>
            <a:endParaRPr lang="en-US"/>
          </a:p>
          <a:p>
            <a:pPr lvl="1"/>
            <a:r>
              <a:rPr lang="en-US"/>
              <a:t>Knowledge deficit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5774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58B-EEEC-4A96-9F81-95B05513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Economics and Loss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FF794-D658-4B70-A984-568941D31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 sz="2800"/>
              <a:t>What is Loss?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Determination and calculation of loss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Issues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1261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4.0 Client Profile"/>
  <p:tag name="AS_VERSION" val="18.9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elu" typeface="Gautami"/>
        <a:font script="Ethi" typeface="Nyala"/>
        <a:font script="Lisu" typeface="Segoe UI"/>
        <a:font script="Jpan" typeface="游ゴシック Light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 Light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Arial"/>
        <a:cs typeface="Arial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elu" typeface="Gautami"/>
        <a:font script="Ethi" typeface="Nyala"/>
        <a:font script="Lisu" typeface="Segoe UI"/>
        <a:font script="Jpan" typeface="游ゴシック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699A20BCDC5149AB1A8B7BCE518958" ma:contentTypeVersion="9" ma:contentTypeDescription="Create a new document." ma:contentTypeScope="" ma:versionID="3cb08d54ab765090c504d4f7667273d8">
  <xsd:schema xmlns:xsd="http://www.w3.org/2001/XMLSchema" xmlns:xs="http://www.w3.org/2001/XMLSchema" xmlns:p="http://schemas.microsoft.com/office/2006/metadata/properties" xmlns:ns3="01ff86a7-d058-4cfa-ac75-fbc29f434cc5" targetNamespace="http://schemas.microsoft.com/office/2006/metadata/properties" ma:root="true" ma:fieldsID="113727499df8a294cc1d7f83e0eab8aa" ns3:_="">
    <xsd:import namespace="01ff86a7-d058-4cfa-ac75-fbc29f434c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f86a7-d058-4cfa-ac75-fbc29f434c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231B98-4877-44A1-82A1-720152C85538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01ff86a7-d058-4cfa-ac75-fbc29f434cc5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5821ABA-C5F5-4778-BC13-1E99188283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95926A-9186-4D2A-B9D0-339FF87CD8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ff86a7-d058-4cfa-ac75-fbc29f434c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18.0900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1601-01-01T00:00:00.000</cp:lastPrinted>
  <dcterms:created xsi:type="dcterms:W3CDTF">1601-01-01T00:00:00Z</dcterms:created>
  <dcterms:modified xsi:type="dcterms:W3CDTF">1601-01-01T00:00:00Z</dcterms:modified>
</cp:coreProperties>
</file>