
<file path=[Content_Types].xml><?xml version="1.0" encoding="utf-8"?>
<Types xmlns="http://schemas.openxmlformats.org/package/2006/content-types">
  <Default Extension="fntdata" ContentType="application/x-fontdata"/>
  <Default Extension="emf" ContentType="image/x-emf"/>
  <Default Extension="jpeg" ContentType="image/jpeg"/>
  <Default Extension="rels" ContentType="application/vnd.openxmlformats-package.relationships+xml"/>
  <Default Extension="png" ContentType="image/png"/>
  <Override PartName="/customXml/item1.xml" ContentType="application/xml"/>
  <Override PartName="/customXml/item2.xml" ContentType="application/xml"/>
  <Override PartName="/customXml/item3.xml" ContentType="applicatio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authors.xml" ContentType="application/vnd.ms-powerpoint.author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thumbnail" Target="docProps/thumbnail.jpeg" /><Relationship Id="rId3" Type="http://schemas.openxmlformats.org/package/2006/relationships/metadata/core-properties" Target="docProps/core.xml" /><Relationship Id="rId4" Type="http://schemas.openxmlformats.org/officeDocument/2006/relationships/extended-properties" Target="docProps/app.xml" /><Relationship Id="rId5" Type="http://schemas.openxmlformats.org/officeDocument/2006/relationships/custom-properties" Target="docProps/custom.xml" /></Relationships>
</file>

<file path=ppt/presentation.xml><?xml version="1.0" encoding="utf-8"?>
<!--Generated by Aspose.Slides for .NET 8.4.2.0-->
<p:presentation xmlns:a="http://schemas.openxmlformats.org/drawingml/2006/main" xmlns:r="http://schemas.openxmlformats.org/officeDocument/2006/relationships" xmlns:p="http://schemas.openxmlformats.org/presentationml/2006/main" embedTrueTypeFonts="1" autoCompressPictures="0">
  <p:sldMasterIdLst>
    <p:sldMasterId r:id="rId4" id="2147483912"/>
    <p:sldMasterId r:id="rId5" id="2147483926"/>
  </p:sldMasterIdLst>
  <p:notesMasterIdLst>
    <p:notesMasterId r:id="rId47"/>
  </p:notesMasterIdLst>
  <p:sldIdLst>
    <p:sldId r:id="rId6" id="256"/>
    <p:sldId r:id="rId7" id="257"/>
    <p:sldId r:id="rId8" id="259"/>
    <p:sldId r:id="rId9" id="263"/>
    <p:sldId r:id="rId10" id="264"/>
    <p:sldId r:id="rId11" id="265"/>
    <p:sldId r:id="rId12" id="266"/>
    <p:sldId r:id="rId13" id="267"/>
    <p:sldId r:id="rId14" id="269"/>
    <p:sldId r:id="rId15" id="268"/>
    <p:sldId r:id="rId16" id="270"/>
    <p:sldId r:id="rId17" id="271"/>
    <p:sldId r:id="rId18" id="272"/>
    <p:sldId r:id="rId19" id="273"/>
    <p:sldId r:id="rId20" id="274"/>
    <p:sldId r:id="rId21" id="275"/>
    <p:sldId r:id="rId22" id="286"/>
    <p:sldId r:id="rId23" id="276"/>
    <p:sldId r:id="rId24" id="277"/>
    <p:sldId r:id="rId25" id="278"/>
    <p:sldId r:id="rId26" id="279"/>
    <p:sldId r:id="rId27" id="280"/>
    <p:sldId r:id="rId28" id="281"/>
    <p:sldId r:id="rId29" id="282"/>
    <p:sldId r:id="rId30" id="283"/>
    <p:sldId r:id="rId31" id="284"/>
    <p:sldId r:id="rId32" id="285"/>
    <p:sldId r:id="rId33" id="298"/>
    <p:sldId r:id="rId34" id="287"/>
    <p:sldId r:id="rId35" id="288"/>
    <p:sldId r:id="rId36" id="289"/>
    <p:sldId r:id="rId37" id="290"/>
    <p:sldId r:id="rId38" id="291"/>
    <p:sldId r:id="rId39" id="292"/>
    <p:sldId r:id="rId40" id="293"/>
    <p:sldId r:id="rId41" id="294"/>
    <p:sldId r:id="rId42" id="295"/>
    <p:sldId r:id="rId43" id="296"/>
    <p:sldId r:id="rId44" id="297"/>
    <p:sldId r:id="rId45" id="299"/>
    <p:sldId r:id="rId46" id="258"/>
  </p:sldIdLst>
  <p:sldSz cx="12192000" cy="6858000"/>
  <p:notesSz cx="6858000" cy="9144000"/>
  <p:embeddedFontLst>
    <p:embeddedFont>
      <p:font typeface="Source Sans Pro" panose="020B0604020202020204" charset="0"/>
      <p:regular r:id="rId48"/>
      <p:bold r:id="rId49"/>
      <p:italic r:id="rId50"/>
      <p:boldItalic r:id="rId51"/>
    </p:embeddedFont>
    <p:embeddedFont>
      <p:font typeface="Roboto" panose="020B0604020202020204" charset="0"/>
      <p:regular r:id="rId52"/>
      <p:bold r:id="rId53"/>
      <p:italic r:id="rId54"/>
      <p:boldItalic r:id="rId55"/>
    </p:embeddedFont>
    <p:embeddedFont>
      <p:font typeface="Calibri Light" panose="020F0302020204030204" pitchFamily="34" charset="0"/>
      <p:regular r:id="rId56"/>
      <p:italic r:id="rId57"/>
    </p:embeddedFont>
    <p:embeddedFont>
      <p:font typeface="Corbel" panose="020B0503020204020204" pitchFamily="34" charset="0"/>
      <p:regular r:id="rId58"/>
      <p:bold r:id="rId59"/>
      <p:italic r:id="rId60"/>
      <p:boldItalic r:id="rId61"/>
    </p:embeddedFont>
    <p:embeddedFont>
      <p:font typeface="Calibri" panose="020F0502020204030204" pitchFamily="34" charset="0"/>
      <p:regular r:id="rId62"/>
      <p:bold r:id="rId63"/>
      <p:italic r:id="rId64"/>
      <p:boldItalic r:id="rId6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62BC485-FD58-3D69-F9F1-8188FC882FD5}" name="Cédric Le Coguic" initials="CC" userId="S::cedric.lecoguic@mci-group.com::bf2ba068-58c1-40d0-87d0-cb13fdf1458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5800"/>
    <a:srgbClr val="8B38D8"/>
    <a:srgbClr val="FF86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37" autoAdjust="0"/>
    <p:restoredTop sz="96361"/>
  </p:normalViewPr>
  <p:slideViewPr>
    <p:cSldViewPr snapToGrid="0">
      <p:cViewPr varScale="1">
        <p:scale>
          <a:sx n="158" d="100"/>
          <a:sy n="158" d="100"/>
        </p:scale>
        <p:origin x="606" y="132"/>
      </p:cViewPr>
      <p:guideLst>
        <p:guide orient="horz" pos="2160"/>
        <p:guide pos="3840"/>
      </p:guideLst>
    </p:cSldViewPr>
  </p:slideViewPr>
  <p:notesTextViewPr>
    <p:cViewPr>
      <p:scale>
        <a:sx n="1" d="1"/>
        <a:sy n="1" d="1"/>
      </p:scale>
      <p:origin x="0" y="0"/>
    </p:cViewPr>
  </p:notesTextViewPr>
  <p:gridSpacing cx="76200" cy="76200"/>
</p:viewPr>
</file>

<file path=ppt/_rels/presentation.xml.rels>&#65279;<?xml version="1.0" encoding="utf-8" standalone="yes"?><Relationships xmlns="http://schemas.openxmlformats.org/package/2006/relationships"><Relationship Id="rId1" Type="http://schemas.openxmlformats.org/officeDocument/2006/relationships/customXml" Target="../customXml/item1.xml" /><Relationship Id="rId10" Type="http://schemas.openxmlformats.org/officeDocument/2006/relationships/slide" Target="slides/slide5.xml" /><Relationship Id="rId11" Type="http://schemas.openxmlformats.org/officeDocument/2006/relationships/slide" Target="slides/slide6.xml" /><Relationship Id="rId12" Type="http://schemas.openxmlformats.org/officeDocument/2006/relationships/slide" Target="slides/slide7.xml" /><Relationship Id="rId13" Type="http://schemas.openxmlformats.org/officeDocument/2006/relationships/slide" Target="slides/slide8.xml" /><Relationship Id="rId14" Type="http://schemas.openxmlformats.org/officeDocument/2006/relationships/slide" Target="slides/slide9.xml" /><Relationship Id="rId15" Type="http://schemas.openxmlformats.org/officeDocument/2006/relationships/slide" Target="slides/slide10.xml" /><Relationship Id="rId16" Type="http://schemas.openxmlformats.org/officeDocument/2006/relationships/slide" Target="slides/slide11.xml" /><Relationship Id="rId17" Type="http://schemas.openxmlformats.org/officeDocument/2006/relationships/slide" Target="slides/slide12.xml" /><Relationship Id="rId18" Type="http://schemas.openxmlformats.org/officeDocument/2006/relationships/slide" Target="slides/slide13.xml" /><Relationship Id="rId19" Type="http://schemas.openxmlformats.org/officeDocument/2006/relationships/slide" Target="slides/slide14.xml" /><Relationship Id="rId2" Type="http://schemas.openxmlformats.org/officeDocument/2006/relationships/customXml" Target="../customXml/item2.xml" /><Relationship Id="rId20" Type="http://schemas.openxmlformats.org/officeDocument/2006/relationships/slide" Target="slides/slide15.xml" /><Relationship Id="rId21" Type="http://schemas.openxmlformats.org/officeDocument/2006/relationships/slide" Target="slides/slide16.xml" /><Relationship Id="rId22" Type="http://schemas.openxmlformats.org/officeDocument/2006/relationships/slide" Target="slides/slide17.xml" /><Relationship Id="rId23" Type="http://schemas.openxmlformats.org/officeDocument/2006/relationships/slide" Target="slides/slide18.xml" /><Relationship Id="rId24" Type="http://schemas.openxmlformats.org/officeDocument/2006/relationships/slide" Target="slides/slide19.xml" /><Relationship Id="rId25" Type="http://schemas.openxmlformats.org/officeDocument/2006/relationships/slide" Target="slides/slide20.xml" /><Relationship Id="rId26" Type="http://schemas.openxmlformats.org/officeDocument/2006/relationships/slide" Target="slides/slide21.xml" /><Relationship Id="rId27" Type="http://schemas.openxmlformats.org/officeDocument/2006/relationships/slide" Target="slides/slide22.xml" /><Relationship Id="rId28" Type="http://schemas.openxmlformats.org/officeDocument/2006/relationships/slide" Target="slides/slide23.xml" /><Relationship Id="rId29" Type="http://schemas.openxmlformats.org/officeDocument/2006/relationships/slide" Target="slides/slide24.xml" /><Relationship Id="rId3" Type="http://schemas.openxmlformats.org/officeDocument/2006/relationships/customXml" Target="../customXml/item3.xml" /><Relationship Id="rId30" Type="http://schemas.openxmlformats.org/officeDocument/2006/relationships/slide" Target="slides/slide25.xml" /><Relationship Id="rId31" Type="http://schemas.openxmlformats.org/officeDocument/2006/relationships/slide" Target="slides/slide26.xml" /><Relationship Id="rId32" Type="http://schemas.openxmlformats.org/officeDocument/2006/relationships/slide" Target="slides/slide27.xml" /><Relationship Id="rId33" Type="http://schemas.openxmlformats.org/officeDocument/2006/relationships/slide" Target="slides/slide28.xml" /><Relationship Id="rId34" Type="http://schemas.openxmlformats.org/officeDocument/2006/relationships/slide" Target="slides/slide29.xml" /><Relationship Id="rId35" Type="http://schemas.openxmlformats.org/officeDocument/2006/relationships/slide" Target="slides/slide30.xml" /><Relationship Id="rId36" Type="http://schemas.openxmlformats.org/officeDocument/2006/relationships/slide" Target="slides/slide31.xml" /><Relationship Id="rId37" Type="http://schemas.openxmlformats.org/officeDocument/2006/relationships/slide" Target="slides/slide32.xml" /><Relationship Id="rId38" Type="http://schemas.openxmlformats.org/officeDocument/2006/relationships/slide" Target="slides/slide33.xml" /><Relationship Id="rId39" Type="http://schemas.openxmlformats.org/officeDocument/2006/relationships/slide" Target="slides/slide34.xml" /><Relationship Id="rId4" Type="http://schemas.openxmlformats.org/officeDocument/2006/relationships/slideMaster" Target="slideMasters/slideMaster1.xml" /><Relationship Id="rId40" Type="http://schemas.openxmlformats.org/officeDocument/2006/relationships/slide" Target="slides/slide35.xml" /><Relationship Id="rId41" Type="http://schemas.openxmlformats.org/officeDocument/2006/relationships/slide" Target="slides/slide36.xml" /><Relationship Id="rId42" Type="http://schemas.openxmlformats.org/officeDocument/2006/relationships/slide" Target="slides/slide37.xml" /><Relationship Id="rId43" Type="http://schemas.openxmlformats.org/officeDocument/2006/relationships/slide" Target="slides/slide38.xml" /><Relationship Id="rId44" Type="http://schemas.openxmlformats.org/officeDocument/2006/relationships/slide" Target="slides/slide39.xml" /><Relationship Id="rId45" Type="http://schemas.openxmlformats.org/officeDocument/2006/relationships/slide" Target="slides/slide40.xml" /><Relationship Id="rId46" Type="http://schemas.openxmlformats.org/officeDocument/2006/relationships/slide" Target="slides/slide41.xml" /><Relationship Id="rId47" Type="http://schemas.openxmlformats.org/officeDocument/2006/relationships/notesMaster" Target="notesMasters/notesMaster1.xml" /><Relationship Id="rId48" Type="http://schemas.openxmlformats.org/officeDocument/2006/relationships/font" Target="fonts/font1.fntdata" /><Relationship Id="rId49" Type="http://schemas.openxmlformats.org/officeDocument/2006/relationships/font" Target="fonts/font2.fntdata" /><Relationship Id="rId5" Type="http://schemas.openxmlformats.org/officeDocument/2006/relationships/slideMaster" Target="slideMasters/slideMaster2.xml" /><Relationship Id="rId50" Type="http://schemas.openxmlformats.org/officeDocument/2006/relationships/font" Target="fonts/font3.fntdata" /><Relationship Id="rId51" Type="http://schemas.openxmlformats.org/officeDocument/2006/relationships/font" Target="fonts/font4.fntdata" /><Relationship Id="rId52" Type="http://schemas.openxmlformats.org/officeDocument/2006/relationships/font" Target="fonts/font5.fntdata" /><Relationship Id="rId53" Type="http://schemas.openxmlformats.org/officeDocument/2006/relationships/font" Target="fonts/font6.fntdata" /><Relationship Id="rId54" Type="http://schemas.openxmlformats.org/officeDocument/2006/relationships/font" Target="fonts/font7.fntdata" /><Relationship Id="rId55" Type="http://schemas.openxmlformats.org/officeDocument/2006/relationships/font" Target="fonts/font8.fntdata" /><Relationship Id="rId56" Type="http://schemas.openxmlformats.org/officeDocument/2006/relationships/font" Target="fonts/font9.fntdata" /><Relationship Id="rId57" Type="http://schemas.openxmlformats.org/officeDocument/2006/relationships/font" Target="fonts/font10.fntdata" /><Relationship Id="rId58" Type="http://schemas.openxmlformats.org/officeDocument/2006/relationships/font" Target="fonts/font11.fntdata" /><Relationship Id="rId59" Type="http://schemas.openxmlformats.org/officeDocument/2006/relationships/font" Target="fonts/font12.fntdata" /><Relationship Id="rId6" Type="http://schemas.openxmlformats.org/officeDocument/2006/relationships/slide" Target="slides/slide1.xml" /><Relationship Id="rId60" Type="http://schemas.openxmlformats.org/officeDocument/2006/relationships/font" Target="fonts/font13.fntdata" /><Relationship Id="rId61" Type="http://schemas.openxmlformats.org/officeDocument/2006/relationships/font" Target="fonts/font14.fntdata" /><Relationship Id="rId62" Type="http://schemas.openxmlformats.org/officeDocument/2006/relationships/font" Target="fonts/font15.fntdata" /><Relationship Id="rId63" Type="http://schemas.openxmlformats.org/officeDocument/2006/relationships/font" Target="fonts/font16.fntdata" /><Relationship Id="rId64" Type="http://schemas.openxmlformats.org/officeDocument/2006/relationships/font" Target="fonts/font17.fntdata" /><Relationship Id="rId65" Type="http://schemas.openxmlformats.org/officeDocument/2006/relationships/font" Target="fonts/font18.fntdata" /><Relationship Id="rId66" Type="http://schemas.openxmlformats.org/officeDocument/2006/relationships/presProps" Target="presProps.xml" /><Relationship Id="rId67" Type="http://schemas.openxmlformats.org/officeDocument/2006/relationships/viewProps" Target="viewProps.xml" /><Relationship Id="rId68" Type="http://schemas.openxmlformats.org/officeDocument/2006/relationships/theme" Target="theme/theme3.xml" /><Relationship Id="rId69" Type="http://schemas.openxmlformats.org/officeDocument/2006/relationships/tableStyles" Target="tableStyles.xml" /><Relationship Id="rId7" Type="http://schemas.openxmlformats.org/officeDocument/2006/relationships/slide" Target="slides/slide2.xml" /><Relationship Id="rId70" Type="http://schemas.microsoft.com/office/2018/10/relationships/authors" Target="authors.xml" /><Relationship Id="rId8" Type="http://schemas.openxmlformats.org/officeDocument/2006/relationships/slide" Target="slides/slide3.xml" /><Relationship Id="rId9" Type="http://schemas.openxmlformats.org/officeDocument/2006/relationships/slide" Target="slides/slide4.xml"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BDC1A5-9A66-4328-9D20-D07DFC802A0C}"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dgm:t>
    </dgm:pt>
    <dgm:pt modelId="{AFE15C70-EF98-48E9-B750-969871A3DD75}" cxnId="{A1C02979-8757-4249-AE22-E37DA07B0748}" type="parTrans">
      <dgm:prSet/>
      <dgm:spPr/>
      <dgm:t>
        <a:bodyPr/>
        <a:lstStyle/>
        <a:p>
          <a:endParaRPr lang="en-US"/>
        </a:p>
      </dgm:t>
    </dgm:pt>
    <dgm:pt modelId="{C0F46A13-D48F-429D-AC3F-C9A8DFADD70C}">
      <dgm:prSet phldrT="[Text]" custT="1"/>
      <dgm:spPr/>
      <dgm:t>
        <a:bodyPr/>
        <a:lstStyle/>
        <a:p>
          <a:r>
            <a:rPr lang="en-US" sz="1200" dirty="1"/>
            <a:t>FDA approves OxyContin</a:t>
          </a:r>
          <a:br>
            <a:rPr lang="en-US" sz="1200" dirty="1"/>
          </a:br>
          <a:r>
            <a:rPr lang="en-US" sz="1200" dirty="1">
              <a:solidFill>
                <a:srgbClr val="FF0000"/>
              </a:solidFill>
            </a:rPr>
            <a:t>1995</a:t>
          </a:r>
        </a:p>
      </dgm:t>
    </dgm:pt>
    <dgm:pt modelId="{4DFE49C9-8020-4B14-B6E3-9F52DB29D476}" cxnId="{A1C02979-8757-4249-AE22-E37DA07B0748}" type="sibTrans">
      <dgm:prSet/>
      <dgm:spPr/>
      <dgm:t>
        <a:bodyPr/>
        <a:lstStyle/>
        <a:p>
          <a:endParaRPr lang="en-US"/>
        </a:p>
      </dgm:t>
    </dgm:pt>
    <dgm:pt modelId="{05B9D0FB-1DBA-4502-9087-578628A21F0F}" cxnId="{DFFE9946-68C6-45AE-B505-FADF9D7B8F5D}" type="parTrans">
      <dgm:prSet/>
      <dgm:spPr/>
      <dgm:t>
        <a:bodyPr/>
        <a:lstStyle/>
        <a:p>
          <a:endParaRPr lang="en-US"/>
        </a:p>
      </dgm:t>
    </dgm:pt>
    <dgm:pt modelId="{35A4E3DF-5C86-4FFF-A2DD-042E85B4E733}">
      <dgm:prSet phldrT="[Text]" custT="1"/>
      <dgm:spPr/>
      <dgm:t>
        <a:bodyPr/>
        <a:lstStyle/>
        <a:p>
          <a:r>
            <a:rPr lang="en-US" sz="1200" dirty="1"/>
            <a:t>Peak use of prescription opioids</a:t>
          </a:r>
          <a:r>
            <a:rPr lang="en-US" sz="1200" baseline="30000" dirty="1"/>
            <a:t>1</a:t>
          </a:r>
          <a:br>
            <a:rPr lang="en-US" sz="1200" dirty="1"/>
          </a:br>
          <a:r>
            <a:rPr lang="en-US" sz="1200" dirty="1">
              <a:solidFill>
                <a:srgbClr val="FF0000"/>
              </a:solidFill>
            </a:rPr>
            <a:t>2010</a:t>
          </a:r>
        </a:p>
      </dgm:t>
    </dgm:pt>
    <dgm:pt modelId="{E177618B-E96D-469D-B903-FF343815F093}" cxnId="{DFFE9946-68C6-45AE-B505-FADF9D7B8F5D}" type="sibTrans">
      <dgm:prSet/>
      <dgm:spPr/>
      <dgm:t>
        <a:bodyPr/>
        <a:lstStyle/>
        <a:p>
          <a:endParaRPr lang="en-US"/>
        </a:p>
      </dgm:t>
    </dgm:pt>
    <dgm:pt modelId="{636EE9FB-525E-4D86-9517-7701D6312BBE}" cxnId="{63FBFDE0-CC31-4278-996B-CB54DE11B581}" type="parTrans">
      <dgm:prSet/>
      <dgm:spPr/>
      <dgm:t>
        <a:bodyPr/>
        <a:lstStyle/>
        <a:p>
          <a:endParaRPr lang="en-US"/>
        </a:p>
      </dgm:t>
    </dgm:pt>
    <dgm:pt modelId="{AA8A96BE-004B-42E3-AB49-0B02029EE90C}">
      <dgm:prSet phldrT="[Text]" custT="1"/>
      <dgm:spPr/>
      <dgm:t>
        <a:bodyPr/>
        <a:lstStyle/>
        <a:p>
          <a:r>
            <a:rPr lang="en-US" sz="1200" dirty="1"/>
            <a:t>First governmental lawsuit filed</a:t>
          </a:r>
          <a:br>
            <a:rPr lang="en-US" sz="1200" dirty="1"/>
          </a:br>
          <a:r>
            <a:rPr lang="en-US" sz="1200" dirty="1">
              <a:solidFill>
                <a:srgbClr val="FF0000"/>
              </a:solidFill>
            </a:rPr>
            <a:t>2012</a:t>
          </a:r>
        </a:p>
      </dgm:t>
    </dgm:pt>
    <dgm:pt modelId="{E1730DD2-5F29-4287-9E1F-9F9C76D0C527}" cxnId="{63FBFDE0-CC31-4278-996B-CB54DE11B581}" type="sibTrans">
      <dgm:prSet/>
      <dgm:spPr/>
      <dgm:t>
        <a:bodyPr/>
        <a:lstStyle/>
        <a:p>
          <a:endParaRPr lang="en-US"/>
        </a:p>
      </dgm:t>
    </dgm:pt>
    <dgm:pt modelId="{D3A95B47-4AC8-4220-9972-668F5591BA6F}" cxnId="{0B33D9CB-6E6B-4B03-972D-DB64C2277714}" type="parTrans">
      <dgm:prSet/>
      <dgm:spPr/>
      <dgm:t>
        <a:bodyPr/>
        <a:lstStyle/>
        <a:p>
          <a:endParaRPr lang="en-US"/>
        </a:p>
      </dgm:t>
    </dgm:pt>
    <dgm:pt modelId="{15F7952A-0393-4EC0-B562-8B1D6F4017BD}">
      <dgm:prSet phldrT="[Text]" custT="1"/>
      <dgm:spPr/>
      <dgm:t>
        <a:bodyPr/>
        <a:lstStyle/>
        <a:p>
          <a:r>
            <a:rPr lang="en-US" sz="1200" dirty="1">
              <a:solidFill>
                <a:schemeClr val="tx1"/>
              </a:solidFill>
            </a:rPr>
            <a:t>Peak of opioid-related death</a:t>
          </a:r>
          <a:r>
            <a:rPr lang="en-US" sz="1200" baseline="30000" dirty="1">
              <a:solidFill>
                <a:schemeClr val="tx1"/>
              </a:solidFill>
            </a:rPr>
            <a:t>2</a:t>
          </a:r>
          <a:br>
            <a:rPr lang="en-US" sz="1200" dirty="1">
              <a:solidFill>
                <a:srgbClr val="FF0000"/>
              </a:solidFill>
            </a:rPr>
          </a:br>
          <a:r>
            <a:rPr lang="en-US" sz="1200" dirty="1">
              <a:solidFill>
                <a:srgbClr val="FF0000"/>
              </a:solidFill>
            </a:rPr>
            <a:t>2017</a:t>
          </a:r>
        </a:p>
      </dgm:t>
    </dgm:pt>
    <dgm:pt modelId="{264E44C4-3885-48B8-AA39-1D0816E76D0F}" cxnId="{0B33D9CB-6E6B-4B03-972D-DB64C2277714}" type="sibTrans">
      <dgm:prSet/>
      <dgm:spPr/>
      <dgm:t>
        <a:bodyPr/>
        <a:lstStyle/>
        <a:p>
          <a:endParaRPr lang="en-US"/>
        </a:p>
      </dgm:t>
    </dgm:pt>
    <dgm:pt modelId="{8F7581D1-70E0-40AE-96EF-9E195C454B51}" cxnId="{CABA8293-B332-4EB8-97E7-2C113A6D1A6E}" type="parTrans">
      <dgm:prSet/>
      <dgm:spPr/>
      <dgm:t>
        <a:bodyPr/>
        <a:lstStyle/>
        <a:p>
          <a:endParaRPr lang="en-US"/>
        </a:p>
      </dgm:t>
    </dgm:pt>
    <dgm:pt modelId="{0406E249-C339-4B37-BD25-280631E2B8B6}">
      <dgm:prSet phldrT="[Text]" custT="1"/>
      <dgm:spPr/>
      <dgm:t>
        <a:bodyPr/>
        <a:lstStyle/>
        <a:p>
          <a:r>
            <a:rPr lang="en-US" sz="1200" dirty="1"/>
            <a:t>Federal MDL formed in Ohio</a:t>
          </a:r>
          <a:br>
            <a:rPr lang="en-US" sz="1200" dirty="1"/>
          </a:br>
          <a:r>
            <a:rPr lang="en-US" sz="1200" dirty="1">
              <a:solidFill>
                <a:srgbClr val="FF0000"/>
              </a:solidFill>
            </a:rPr>
            <a:t>12/5/2017</a:t>
          </a:r>
        </a:p>
      </dgm:t>
    </dgm:pt>
    <dgm:pt modelId="{A61B78DB-3A41-4FDA-B640-306840B73DFC}" cxnId="{CABA8293-B332-4EB8-97E7-2C113A6D1A6E}" type="sibTrans">
      <dgm:prSet/>
      <dgm:spPr/>
      <dgm:t>
        <a:bodyPr/>
        <a:lstStyle/>
        <a:p>
          <a:endParaRPr lang="en-US"/>
        </a:p>
      </dgm:t>
    </dgm:pt>
    <dgm:pt modelId="{A8A7D083-A6BE-49E0-8CCE-FF5257F3602B}" cxnId="{C8744F96-F673-4B80-B5F8-FFD6AA391175}" type="parTrans">
      <dgm:prSet/>
      <dgm:spPr/>
      <dgm:t>
        <a:bodyPr/>
        <a:lstStyle/>
        <a:p>
          <a:endParaRPr lang="en-US"/>
        </a:p>
      </dgm:t>
    </dgm:pt>
    <dgm:pt modelId="{9D7F7966-8059-4E48-9AC1-7777952C9998}">
      <dgm:prSet phldrT="[Text]" custT="1"/>
      <dgm:spPr/>
      <dgm:t>
        <a:bodyPr/>
        <a:lstStyle/>
        <a:p>
          <a:r>
            <a:rPr lang="en-US" sz="1200" dirty="1"/>
            <a:t>Purdue settles with State of OK for $275M</a:t>
          </a:r>
          <a:br>
            <a:rPr lang="en-US" sz="1200" dirty="1"/>
          </a:br>
          <a:r>
            <a:rPr lang="en-US" sz="1200" dirty="1">
              <a:solidFill>
                <a:srgbClr val="FF0000"/>
              </a:solidFill>
            </a:rPr>
            <a:t>March</a:t>
          </a:r>
          <a:r>
            <a:rPr lang="en-US" sz="1200" dirty="1"/>
            <a:t> </a:t>
          </a:r>
          <a:r>
            <a:rPr lang="en-US" sz="1200" dirty="1">
              <a:solidFill>
                <a:srgbClr val="FF0000"/>
              </a:solidFill>
            </a:rPr>
            <a:t>2019</a:t>
          </a:r>
        </a:p>
      </dgm:t>
    </dgm:pt>
    <dgm:pt modelId="{F08C3ABA-4C03-474B-890C-E8AA14587F87}" cxnId="{C8744F96-F673-4B80-B5F8-FFD6AA391175}" type="sibTrans">
      <dgm:prSet/>
      <dgm:spPr/>
      <dgm:t>
        <a:bodyPr/>
        <a:lstStyle/>
        <a:p>
          <a:endParaRPr lang="en-US"/>
        </a:p>
      </dgm:t>
    </dgm:pt>
    <dgm:pt modelId="{9ED04875-F592-4B36-BA48-741ADE31073F}" cxnId="{53143F3D-8312-492E-B099-4BDAF3E3B03C}" type="parTrans">
      <dgm:prSet/>
      <dgm:spPr/>
      <dgm:t>
        <a:bodyPr/>
        <a:lstStyle/>
        <a:p>
          <a:endParaRPr lang="en-US"/>
        </a:p>
      </dgm:t>
    </dgm:pt>
    <dgm:pt modelId="{0E5A31E9-9BC9-47F0-B030-2616D7B73592}">
      <dgm:prSet phldrT="[Text]" custT="1"/>
      <dgm:spPr/>
      <dgm:t>
        <a:bodyPr/>
        <a:lstStyle/>
        <a:p>
          <a:r>
            <a:rPr lang="en-US" sz="1200" dirty="1"/>
            <a:t>Verdict in favor of State of OK against J&amp;J for $572M</a:t>
          </a:r>
          <a:br>
            <a:rPr lang="en-US" sz="1200" dirty="1"/>
          </a:br>
          <a:r>
            <a:rPr lang="en-US" sz="1200" dirty="1">
              <a:solidFill>
                <a:srgbClr val="FF0000"/>
              </a:solidFill>
            </a:rPr>
            <a:t>August 2019</a:t>
          </a:r>
        </a:p>
      </dgm:t>
    </dgm:pt>
    <dgm:pt modelId="{9CF72307-15EE-46AF-ACE6-D235A4794BA8}" cxnId="{53143F3D-8312-492E-B099-4BDAF3E3B03C}" type="sibTrans">
      <dgm:prSet/>
      <dgm:spPr/>
      <dgm:t>
        <a:bodyPr/>
        <a:lstStyle/>
        <a:p>
          <a:endParaRPr lang="en-US"/>
        </a:p>
      </dgm:t>
    </dgm:pt>
    <dgm:pt modelId="{FF4ABF07-1C4E-4BFE-9E31-76CB91700B3D}" cxnId="{2A1B5D45-C803-4F16-8F0F-4633B2862BD4}" type="parTrans">
      <dgm:prSet/>
      <dgm:spPr/>
      <dgm:t>
        <a:bodyPr/>
        <a:lstStyle/>
        <a:p>
          <a:endParaRPr lang="en-US"/>
        </a:p>
      </dgm:t>
    </dgm:pt>
    <dgm:pt modelId="{BE148055-3283-43B8-A1C8-E972DDBEB123}">
      <dgm:prSet phldrT="[Text]" custT="1"/>
      <dgm:spPr/>
      <dgm:t>
        <a:bodyPr/>
        <a:lstStyle/>
        <a:p>
          <a:r>
            <a:rPr lang="en-US" sz="1200" dirty="1"/>
            <a:t>Purdue files for bankruptcy</a:t>
          </a:r>
          <a:br>
            <a:rPr lang="en-US" sz="1200" dirty="1"/>
          </a:br>
          <a:r>
            <a:rPr lang="en-US" sz="1200" dirty="1">
              <a:solidFill>
                <a:srgbClr val="FF0000"/>
              </a:solidFill>
            </a:rPr>
            <a:t>September 2019</a:t>
          </a:r>
        </a:p>
      </dgm:t>
    </dgm:pt>
    <dgm:pt modelId="{C87E8B77-984E-4D73-BB17-C75517997415}" cxnId="{2A1B5D45-C803-4F16-8F0F-4633B2862BD4}" type="sibTrans">
      <dgm:prSet/>
      <dgm:spPr/>
      <dgm:t>
        <a:bodyPr/>
        <a:lstStyle/>
        <a:p>
          <a:endParaRPr lang="en-US"/>
        </a:p>
      </dgm:t>
    </dgm:pt>
    <dgm:pt modelId="{D4322E15-B22B-4373-9D29-126BE196477A}" cxnId="{79D1E66F-9CE7-4E2A-BE09-9877038F96BD}" type="parTrans">
      <dgm:prSet/>
      <dgm:spPr/>
      <dgm:t>
        <a:bodyPr/>
        <a:lstStyle/>
        <a:p>
          <a:endParaRPr lang="en-US"/>
        </a:p>
      </dgm:t>
    </dgm:pt>
    <dgm:pt modelId="{7851C4BD-F14E-441A-A752-D9518EC73308}">
      <dgm:prSet phldrT="[Text]" custT="1"/>
      <dgm:spPr/>
      <dgm:t>
        <a:bodyPr/>
        <a:lstStyle/>
        <a:p>
          <a:r>
            <a:rPr lang="en-US" sz="1200" dirty="1"/>
            <a:t>6</a:t>
          </a:r>
          <a:r>
            <a:rPr lang="en-US" sz="1200" baseline="30000" dirty="1"/>
            <a:t>th</a:t>
          </a:r>
          <a:r>
            <a:rPr lang="en-US" sz="1200" dirty="1"/>
            <a:t> Circuit overturns creation of settlement class</a:t>
          </a:r>
          <a:br>
            <a:rPr lang="en-US" sz="1200" dirty="1"/>
          </a:br>
          <a:r>
            <a:rPr lang="en-US" sz="1200" dirty="1">
              <a:solidFill>
                <a:srgbClr val="FF0000"/>
              </a:solidFill>
            </a:rPr>
            <a:t>October 2020</a:t>
          </a:r>
        </a:p>
      </dgm:t>
    </dgm:pt>
    <dgm:pt modelId="{E899EF34-7C9A-43FF-AD7B-20794B53826E}" cxnId="{79D1E66F-9CE7-4E2A-BE09-9877038F96BD}" type="sibTrans">
      <dgm:prSet/>
      <dgm:spPr/>
      <dgm:t>
        <a:bodyPr/>
        <a:lstStyle/>
        <a:p>
          <a:endParaRPr lang="en-US"/>
        </a:p>
      </dgm:t>
    </dgm:pt>
    <dgm:pt modelId="{68E901E5-009C-4CCF-B262-2D0D202DE66C}" type="pres">
      <dgm:prSet presAssocID="{3BBDC1A5-9A66-4328-9D20-D07DFC802A0C}" presName="Name0" presStyleCnt="0">
        <dgm:presLayoutVars>
          <dgm:dir/>
          <dgm:resizeHandles val="exact"/>
        </dgm:presLayoutVars>
      </dgm:prSet>
      <dgm:spPr/>
      <dgm:t>
        <a:bodyPr/>
        <a:lstStyle/>
        <a:p/>
      </dgm:t>
    </dgm:pt>
    <dgm:pt modelId="{C690DA04-E457-4383-A7C3-BD0B60847293}" type="pres">
      <dgm:prSet presAssocID="{3BBDC1A5-9A66-4328-9D20-D07DFC802A0C}" presName="arrow" presStyleLbl="bgShp" presStyleIdx="0" presStyleCnt="1"/>
      <dgm:spPr/>
      <dgm:t>
        <a:bodyPr/>
        <a:lstStyle/>
        <a:p/>
      </dgm:t>
    </dgm:pt>
    <dgm:pt modelId="{1EDA8F83-198C-41AA-9319-D9D57999EAF2}" type="pres">
      <dgm:prSet presAssocID="{3BBDC1A5-9A66-4328-9D20-D07DFC802A0C}" presName="points" presStyleCnt="0"/>
      <dgm:spPr/>
      <dgm:t>
        <a:bodyPr/>
        <a:lstStyle/>
        <a:p/>
      </dgm:t>
    </dgm:pt>
    <dgm:pt modelId="{27E91A6B-7956-499D-B460-71BC21B307EE}" type="pres">
      <dgm:prSet presAssocID="{C0F46A13-D48F-429D-AC3F-C9A8DFADD70C}" presName="compositeB"/>
      <dgm:spPr/>
      <dgm:t>
        <a:bodyPr/>
        <a:lstStyle/>
        <a:p/>
      </dgm:t>
    </dgm:pt>
    <dgm:pt modelId="{9C57B6DC-CF24-40B5-B439-B186D314D24E}" type="pres">
      <dgm:prSet presAssocID="{C0F46A13-D48F-429D-AC3F-C9A8DFADD70C}" presName="textB" presStyleLbl="revTx">
        <dgm:presLayoutVars>
          <dgm:bulletEnabled val="1"/>
        </dgm:presLayoutVars>
      </dgm:prSet>
      <dgm:spPr/>
      <dgm:t>
        <a:bodyPr/>
        <a:lstStyle/>
        <a:p/>
      </dgm:t>
    </dgm:pt>
    <dgm:pt modelId="{6FD1041A-698A-42A7-872A-4E9382B6117E}" type="pres">
      <dgm:prSet presAssocID="{C0F46A13-D48F-429D-AC3F-C9A8DFADD70C}" presName="circleB"/>
      <dgm:spPr/>
      <dgm:t>
        <a:bodyPr/>
        <a:lstStyle/>
        <a:p/>
      </dgm:t>
    </dgm:pt>
    <dgm:pt modelId="{A08D86A2-13DD-4E12-B780-2DF09205337B}" type="pres">
      <dgm:prSet presAssocID="{C0F46A13-D48F-429D-AC3F-C9A8DFADD70C}" presName="spaceB"/>
      <dgm:spPr/>
      <dgm:t>
        <a:bodyPr/>
        <a:lstStyle/>
        <a:p/>
      </dgm:t>
    </dgm:pt>
    <dgm:pt modelId="{D1782684-F6BE-4696-8575-7C5414D01857}" type="pres">
      <dgm:prSet presAssocID="{4DFE49C9-8020-4B14-B6E3-9F52DB29D476}" presName="space" presStyleCnt="0"/>
      <dgm:spPr/>
      <dgm:t>
        <a:bodyPr/>
        <a:lstStyle/>
        <a:p/>
      </dgm:t>
    </dgm:pt>
    <dgm:pt modelId="{FD2E6D35-DFFF-4C10-A29C-740910E30022}" type="pres">
      <dgm:prSet presAssocID="{35A4E3DF-5C86-4FFF-A2DD-042E85B4E733}" presName="compositeA"/>
      <dgm:spPr/>
      <dgm:t>
        <a:bodyPr/>
        <a:lstStyle/>
        <a:p/>
      </dgm:t>
    </dgm:pt>
    <dgm:pt modelId="{82DDF649-107E-428D-AE7D-EB6D25DE17A6}" type="pres">
      <dgm:prSet presAssocID="{35A4E3DF-5C86-4FFF-A2DD-042E85B4E733}" presName="textA" presStyleLbl="revTx">
        <dgm:presLayoutVars>
          <dgm:bulletEnabled val="1"/>
        </dgm:presLayoutVars>
      </dgm:prSet>
      <dgm:spPr/>
      <dgm:t>
        <a:bodyPr/>
        <a:lstStyle/>
        <a:p/>
      </dgm:t>
    </dgm:pt>
    <dgm:pt modelId="{F40B272D-779B-438E-AE64-760FE6D51DF3}" type="pres">
      <dgm:prSet presAssocID="{35A4E3DF-5C86-4FFF-A2DD-042E85B4E733}" presName="circleA"/>
      <dgm:spPr/>
      <dgm:t>
        <a:bodyPr/>
        <a:lstStyle/>
        <a:p/>
      </dgm:t>
    </dgm:pt>
    <dgm:pt modelId="{3BCC3548-5066-4C68-97A4-F06303E4B043}" type="pres">
      <dgm:prSet presAssocID="{35A4E3DF-5C86-4FFF-A2DD-042E85B4E733}" presName="spaceA"/>
      <dgm:spPr/>
      <dgm:t>
        <a:bodyPr/>
        <a:lstStyle/>
        <a:p/>
      </dgm:t>
    </dgm:pt>
    <dgm:pt modelId="{7BAC2D4F-CD34-484A-AA53-1C6911C3C7B2}" type="pres">
      <dgm:prSet presAssocID="{E177618B-E96D-469D-B903-FF343815F093}" presName="space" presStyleCnt="0"/>
      <dgm:spPr/>
      <dgm:t>
        <a:bodyPr/>
        <a:lstStyle/>
        <a:p/>
      </dgm:t>
    </dgm:pt>
    <dgm:pt modelId="{4AF72ABC-5406-476F-9D32-67ADC7F9B0E8}" type="pres">
      <dgm:prSet presAssocID="{AA8A96BE-004B-42E3-AB49-0B02029EE90C}" presName="compositeB"/>
      <dgm:spPr/>
      <dgm:t>
        <a:bodyPr/>
        <a:lstStyle/>
        <a:p/>
      </dgm:t>
    </dgm:pt>
    <dgm:pt modelId="{2F5A449D-F7FB-49C3-8F03-A71996EF7994}" type="pres">
      <dgm:prSet presAssocID="{AA8A96BE-004B-42E3-AB49-0B02029EE90C}" presName="textB" presStyleLbl="revTx">
        <dgm:presLayoutVars>
          <dgm:bulletEnabled val="1"/>
        </dgm:presLayoutVars>
      </dgm:prSet>
      <dgm:spPr/>
      <dgm:t>
        <a:bodyPr/>
        <a:lstStyle/>
        <a:p/>
      </dgm:t>
    </dgm:pt>
    <dgm:pt modelId="{02B02CB8-71B5-42A2-8C96-12C1CE2117BB}" type="pres">
      <dgm:prSet presAssocID="{AA8A96BE-004B-42E3-AB49-0B02029EE90C}" presName="circleB"/>
      <dgm:spPr/>
      <dgm:t>
        <a:bodyPr/>
        <a:lstStyle/>
        <a:p/>
      </dgm:t>
    </dgm:pt>
    <dgm:pt modelId="{0B7A27A0-4283-4319-A292-E0A3E80AF1A0}" type="pres">
      <dgm:prSet presAssocID="{AA8A96BE-004B-42E3-AB49-0B02029EE90C}" presName="spaceB"/>
      <dgm:spPr/>
      <dgm:t>
        <a:bodyPr/>
        <a:lstStyle/>
        <a:p/>
      </dgm:t>
    </dgm:pt>
    <dgm:pt modelId="{EC0301C7-07F5-459E-BDEE-6C9E962EA83A}" type="pres">
      <dgm:prSet presAssocID="{E1730DD2-5F29-4287-9E1F-9F9C76D0C527}" presName="space" presStyleCnt="0"/>
      <dgm:spPr/>
      <dgm:t>
        <a:bodyPr/>
        <a:lstStyle/>
        <a:p/>
      </dgm:t>
    </dgm:pt>
    <dgm:pt modelId="{62641E95-D90A-425B-8A22-B8138D5EC13B}" type="pres">
      <dgm:prSet presAssocID="{15F7952A-0393-4EC0-B562-8B1D6F4017BD}" presName="compositeA"/>
      <dgm:spPr/>
      <dgm:t>
        <a:bodyPr/>
        <a:lstStyle/>
        <a:p/>
      </dgm:t>
    </dgm:pt>
    <dgm:pt modelId="{45DC48CB-1B85-4CD5-A3AA-8433BAC0AEC2}" type="pres">
      <dgm:prSet presAssocID="{15F7952A-0393-4EC0-B562-8B1D6F4017BD}" presName="textA" presStyleLbl="revTx">
        <dgm:presLayoutVars>
          <dgm:bulletEnabled val="1"/>
        </dgm:presLayoutVars>
      </dgm:prSet>
      <dgm:spPr/>
      <dgm:t>
        <a:bodyPr/>
        <a:lstStyle/>
        <a:p/>
      </dgm:t>
    </dgm:pt>
    <dgm:pt modelId="{C0D3AC75-8EE6-457D-83C7-B74B281CF8D0}" type="pres">
      <dgm:prSet presAssocID="{15F7952A-0393-4EC0-B562-8B1D6F4017BD}" presName="circleA"/>
      <dgm:spPr/>
      <dgm:t>
        <a:bodyPr/>
        <a:lstStyle/>
        <a:p/>
      </dgm:t>
    </dgm:pt>
    <dgm:pt modelId="{829FF013-7197-4CEF-B932-C6FA4DBE2A2A}" type="pres">
      <dgm:prSet presAssocID="{15F7952A-0393-4EC0-B562-8B1D6F4017BD}" presName="spaceA"/>
      <dgm:spPr/>
      <dgm:t>
        <a:bodyPr/>
        <a:lstStyle/>
        <a:p/>
      </dgm:t>
    </dgm:pt>
    <dgm:pt modelId="{238159B1-0310-45EA-870F-3B9E84030EAD}" type="pres">
      <dgm:prSet presAssocID="{264E44C4-3885-48B8-AA39-1D0816E76D0F}" presName="space" presStyleCnt="0"/>
      <dgm:spPr/>
      <dgm:t>
        <a:bodyPr/>
        <a:lstStyle/>
        <a:p/>
      </dgm:t>
    </dgm:pt>
    <dgm:pt modelId="{9A9C7D7D-39EF-4282-AB41-D981594FADB6}" type="pres">
      <dgm:prSet presAssocID="{0406E249-C339-4B37-BD25-280631E2B8B6}" presName="compositeB"/>
      <dgm:spPr/>
      <dgm:t>
        <a:bodyPr/>
        <a:lstStyle/>
        <a:p/>
      </dgm:t>
    </dgm:pt>
    <dgm:pt modelId="{692B2A9F-D086-40D7-8695-6A36259AF463}" type="pres">
      <dgm:prSet presAssocID="{0406E249-C339-4B37-BD25-280631E2B8B6}" presName="textB" presStyleLbl="revTx">
        <dgm:presLayoutVars>
          <dgm:bulletEnabled val="1"/>
        </dgm:presLayoutVars>
      </dgm:prSet>
      <dgm:spPr/>
      <dgm:t>
        <a:bodyPr/>
        <a:lstStyle/>
        <a:p/>
      </dgm:t>
    </dgm:pt>
    <dgm:pt modelId="{7D006823-B82A-4BDF-9380-2464AF8B87BD}" type="pres">
      <dgm:prSet presAssocID="{0406E249-C339-4B37-BD25-280631E2B8B6}" presName="circleB"/>
      <dgm:spPr/>
      <dgm:t>
        <a:bodyPr/>
        <a:lstStyle/>
        <a:p/>
      </dgm:t>
    </dgm:pt>
    <dgm:pt modelId="{1B235284-4C4A-4A7F-BAF4-8529E772267C}" type="pres">
      <dgm:prSet presAssocID="{0406E249-C339-4B37-BD25-280631E2B8B6}" presName="spaceB"/>
      <dgm:spPr/>
      <dgm:t>
        <a:bodyPr/>
        <a:lstStyle/>
        <a:p/>
      </dgm:t>
    </dgm:pt>
    <dgm:pt modelId="{AE5D6167-1DD3-4229-B9C2-A14A2713B26A}" type="pres">
      <dgm:prSet presAssocID="{A61B78DB-3A41-4FDA-B640-306840B73DFC}" presName="space" presStyleCnt="0"/>
      <dgm:spPr/>
      <dgm:t>
        <a:bodyPr/>
        <a:lstStyle/>
        <a:p/>
      </dgm:t>
    </dgm:pt>
    <dgm:pt modelId="{7F37FC1E-23F5-41DE-9953-74F780A7B7C3}" type="pres">
      <dgm:prSet presAssocID="{9D7F7966-8059-4E48-9AC1-7777952C9998}" presName="compositeA"/>
      <dgm:spPr/>
      <dgm:t>
        <a:bodyPr/>
        <a:lstStyle/>
        <a:p/>
      </dgm:t>
    </dgm:pt>
    <dgm:pt modelId="{D40768B8-9F58-4496-A738-2F4BF00766C3}" type="pres">
      <dgm:prSet presAssocID="{9D7F7966-8059-4E48-9AC1-7777952C9998}" presName="textA" presStyleLbl="revTx">
        <dgm:presLayoutVars>
          <dgm:bulletEnabled val="1"/>
        </dgm:presLayoutVars>
      </dgm:prSet>
      <dgm:spPr/>
      <dgm:t>
        <a:bodyPr/>
        <a:lstStyle/>
        <a:p/>
      </dgm:t>
    </dgm:pt>
    <dgm:pt modelId="{54CA46C3-87A2-4843-9BC6-486FAFF4ACE9}" type="pres">
      <dgm:prSet presAssocID="{9D7F7966-8059-4E48-9AC1-7777952C9998}" presName="circleA"/>
      <dgm:spPr/>
      <dgm:t>
        <a:bodyPr/>
        <a:lstStyle/>
        <a:p/>
      </dgm:t>
    </dgm:pt>
    <dgm:pt modelId="{586B0B0D-8846-48F4-9411-0904D68287D6}" type="pres">
      <dgm:prSet presAssocID="{9D7F7966-8059-4E48-9AC1-7777952C9998}" presName="spaceA"/>
      <dgm:spPr/>
      <dgm:t>
        <a:bodyPr/>
        <a:lstStyle/>
        <a:p/>
      </dgm:t>
    </dgm:pt>
    <dgm:pt modelId="{3E795362-27FC-4F20-B704-81C3FAC9A903}" type="pres">
      <dgm:prSet presAssocID="{F08C3ABA-4C03-474B-890C-E8AA14587F87}" presName="space" presStyleCnt="0"/>
      <dgm:spPr/>
      <dgm:t>
        <a:bodyPr/>
        <a:lstStyle/>
        <a:p/>
      </dgm:t>
    </dgm:pt>
    <dgm:pt modelId="{390708CF-B356-454A-A23A-7EBC8BB78CDB}" type="pres">
      <dgm:prSet presAssocID="{0E5A31E9-9BC9-47F0-B030-2616D7B73592}" presName="compositeB"/>
      <dgm:spPr/>
      <dgm:t>
        <a:bodyPr/>
        <a:lstStyle/>
        <a:p/>
      </dgm:t>
    </dgm:pt>
    <dgm:pt modelId="{A119C2AA-05D3-4C92-B7D1-D95411CACE08}" type="pres">
      <dgm:prSet presAssocID="{0E5A31E9-9BC9-47F0-B030-2616D7B73592}" presName="textB" presStyleLbl="revTx">
        <dgm:presLayoutVars>
          <dgm:bulletEnabled val="1"/>
        </dgm:presLayoutVars>
      </dgm:prSet>
      <dgm:spPr/>
      <dgm:t>
        <a:bodyPr/>
        <a:lstStyle/>
        <a:p/>
      </dgm:t>
    </dgm:pt>
    <dgm:pt modelId="{43C9C4C4-406E-4A51-B280-F8AA97A4741F}" type="pres">
      <dgm:prSet presAssocID="{0E5A31E9-9BC9-47F0-B030-2616D7B73592}" presName="circleB"/>
      <dgm:spPr/>
      <dgm:t>
        <a:bodyPr/>
        <a:lstStyle/>
        <a:p/>
      </dgm:t>
    </dgm:pt>
    <dgm:pt modelId="{A4C8ADCD-536F-488D-9601-AE35C4920605}" type="pres">
      <dgm:prSet presAssocID="{0E5A31E9-9BC9-47F0-B030-2616D7B73592}" presName="spaceB"/>
      <dgm:spPr/>
      <dgm:t>
        <a:bodyPr/>
        <a:lstStyle/>
        <a:p/>
      </dgm:t>
    </dgm:pt>
    <dgm:pt modelId="{1E1EDF72-A431-438A-8745-AD6911F3CBB3}" type="pres">
      <dgm:prSet presAssocID="{9CF72307-15EE-46AF-ACE6-D235A4794BA8}" presName="space" presStyleCnt="0"/>
      <dgm:spPr/>
      <dgm:t>
        <a:bodyPr/>
        <a:lstStyle/>
        <a:p/>
      </dgm:t>
    </dgm:pt>
    <dgm:pt modelId="{A4BCA08D-24CB-4269-B5BE-C4B0D1844A02}" type="pres">
      <dgm:prSet presAssocID="{BE148055-3283-43B8-A1C8-E972DDBEB123}" presName="compositeA"/>
      <dgm:spPr/>
      <dgm:t>
        <a:bodyPr/>
        <a:lstStyle/>
        <a:p/>
      </dgm:t>
    </dgm:pt>
    <dgm:pt modelId="{C6ED7EDF-5CB3-4A11-884C-F1C24810F479}" type="pres">
      <dgm:prSet presAssocID="{BE148055-3283-43B8-A1C8-E972DDBEB123}" presName="textA" presStyleLbl="revTx">
        <dgm:presLayoutVars>
          <dgm:bulletEnabled val="1"/>
        </dgm:presLayoutVars>
      </dgm:prSet>
      <dgm:spPr/>
      <dgm:t>
        <a:bodyPr/>
        <a:lstStyle/>
        <a:p/>
      </dgm:t>
    </dgm:pt>
    <dgm:pt modelId="{3229AE9C-1229-4995-97EF-4EFEEC5338E6}" type="pres">
      <dgm:prSet presAssocID="{BE148055-3283-43B8-A1C8-E972DDBEB123}" presName="circleA"/>
      <dgm:spPr/>
      <dgm:t>
        <a:bodyPr/>
        <a:lstStyle/>
        <a:p/>
      </dgm:t>
    </dgm:pt>
    <dgm:pt modelId="{54FBDF49-D7CA-433B-90FA-21396194C988}" type="pres">
      <dgm:prSet presAssocID="{BE148055-3283-43B8-A1C8-E972DDBEB123}" presName="spaceA"/>
      <dgm:spPr/>
      <dgm:t>
        <a:bodyPr/>
        <a:lstStyle/>
        <a:p/>
      </dgm:t>
    </dgm:pt>
    <dgm:pt modelId="{96B5D460-0A77-4329-951F-CA8D705183CC}" type="pres">
      <dgm:prSet presAssocID="{C87E8B77-984E-4D73-BB17-C75517997415}" presName="space" presStyleCnt="0"/>
      <dgm:spPr/>
      <dgm:t>
        <a:bodyPr/>
        <a:lstStyle/>
        <a:p/>
      </dgm:t>
    </dgm:pt>
    <dgm:pt modelId="{8B983F6F-6C69-4964-A6BF-054389299632}" type="pres">
      <dgm:prSet presAssocID="{7851C4BD-F14E-441A-A752-D9518EC73308}" presName="compositeB"/>
      <dgm:spPr/>
      <dgm:t>
        <a:bodyPr/>
        <a:lstStyle/>
        <a:p/>
      </dgm:t>
    </dgm:pt>
    <dgm:pt modelId="{B713E9E0-EBBD-4B58-AF45-190AE59CFE6A}" type="pres">
      <dgm:prSet presAssocID="{7851C4BD-F14E-441A-A752-D9518EC73308}" presName="textB" presStyleLbl="revTx">
        <dgm:presLayoutVars>
          <dgm:bulletEnabled val="1"/>
        </dgm:presLayoutVars>
      </dgm:prSet>
      <dgm:spPr/>
      <dgm:t>
        <a:bodyPr/>
        <a:lstStyle/>
        <a:p/>
      </dgm:t>
    </dgm:pt>
    <dgm:pt modelId="{598BD3E6-D844-429E-BBE8-4FDE9A583A91}" type="pres">
      <dgm:prSet presAssocID="{7851C4BD-F14E-441A-A752-D9518EC73308}" presName="circleB"/>
      <dgm:spPr/>
      <dgm:t>
        <a:bodyPr/>
        <a:lstStyle/>
        <a:p/>
      </dgm:t>
    </dgm:pt>
    <dgm:pt modelId="{F5050548-7987-422E-BEB9-455A5441F073}" type="pres">
      <dgm:prSet presAssocID="{7851C4BD-F14E-441A-A752-D9518EC73308}" presName="spaceB"/>
      <dgm:spPr/>
      <dgm:t>
        <a:bodyPr/>
        <a:lstStyle/>
        <a:p/>
      </dgm:t>
    </dgm:pt>
  </dgm:ptLst>
  <dgm:cxnLst>
    <dgm:cxn modelId="{A1C02979-8757-4249-AE22-E37DA07B0748}" srcId="{3BBDC1A5-9A66-4328-9D20-D07DFC802A0C}" destId="{C0F46A13-D48F-429D-AC3F-C9A8DFADD70C}" srcOrd="0" destOrd="0" parTransId="{AFE15C70-EF98-48E9-B750-969871A3DD75}" sibTransId="{4DFE49C9-8020-4B14-B6E3-9F52DB29D476}"/>
    <dgm:cxn modelId="{DFFE9946-68C6-45AE-B505-FADF9D7B8F5D}" srcId="{3BBDC1A5-9A66-4328-9D20-D07DFC802A0C}" destId="{35A4E3DF-5C86-4FFF-A2DD-042E85B4E733}" srcOrd="1" destOrd="0" parTransId="{05B9D0FB-1DBA-4502-9087-578628A21F0F}" sibTransId="{E177618B-E96D-469D-B903-FF343815F093}"/>
    <dgm:cxn modelId="{63FBFDE0-CC31-4278-996B-CB54DE11B581}" srcId="{3BBDC1A5-9A66-4328-9D20-D07DFC802A0C}" destId="{AA8A96BE-004B-42E3-AB49-0B02029EE90C}" srcOrd="2" destOrd="0" parTransId="{636EE9FB-525E-4D86-9517-7701D6312BBE}" sibTransId="{E1730DD2-5F29-4287-9E1F-9F9C76D0C527}"/>
    <dgm:cxn modelId="{0B33D9CB-6E6B-4B03-972D-DB64C2277714}" srcId="{3BBDC1A5-9A66-4328-9D20-D07DFC802A0C}" destId="{15F7952A-0393-4EC0-B562-8B1D6F4017BD}" srcOrd="3" destOrd="0" parTransId="{D3A95B47-4AC8-4220-9972-668F5591BA6F}" sibTransId="{264E44C4-3885-48B8-AA39-1D0816E76D0F}"/>
    <dgm:cxn modelId="{CABA8293-B332-4EB8-97E7-2C113A6D1A6E}" srcId="{3BBDC1A5-9A66-4328-9D20-D07DFC802A0C}" destId="{0406E249-C339-4B37-BD25-280631E2B8B6}" srcOrd="4" destOrd="0" parTransId="{8F7581D1-70E0-40AE-96EF-9E195C454B51}" sibTransId="{A61B78DB-3A41-4FDA-B640-306840B73DFC}"/>
    <dgm:cxn modelId="{C8744F96-F673-4B80-B5F8-FFD6AA391175}" srcId="{3BBDC1A5-9A66-4328-9D20-D07DFC802A0C}" destId="{9D7F7966-8059-4E48-9AC1-7777952C9998}" srcOrd="5" destOrd="0" parTransId="{A8A7D083-A6BE-49E0-8CCE-FF5257F3602B}" sibTransId="{F08C3ABA-4C03-474B-890C-E8AA14587F87}"/>
    <dgm:cxn modelId="{53143F3D-8312-492E-B099-4BDAF3E3B03C}" srcId="{3BBDC1A5-9A66-4328-9D20-D07DFC802A0C}" destId="{0E5A31E9-9BC9-47F0-B030-2616D7B73592}" srcOrd="6" destOrd="0" parTransId="{9ED04875-F592-4B36-BA48-741ADE31073F}" sibTransId="{9CF72307-15EE-46AF-ACE6-D235A4794BA8}"/>
    <dgm:cxn modelId="{2A1B5D45-C803-4F16-8F0F-4633B2862BD4}" srcId="{3BBDC1A5-9A66-4328-9D20-D07DFC802A0C}" destId="{BE148055-3283-43B8-A1C8-E972DDBEB123}" srcOrd="7" destOrd="0" parTransId="{FF4ABF07-1C4E-4BFE-9E31-76CB91700B3D}" sibTransId="{C87E8B77-984E-4D73-BB17-C75517997415}"/>
    <dgm:cxn modelId="{79D1E66F-9CE7-4E2A-BE09-9877038F96BD}" srcId="{3BBDC1A5-9A66-4328-9D20-D07DFC802A0C}" destId="{7851C4BD-F14E-441A-A752-D9518EC73308}" srcOrd="8" destOrd="0" parTransId="{D4322E15-B22B-4373-9D29-126BE196477A}" sibTransId="{E899EF34-7C9A-43FF-AD7B-20794B53826E}"/>
    <dgm:cxn modelId="{9F25F861-5B2C-4908-853C-1341356C815C}" type="presOf" srcId="{3BBDC1A5-9A66-4328-9D20-D07DFC802A0C}" destId="{68E901E5-009C-4CCF-B262-2D0D202DE66C}" srcOrd="0" destOrd="0" presId="urn:microsoft.com/office/officeart/2005/8/layout/hProcess11"/>
    <dgm:cxn modelId="{F21B6328-1651-4683-A034-A8ED66A162CA}" type="presParOf" srcId="{68E901E5-009C-4CCF-B262-2D0D202DE66C}" destId="{C690DA04-E457-4383-A7C3-BD0B60847293}" srcOrd="0" destOrd="0" presId="urn:microsoft.com/office/officeart/2005/8/layout/hProcess11"/>
    <dgm:cxn modelId="{46F446AC-AADB-4AFF-B7EF-6ED7B698B950}" type="presParOf" srcId="{68E901E5-009C-4CCF-B262-2D0D202DE66C}" destId="{1EDA8F83-198C-41AA-9319-D9D57999EAF2}" srcOrd="1" destOrd="0" presId="urn:microsoft.com/office/officeart/2005/8/layout/hProcess11"/>
    <dgm:cxn modelId="{1D6590AE-7A2B-45E3-93D9-93D7624C2EA2}" type="presParOf" srcId="{1EDA8F83-198C-41AA-9319-D9D57999EAF2}" destId="{27E91A6B-7956-499D-B460-71BC21B307EE}" srcOrd="0" destOrd="0" presId="urn:microsoft.com/office/officeart/2005/8/layout/hProcess11"/>
    <dgm:cxn modelId="{3A4A4381-61C1-4B40-8C9C-E3F56C096D6B}" type="presParOf" srcId="{27E91A6B-7956-499D-B460-71BC21B307EE}" destId="{9C57B6DC-CF24-40B5-B439-B186D314D24E}" srcOrd="0" destOrd="0" presId="urn:microsoft.com/office/officeart/2005/8/layout/hProcess11"/>
    <dgm:cxn modelId="{F6F529E4-FA7A-4098-9000-9E5F3C5E5378}" type="presOf" srcId="{C0F46A13-D48F-429D-AC3F-C9A8DFADD70C}" destId="{9C57B6DC-CF24-40B5-B439-B186D314D24E}" srcOrd="0" destOrd="0" presId="urn:microsoft.com/office/officeart/2005/8/layout/hProcess11"/>
    <dgm:cxn modelId="{B1AD96B5-DAAC-4CED-8FA0-80E1825D4701}" type="presParOf" srcId="{27E91A6B-7956-499D-B460-71BC21B307EE}" destId="{6FD1041A-698A-42A7-872A-4E9382B6117E}" srcOrd="1" destOrd="0" presId="urn:microsoft.com/office/officeart/2005/8/layout/hProcess11"/>
    <dgm:cxn modelId="{3F74E2EA-908C-4BDD-9BF0-38C9BEA06A7D}" type="presParOf" srcId="{27E91A6B-7956-499D-B460-71BC21B307EE}" destId="{A08D86A2-13DD-4E12-B780-2DF09205337B}" srcOrd="2" destOrd="0" presId="urn:microsoft.com/office/officeart/2005/8/layout/hProcess11"/>
    <dgm:cxn modelId="{F1464F4F-6174-4DAE-9723-B26A8B9AC8E2}" type="presParOf" srcId="{1EDA8F83-198C-41AA-9319-D9D57999EAF2}" destId="{D1782684-F6BE-4696-8575-7C5414D01857}" srcOrd="1" destOrd="0" presId="urn:microsoft.com/office/officeart/2005/8/layout/hProcess11"/>
    <dgm:cxn modelId="{722B514B-84C2-4184-B57F-C579018B0C9C}" type="presParOf" srcId="{1EDA8F83-198C-41AA-9319-D9D57999EAF2}" destId="{FD2E6D35-DFFF-4C10-A29C-740910E30022}" srcOrd="2" destOrd="0" presId="urn:microsoft.com/office/officeart/2005/8/layout/hProcess11"/>
    <dgm:cxn modelId="{F121605A-A192-49F3-873E-CE11FF11785F}" type="presParOf" srcId="{FD2E6D35-DFFF-4C10-A29C-740910E30022}" destId="{82DDF649-107E-428D-AE7D-EB6D25DE17A6}" srcOrd="0" destOrd="0" presId="urn:microsoft.com/office/officeart/2005/8/layout/hProcess11"/>
    <dgm:cxn modelId="{FBEBCB04-D650-4D8E-A004-C4DEAEEBD3F7}" type="presOf" srcId="{35A4E3DF-5C86-4FFF-A2DD-042E85B4E733}" destId="{82DDF649-107E-428D-AE7D-EB6D25DE17A6}" srcOrd="0" destOrd="0" presId="urn:microsoft.com/office/officeart/2005/8/layout/hProcess11"/>
    <dgm:cxn modelId="{5EA28353-B2CA-422D-9495-E2B4B6E8E69C}" type="presParOf" srcId="{FD2E6D35-DFFF-4C10-A29C-740910E30022}" destId="{F40B272D-779B-438E-AE64-760FE6D51DF3}" srcOrd="1" destOrd="0" presId="urn:microsoft.com/office/officeart/2005/8/layout/hProcess11"/>
    <dgm:cxn modelId="{FED03CDE-F734-4C73-8D15-9FE0C680537E}" type="presParOf" srcId="{FD2E6D35-DFFF-4C10-A29C-740910E30022}" destId="{3BCC3548-5066-4C68-97A4-F06303E4B043}" srcOrd="2" destOrd="0" presId="urn:microsoft.com/office/officeart/2005/8/layout/hProcess11"/>
    <dgm:cxn modelId="{49DBF849-3EFB-48E6-8D25-332B7C9AF1C5}" type="presParOf" srcId="{1EDA8F83-198C-41AA-9319-D9D57999EAF2}" destId="{7BAC2D4F-CD34-484A-AA53-1C6911C3C7B2}" srcOrd="3" destOrd="0" presId="urn:microsoft.com/office/officeart/2005/8/layout/hProcess11"/>
    <dgm:cxn modelId="{4CC8905C-C48B-43E6-8F05-53B167453820}" type="presParOf" srcId="{1EDA8F83-198C-41AA-9319-D9D57999EAF2}" destId="{4AF72ABC-5406-476F-9D32-67ADC7F9B0E8}" srcOrd="4" destOrd="0" presId="urn:microsoft.com/office/officeart/2005/8/layout/hProcess11"/>
    <dgm:cxn modelId="{BD5A9022-9EEB-44E0-8E87-8A2B022643B9}" type="presParOf" srcId="{4AF72ABC-5406-476F-9D32-67ADC7F9B0E8}" destId="{2F5A449D-F7FB-49C3-8F03-A71996EF7994}" srcOrd="0" destOrd="0" presId="urn:microsoft.com/office/officeart/2005/8/layout/hProcess11"/>
    <dgm:cxn modelId="{1C191979-2A1D-4E95-9A05-1975C1E55C4A}" type="presOf" srcId="{AA8A96BE-004B-42E3-AB49-0B02029EE90C}" destId="{2F5A449D-F7FB-49C3-8F03-A71996EF7994}" srcOrd="0" destOrd="0" presId="urn:microsoft.com/office/officeart/2005/8/layout/hProcess11"/>
    <dgm:cxn modelId="{7ED62F00-1363-46C4-BDC4-46C2154BCF59}" type="presParOf" srcId="{4AF72ABC-5406-476F-9D32-67ADC7F9B0E8}" destId="{02B02CB8-71B5-42A2-8C96-12C1CE2117BB}" srcOrd="1" destOrd="0" presId="urn:microsoft.com/office/officeart/2005/8/layout/hProcess11"/>
    <dgm:cxn modelId="{B58E0F1F-2FB5-486A-9B46-A1EDA5462828}" type="presParOf" srcId="{4AF72ABC-5406-476F-9D32-67ADC7F9B0E8}" destId="{0B7A27A0-4283-4319-A292-E0A3E80AF1A0}" srcOrd="2" destOrd="0" presId="urn:microsoft.com/office/officeart/2005/8/layout/hProcess11"/>
    <dgm:cxn modelId="{ED04FCBF-B6E8-4835-B687-6142B7D3B28B}" type="presParOf" srcId="{1EDA8F83-198C-41AA-9319-D9D57999EAF2}" destId="{EC0301C7-07F5-459E-BDEE-6C9E962EA83A}" srcOrd="5" destOrd="0" presId="urn:microsoft.com/office/officeart/2005/8/layout/hProcess11"/>
    <dgm:cxn modelId="{CDB91390-B91E-4E8F-9BF5-980591114F6B}" type="presParOf" srcId="{1EDA8F83-198C-41AA-9319-D9D57999EAF2}" destId="{62641E95-D90A-425B-8A22-B8138D5EC13B}" srcOrd="6" destOrd="0" presId="urn:microsoft.com/office/officeart/2005/8/layout/hProcess11"/>
    <dgm:cxn modelId="{622F96C9-DF4A-4F67-B3FB-0335097CBF1A}" type="presParOf" srcId="{62641E95-D90A-425B-8A22-B8138D5EC13B}" destId="{45DC48CB-1B85-4CD5-A3AA-8433BAC0AEC2}" srcOrd="0" destOrd="0" presId="urn:microsoft.com/office/officeart/2005/8/layout/hProcess11"/>
    <dgm:cxn modelId="{55EC5B94-A307-47CE-80C7-158B96C336D2}" type="presOf" srcId="{15F7952A-0393-4EC0-B562-8B1D6F4017BD}" destId="{45DC48CB-1B85-4CD5-A3AA-8433BAC0AEC2}" srcOrd="0" destOrd="0" presId="urn:microsoft.com/office/officeart/2005/8/layout/hProcess11"/>
    <dgm:cxn modelId="{C77CD52A-2482-4E14-B0E2-70350A1DCB5D}" type="presParOf" srcId="{62641E95-D90A-425B-8A22-B8138D5EC13B}" destId="{C0D3AC75-8EE6-457D-83C7-B74B281CF8D0}" srcOrd="1" destOrd="0" presId="urn:microsoft.com/office/officeart/2005/8/layout/hProcess11"/>
    <dgm:cxn modelId="{CEA029C7-C51E-475C-BFEB-DB35FAE1A589}" type="presParOf" srcId="{62641E95-D90A-425B-8A22-B8138D5EC13B}" destId="{829FF013-7197-4CEF-B932-C6FA4DBE2A2A}" srcOrd="2" destOrd="0" presId="urn:microsoft.com/office/officeart/2005/8/layout/hProcess11"/>
    <dgm:cxn modelId="{C4864BD3-878A-41F0-8D81-F975B0D683FA}" type="presParOf" srcId="{1EDA8F83-198C-41AA-9319-D9D57999EAF2}" destId="{238159B1-0310-45EA-870F-3B9E84030EAD}" srcOrd="7" destOrd="0" presId="urn:microsoft.com/office/officeart/2005/8/layout/hProcess11"/>
    <dgm:cxn modelId="{D4E0E399-61AE-413A-BF67-0DADC330BF5E}" type="presParOf" srcId="{1EDA8F83-198C-41AA-9319-D9D57999EAF2}" destId="{9A9C7D7D-39EF-4282-AB41-D981594FADB6}" srcOrd="8" destOrd="0" presId="urn:microsoft.com/office/officeart/2005/8/layout/hProcess11"/>
    <dgm:cxn modelId="{94C57808-4B65-4469-98B9-1508EE9AEA73}" type="presParOf" srcId="{9A9C7D7D-39EF-4282-AB41-D981594FADB6}" destId="{692B2A9F-D086-40D7-8695-6A36259AF463}" srcOrd="0" destOrd="0" presId="urn:microsoft.com/office/officeart/2005/8/layout/hProcess11"/>
    <dgm:cxn modelId="{995662F5-1135-4AE4-A742-3AD363996B9E}" type="presOf" srcId="{0406E249-C339-4B37-BD25-280631E2B8B6}" destId="{692B2A9F-D086-40D7-8695-6A36259AF463}" srcOrd="0" destOrd="0" presId="urn:microsoft.com/office/officeart/2005/8/layout/hProcess11"/>
    <dgm:cxn modelId="{087EDFDF-2689-4A82-A2CC-D0A215BDD30F}" type="presParOf" srcId="{9A9C7D7D-39EF-4282-AB41-D981594FADB6}" destId="{7D006823-B82A-4BDF-9380-2464AF8B87BD}" srcOrd="1" destOrd="0" presId="urn:microsoft.com/office/officeart/2005/8/layout/hProcess11"/>
    <dgm:cxn modelId="{696AA417-D926-49F7-BD5B-29DB4EC8FD70}" type="presParOf" srcId="{9A9C7D7D-39EF-4282-AB41-D981594FADB6}" destId="{1B235284-4C4A-4A7F-BAF4-8529E772267C}" srcOrd="2" destOrd="0" presId="urn:microsoft.com/office/officeart/2005/8/layout/hProcess11"/>
    <dgm:cxn modelId="{6C381E11-A875-4E8A-9A12-C7DBD4FAA7BA}" type="presParOf" srcId="{1EDA8F83-198C-41AA-9319-D9D57999EAF2}" destId="{AE5D6167-1DD3-4229-B9C2-A14A2713B26A}" srcOrd="9" destOrd="0" presId="urn:microsoft.com/office/officeart/2005/8/layout/hProcess11"/>
    <dgm:cxn modelId="{E6658970-A037-42E3-B34E-7EEC78B5B609}" type="presParOf" srcId="{1EDA8F83-198C-41AA-9319-D9D57999EAF2}" destId="{7F37FC1E-23F5-41DE-9953-74F780A7B7C3}" srcOrd="10" destOrd="0" presId="urn:microsoft.com/office/officeart/2005/8/layout/hProcess11"/>
    <dgm:cxn modelId="{73FB1C6A-E7ED-4BB1-AF7E-073A61F808D9}" type="presParOf" srcId="{7F37FC1E-23F5-41DE-9953-74F780A7B7C3}" destId="{D40768B8-9F58-4496-A738-2F4BF00766C3}" srcOrd="0" destOrd="0" presId="urn:microsoft.com/office/officeart/2005/8/layout/hProcess11"/>
    <dgm:cxn modelId="{3A7F406F-192B-4C29-ABB8-ABF51C9E3BFB}" type="presOf" srcId="{9D7F7966-8059-4E48-9AC1-7777952C9998}" destId="{D40768B8-9F58-4496-A738-2F4BF00766C3}" srcOrd="0" destOrd="0" presId="urn:microsoft.com/office/officeart/2005/8/layout/hProcess11"/>
    <dgm:cxn modelId="{71951352-7DA3-47C0-927F-D75CD792549A}" type="presParOf" srcId="{7F37FC1E-23F5-41DE-9953-74F780A7B7C3}" destId="{54CA46C3-87A2-4843-9BC6-486FAFF4ACE9}" srcOrd="1" destOrd="0" presId="urn:microsoft.com/office/officeart/2005/8/layout/hProcess11"/>
    <dgm:cxn modelId="{6EB2D75E-C327-42D5-AC64-709F0E1439FA}" type="presParOf" srcId="{7F37FC1E-23F5-41DE-9953-74F780A7B7C3}" destId="{586B0B0D-8846-48F4-9411-0904D68287D6}" srcOrd="2" destOrd="0" presId="urn:microsoft.com/office/officeart/2005/8/layout/hProcess11"/>
    <dgm:cxn modelId="{B8CCD448-BAAB-4F91-940B-05E75C3D00B3}" type="presParOf" srcId="{1EDA8F83-198C-41AA-9319-D9D57999EAF2}" destId="{3E795362-27FC-4F20-B704-81C3FAC9A903}" srcOrd="11" destOrd="0" presId="urn:microsoft.com/office/officeart/2005/8/layout/hProcess11"/>
    <dgm:cxn modelId="{022F4CD4-5E41-4271-A322-2702CF9A7F9F}" type="presParOf" srcId="{1EDA8F83-198C-41AA-9319-D9D57999EAF2}" destId="{390708CF-B356-454A-A23A-7EBC8BB78CDB}" srcOrd="12" destOrd="0" presId="urn:microsoft.com/office/officeart/2005/8/layout/hProcess11"/>
    <dgm:cxn modelId="{2EDD8EFE-DADA-408B-B695-9E2661F2E6A2}" type="presParOf" srcId="{390708CF-B356-454A-A23A-7EBC8BB78CDB}" destId="{A119C2AA-05D3-4C92-B7D1-D95411CACE08}" srcOrd="0" destOrd="0" presId="urn:microsoft.com/office/officeart/2005/8/layout/hProcess11"/>
    <dgm:cxn modelId="{46EA535A-1088-4957-AE51-8F8D6956BE41}" type="presOf" srcId="{0E5A31E9-9BC9-47F0-B030-2616D7B73592}" destId="{A119C2AA-05D3-4C92-B7D1-D95411CACE08}" srcOrd="0" destOrd="0" presId="urn:microsoft.com/office/officeart/2005/8/layout/hProcess11"/>
    <dgm:cxn modelId="{72D4D4FA-E918-423C-B254-F600B0874E76}" type="presParOf" srcId="{390708CF-B356-454A-A23A-7EBC8BB78CDB}" destId="{43C9C4C4-406E-4A51-B280-F8AA97A4741F}" srcOrd="1" destOrd="0" presId="urn:microsoft.com/office/officeart/2005/8/layout/hProcess11"/>
    <dgm:cxn modelId="{D2151C9E-19C2-42F0-934C-1D34F241D2BA}" type="presParOf" srcId="{390708CF-B356-454A-A23A-7EBC8BB78CDB}" destId="{A4C8ADCD-536F-488D-9601-AE35C4920605}" srcOrd="2" destOrd="0" presId="urn:microsoft.com/office/officeart/2005/8/layout/hProcess11"/>
    <dgm:cxn modelId="{3C55491C-92E9-49DB-A7AA-6346CE6D39D6}" type="presParOf" srcId="{1EDA8F83-198C-41AA-9319-D9D57999EAF2}" destId="{1E1EDF72-A431-438A-8745-AD6911F3CBB3}" srcOrd="13" destOrd="0" presId="urn:microsoft.com/office/officeart/2005/8/layout/hProcess11"/>
    <dgm:cxn modelId="{71224C31-A82D-47EA-858B-D58EDDB63530}" type="presParOf" srcId="{1EDA8F83-198C-41AA-9319-D9D57999EAF2}" destId="{A4BCA08D-24CB-4269-B5BE-C4B0D1844A02}" srcOrd="14" destOrd="0" presId="urn:microsoft.com/office/officeart/2005/8/layout/hProcess11"/>
    <dgm:cxn modelId="{BDDEBB42-5637-4B54-9101-7768164762B7}" type="presParOf" srcId="{A4BCA08D-24CB-4269-B5BE-C4B0D1844A02}" destId="{C6ED7EDF-5CB3-4A11-884C-F1C24810F479}" srcOrd="0" destOrd="0" presId="urn:microsoft.com/office/officeart/2005/8/layout/hProcess11"/>
    <dgm:cxn modelId="{48A9E455-D084-4BB7-9CD6-111784EE4670}" type="presOf" srcId="{BE148055-3283-43B8-A1C8-E972DDBEB123}" destId="{C6ED7EDF-5CB3-4A11-884C-F1C24810F479}" srcOrd="0" destOrd="0" presId="urn:microsoft.com/office/officeart/2005/8/layout/hProcess11"/>
    <dgm:cxn modelId="{37284FA4-49B8-4DA7-A885-5DB024CF6C88}" type="presParOf" srcId="{A4BCA08D-24CB-4269-B5BE-C4B0D1844A02}" destId="{3229AE9C-1229-4995-97EF-4EFEEC5338E6}" srcOrd="1" destOrd="0" presId="urn:microsoft.com/office/officeart/2005/8/layout/hProcess11"/>
    <dgm:cxn modelId="{2D5DC6FF-BFD7-4F33-AFEB-E92A33947BEE}" type="presParOf" srcId="{A4BCA08D-24CB-4269-B5BE-C4B0D1844A02}" destId="{54FBDF49-D7CA-433B-90FA-21396194C988}" srcOrd="2" destOrd="0" presId="urn:microsoft.com/office/officeart/2005/8/layout/hProcess11"/>
    <dgm:cxn modelId="{3AA228AF-FC24-4991-8837-6518C8DFD1C6}" type="presParOf" srcId="{1EDA8F83-198C-41AA-9319-D9D57999EAF2}" destId="{96B5D460-0A77-4329-951F-CA8D705183CC}" srcOrd="15" destOrd="0" presId="urn:microsoft.com/office/officeart/2005/8/layout/hProcess11"/>
    <dgm:cxn modelId="{F767E7E8-5F78-4B1F-8177-602DF85E29A2}" type="presParOf" srcId="{1EDA8F83-198C-41AA-9319-D9D57999EAF2}" destId="{8B983F6F-6C69-4964-A6BF-054389299632}" srcOrd="16" destOrd="0" presId="urn:microsoft.com/office/officeart/2005/8/layout/hProcess11"/>
    <dgm:cxn modelId="{5EFC16F0-DEBC-4F87-9BBD-B055DE37967F}" type="presParOf" srcId="{8B983F6F-6C69-4964-A6BF-054389299632}" destId="{B713E9E0-EBBD-4B58-AF45-190AE59CFE6A}" srcOrd="0" destOrd="0" presId="urn:microsoft.com/office/officeart/2005/8/layout/hProcess11"/>
    <dgm:cxn modelId="{065D7E01-856E-45F1-A2B4-48D761CE6971}" type="presOf" srcId="{7851C4BD-F14E-441A-A752-D9518EC73308}" destId="{B713E9E0-EBBD-4B58-AF45-190AE59CFE6A}" srcOrd="0" destOrd="0" presId="urn:microsoft.com/office/officeart/2005/8/layout/hProcess11"/>
    <dgm:cxn modelId="{C41D32BC-60C4-42C9-AEB9-DF4CE7EC670A}" type="presParOf" srcId="{8B983F6F-6C69-4964-A6BF-054389299632}" destId="{598BD3E6-D844-429E-BBE8-4FDE9A583A91}" srcOrd="1" destOrd="0" presId="urn:microsoft.com/office/officeart/2005/8/layout/hProcess11"/>
    <dgm:cxn modelId="{2C6CC60A-59CF-4EE9-AEC3-4EBA812C5B5B}" type="presParOf" srcId="{8B983F6F-6C69-4964-A6BF-054389299632}" destId="{F5050548-7987-422E-BEB9-455A5441F073}" srcOrd="2" destOrd="0" presId="urn:microsoft.com/office/officeart/2005/8/layout/hProcess11"/>
  </dgm:cxnLst>
  <dgm:bg/>
  <dgm:whole/>
  <dgm:extLst>
    <a:ext uri="http://schemas.microsoft.com/office/drawing/2008/diagram">
      <dsp:dataModelExt xmlns:dsp="http://schemas.microsoft.com/office/drawing/2008/diagram" minVer="http://schemas.openxmlformats.org/drawingml/2006/diagram" relId="rId6"/>
    </a:ext>
  </dgm:extLst>
</dgm:dataModel>
</file>

<file path=ppt/diagrams/data2.xml><?xml version="1.0" encoding="utf-8"?>
<dgm:dataModel xmlns:dgm="http://schemas.openxmlformats.org/drawingml/2006/diagram" xmlns:a="http://schemas.openxmlformats.org/drawingml/2006/main">
  <dgm:ptLst>
    <dgm:pt modelId="{4AA2398C-32ED-470F-B0F3-487DF231CDE2}"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2D573280-49E4-44BA-9000-A044FE7F03C3}" cxnId="{72783005-3496-4208-A211-D33D1F164119}" type="parTrans">
      <dgm:prSet/>
      <dgm:spPr/>
      <dgm:t>
        <a:bodyPr/>
        <a:lstStyle/>
        <a:p>
          <a:endParaRPr lang="en-US">
            <a:latin typeface="Times New Roman" panose="02020603050405020304" pitchFamily="18" charset="0"/>
            <a:cs typeface="Times New Roman" panose="02020603050405020304" pitchFamily="18" charset="0"/>
          </a:endParaRPr>
        </a:p>
      </dgm:t>
    </dgm:pt>
    <dgm:pt modelId="{93CDCDD8-02C4-4B0A-BEA6-9982736B06AB}">
      <dgm:prSet custT="1"/>
      <dgm:spPr/>
      <dgm:t>
        <a:bodyPr/>
        <a:lstStyle/>
        <a:p>
          <a:r>
            <a:rPr lang="en-US" sz="2000" dirty="1">
              <a:latin typeface="Times New Roman" panose="02020603050405020304" pitchFamily="18" charset="0"/>
              <a:cs typeface="Times New Roman" panose="02020603050405020304" pitchFamily="18" charset="0"/>
            </a:rPr>
            <a:t>Water</a:t>
          </a:r>
        </a:p>
      </dgm:t>
    </dgm:pt>
    <dgm:pt modelId="{D3110CFA-114A-462F-89E3-D50024B24B27}" cxnId="{07574042-5852-4553-8F42-BA361CF7D296}" type="parTrans">
      <dgm:prSet/>
      <dgm:spPr/>
      <dgm:t>
        <a:bodyPr/>
        <a:lstStyle/>
        <a:p>
          <a:endParaRPr lang="en-US">
            <a:latin typeface="Times New Roman" panose="02020603050405020304" pitchFamily="18" charset="0"/>
            <a:cs typeface="Times New Roman" panose="02020603050405020304" pitchFamily="18" charset="0"/>
          </a:endParaRPr>
        </a:p>
      </dgm:t>
    </dgm:pt>
    <dgm:pt modelId="{83E10963-7066-48CC-BAFB-4D7EE74B4463}">
      <dgm:prSet custT="1"/>
      <dgm:spPr/>
      <dgm:t>
        <a:bodyPr/>
        <a:lstStyle/>
        <a:p>
          <a:r>
            <a:rPr lang="en-US" sz="1700" dirty="1">
              <a:latin typeface="Times New Roman" panose="02020603050405020304" pitchFamily="18" charset="0"/>
              <a:cs typeface="Times New Roman" panose="02020603050405020304" pitchFamily="18" charset="0"/>
            </a:rPr>
            <a:t>Drinking water / Groundwater</a:t>
          </a:r>
        </a:p>
      </dgm:t>
    </dgm:pt>
    <dgm:pt modelId="{55A9DCA0-BF6A-4785-AE98-FB1A0DE5490B}" cxnId="{07574042-5852-4553-8F42-BA361CF7D296}" type="sibTrans">
      <dgm:prSet/>
      <dgm:spPr/>
      <dgm:t>
        <a:bodyPr/>
        <a:lstStyle/>
        <a:p>
          <a:endParaRPr lang="en-US">
            <a:latin typeface="Times New Roman" panose="02020603050405020304" pitchFamily="18" charset="0"/>
            <a:cs typeface="Times New Roman" panose="02020603050405020304" pitchFamily="18" charset="0"/>
          </a:endParaRPr>
        </a:p>
      </dgm:t>
    </dgm:pt>
    <dgm:pt modelId="{5126A04A-0C37-4963-B319-3EFFBF6EB15A}" cxnId="{207A4112-D6A3-43A4-AF79-E21C6381A309}" type="parTrans">
      <dgm:prSet/>
      <dgm:spPr/>
      <dgm:t>
        <a:bodyPr/>
        <a:lstStyle/>
        <a:p>
          <a:endParaRPr lang="en-US">
            <a:latin typeface="Times New Roman" panose="02020603050405020304" pitchFamily="18" charset="0"/>
            <a:cs typeface="Times New Roman" panose="02020603050405020304" pitchFamily="18" charset="0"/>
          </a:endParaRPr>
        </a:p>
      </dgm:t>
    </dgm:pt>
    <dgm:pt modelId="{53D28890-4C7D-4EC1-A3EF-1A3328D2D89C}">
      <dgm:prSet custT="1"/>
      <dgm:spPr/>
      <dgm:t>
        <a:bodyPr/>
        <a:lstStyle/>
        <a:p>
          <a:r>
            <a:rPr lang="en-US" sz="1700" dirty="1">
              <a:latin typeface="Times New Roman" panose="02020603050405020304" pitchFamily="18" charset="0"/>
              <a:cs typeface="Times New Roman" panose="02020603050405020304" pitchFamily="18" charset="0"/>
            </a:rPr>
            <a:t>Surface water</a:t>
          </a:r>
        </a:p>
      </dgm:t>
    </dgm:pt>
    <dgm:pt modelId="{9E65FAAD-5C57-405C-A846-41C8C1320154}" cxnId="{207A4112-D6A3-43A4-AF79-E21C6381A309}" type="sibTrans">
      <dgm:prSet/>
      <dgm:spPr/>
      <dgm:t>
        <a:bodyPr/>
        <a:lstStyle/>
        <a:p>
          <a:endParaRPr lang="en-US">
            <a:latin typeface="Times New Roman" panose="02020603050405020304" pitchFamily="18" charset="0"/>
            <a:cs typeface="Times New Roman" panose="02020603050405020304" pitchFamily="18" charset="0"/>
          </a:endParaRPr>
        </a:p>
      </dgm:t>
    </dgm:pt>
    <dgm:pt modelId="{21788C90-5BBC-4708-BB36-4E0554711A15}" cxnId="{B1933EDE-04AA-4F5C-AE6B-FE7CAF732EFB}" type="parTrans">
      <dgm:prSet/>
      <dgm:spPr/>
      <dgm:t>
        <a:bodyPr/>
        <a:lstStyle/>
        <a:p>
          <a:endParaRPr lang="en-US">
            <a:latin typeface="Times New Roman" panose="02020603050405020304" pitchFamily="18" charset="0"/>
            <a:cs typeface="Times New Roman" panose="02020603050405020304" pitchFamily="18" charset="0"/>
          </a:endParaRPr>
        </a:p>
      </dgm:t>
    </dgm:pt>
    <dgm:pt modelId="{7387EEF9-5EE9-4301-9160-92D3FE47EA88}">
      <dgm:prSet custT="1"/>
      <dgm:spPr/>
      <dgm:t>
        <a:bodyPr/>
        <a:lstStyle/>
        <a:p>
          <a:r>
            <a:rPr lang="en-US" sz="1700" dirty="1">
              <a:latin typeface="Times New Roman" panose="02020603050405020304" pitchFamily="18" charset="0"/>
              <a:cs typeface="Times New Roman" panose="02020603050405020304" pitchFamily="18" charset="0"/>
            </a:rPr>
            <a:t>Rainwater</a:t>
          </a:r>
        </a:p>
      </dgm:t>
    </dgm:pt>
    <dgm:pt modelId="{EDA9A389-A82C-4D9B-9937-F7C66EE49FD8}" cxnId="{B1933EDE-04AA-4F5C-AE6B-FE7CAF732EFB}" type="sibTrans">
      <dgm:prSet/>
      <dgm:spPr/>
      <dgm:t>
        <a:bodyPr/>
        <a:lstStyle/>
        <a:p>
          <a:endParaRPr lang="en-US">
            <a:latin typeface="Times New Roman" panose="02020603050405020304" pitchFamily="18" charset="0"/>
            <a:cs typeface="Times New Roman" panose="02020603050405020304" pitchFamily="18" charset="0"/>
          </a:endParaRPr>
        </a:p>
      </dgm:t>
    </dgm:pt>
    <dgm:pt modelId="{5B020C4F-08D9-4A50-A099-CD7B52F1BA08}" cxnId="{72783005-3496-4208-A211-D33D1F164119}" type="sibTrans">
      <dgm:prSet/>
      <dgm:spPr/>
      <dgm:t>
        <a:bodyPr/>
        <a:lstStyle/>
        <a:p>
          <a:endParaRPr lang="en-US">
            <a:latin typeface="Times New Roman" panose="02020603050405020304" pitchFamily="18" charset="0"/>
            <a:cs typeface="Times New Roman" panose="02020603050405020304" pitchFamily="18" charset="0"/>
          </a:endParaRPr>
        </a:p>
      </dgm:t>
    </dgm:pt>
    <dgm:pt modelId="{77BB3130-60D2-4542-BC37-BE86C1009C92}" cxnId="{7E45D6FC-AC87-442D-A584-987ED6917A00}" type="parTrans">
      <dgm:prSet/>
      <dgm:spPr/>
      <dgm:t>
        <a:bodyPr/>
        <a:lstStyle/>
        <a:p>
          <a:endParaRPr lang="en-US">
            <a:latin typeface="Times New Roman" panose="02020603050405020304" pitchFamily="18" charset="0"/>
            <a:cs typeface="Times New Roman" panose="02020603050405020304" pitchFamily="18" charset="0"/>
          </a:endParaRPr>
        </a:p>
      </dgm:t>
    </dgm:pt>
    <dgm:pt modelId="{7C97C592-D4DE-4E11-B2F7-0A75B0558E88}">
      <dgm:prSet custT="1"/>
      <dgm:spPr/>
      <dgm:t>
        <a:bodyPr/>
        <a:lstStyle/>
        <a:p>
          <a:r>
            <a:rPr lang="en-US" sz="2000" dirty="1">
              <a:latin typeface="Times New Roman" panose="02020603050405020304" pitchFamily="18" charset="0"/>
              <a:cs typeface="Times New Roman" panose="02020603050405020304" pitchFamily="18" charset="0"/>
            </a:rPr>
            <a:t>Products</a:t>
          </a:r>
        </a:p>
      </dgm:t>
    </dgm:pt>
    <dgm:pt modelId="{89B8DAD4-E797-4FC0-9AAD-324271C9E9B8}" cxnId="{C1A937B6-A1DF-451F-9FA0-F8C272C7C3F8}" type="parTrans">
      <dgm:prSet/>
      <dgm:spPr/>
      <dgm:t>
        <a:bodyPr/>
        <a:lstStyle/>
        <a:p>
          <a:endParaRPr lang="en-US">
            <a:latin typeface="Times New Roman" panose="02020603050405020304" pitchFamily="18" charset="0"/>
            <a:cs typeface="Times New Roman" panose="02020603050405020304" pitchFamily="18" charset="0"/>
          </a:endParaRPr>
        </a:p>
      </dgm:t>
    </dgm:pt>
    <dgm:pt modelId="{E631A130-B763-440D-9065-4BC7FC4F6C9F}">
      <dgm:prSet custT="1"/>
      <dgm:spPr/>
      <dgm:t>
        <a:bodyPr/>
        <a:lstStyle/>
        <a:p>
          <a:r>
            <a:rPr lang="en-US" sz="1700" dirty="1">
              <a:latin typeface="Times New Roman" panose="02020603050405020304" pitchFamily="18" charset="0"/>
              <a:cs typeface="Times New Roman" panose="02020603050405020304" pitchFamily="18" charset="0"/>
            </a:rPr>
            <a:t>Exposure to PFAS chemicals through intended use of product (Aqueous Film Forming Foam, PPE)</a:t>
          </a:r>
        </a:p>
      </dgm:t>
    </dgm:pt>
    <dgm:pt modelId="{1335BD1E-5225-46C3-A9CD-5635A8FBC1E2}" cxnId="{EC66401C-6893-4F5A-A0ED-8E5ECE26F75B}" type="parTrans">
      <dgm:prSet/>
      <dgm:spPr/>
      <dgm:t>
        <a:bodyPr/>
        <a:lstStyle/>
        <a:p>
          <a:endParaRPr lang="en-US">
            <a:latin typeface="Times New Roman" panose="02020603050405020304" pitchFamily="18" charset="0"/>
            <a:cs typeface="Times New Roman" panose="02020603050405020304" pitchFamily="18" charset="0"/>
          </a:endParaRPr>
        </a:p>
      </dgm:t>
    </dgm:pt>
    <dgm:pt modelId="{7F16532D-5361-404D-910E-D5F3C2990D0E}">
      <dgm:prSet custT="1"/>
      <dgm:spPr/>
      <dgm:t>
        <a:bodyPr/>
        <a:lstStyle/>
        <a:p>
          <a:r>
            <a:rPr lang="en-US" sz="1700" dirty="1">
              <a:latin typeface="Times New Roman" panose="02020603050405020304" pitchFamily="18" charset="0"/>
              <a:cs typeface="Times New Roman" panose="02020603050405020304" pitchFamily="18" charset="0"/>
            </a:rPr>
            <a:t>Dermal absorption</a:t>
          </a:r>
        </a:p>
      </dgm:t>
    </dgm:pt>
    <dgm:pt modelId="{38231A88-3A5B-46D7-9424-F07B04A3F7F0}" cxnId="{EC66401C-6893-4F5A-A0ED-8E5ECE26F75B}" type="sibTrans">
      <dgm:prSet/>
      <dgm:spPr/>
      <dgm:t>
        <a:bodyPr/>
        <a:lstStyle/>
        <a:p>
          <a:endParaRPr lang="en-US">
            <a:latin typeface="Times New Roman" panose="02020603050405020304" pitchFamily="18" charset="0"/>
            <a:cs typeface="Times New Roman" panose="02020603050405020304" pitchFamily="18" charset="0"/>
          </a:endParaRPr>
        </a:p>
      </dgm:t>
    </dgm:pt>
    <dgm:pt modelId="{C49CF0DE-B6AE-4FA4-92C6-1CB41957E62F}" cxnId="{C1A937B6-A1DF-451F-9FA0-F8C272C7C3F8}" type="sibTrans">
      <dgm:prSet/>
      <dgm:spPr/>
      <dgm:t>
        <a:bodyPr/>
        <a:lstStyle/>
        <a:p>
          <a:endParaRPr lang="en-US">
            <a:latin typeface="Times New Roman" panose="02020603050405020304" pitchFamily="18" charset="0"/>
            <a:cs typeface="Times New Roman" panose="02020603050405020304" pitchFamily="18" charset="0"/>
          </a:endParaRPr>
        </a:p>
      </dgm:t>
    </dgm:pt>
    <dgm:pt modelId="{EE37FD92-5055-4BC4-952D-C454C04252F0}" cxnId="{BFF52C32-9609-460D-AEAB-1BD448180809}" type="parTrans">
      <dgm:prSet/>
      <dgm:spPr/>
      <dgm:t>
        <a:bodyPr/>
        <a:lstStyle/>
        <a:p>
          <a:endParaRPr lang="en-US">
            <a:latin typeface="Times New Roman" panose="02020603050405020304" pitchFamily="18" charset="0"/>
            <a:cs typeface="Times New Roman" panose="02020603050405020304" pitchFamily="18" charset="0"/>
          </a:endParaRPr>
        </a:p>
      </dgm:t>
    </dgm:pt>
    <dgm:pt modelId="{60F179DC-FB4C-49D9-8C83-69E8327D48D8}">
      <dgm:prSet custT="1"/>
      <dgm:spPr/>
      <dgm:t>
        <a:bodyPr/>
        <a:lstStyle/>
        <a:p>
          <a:r>
            <a:rPr lang="en-US" sz="1700" dirty="1">
              <a:latin typeface="Times New Roman" panose="02020603050405020304" pitchFamily="18" charset="0"/>
              <a:cs typeface="Times New Roman" panose="02020603050405020304" pitchFamily="18" charset="0"/>
            </a:rPr>
            <a:t>Employees exposed at facilities that produce PFAS or PFAS-containing products </a:t>
          </a:r>
        </a:p>
      </dgm:t>
    </dgm:pt>
    <dgm:pt modelId="{D9718610-2FA9-4A11-960A-F767103DF2F7}" cxnId="{BFF52C32-9609-460D-AEAB-1BD448180809}" type="sibTrans">
      <dgm:prSet/>
      <dgm:spPr/>
      <dgm:t>
        <a:bodyPr/>
        <a:lstStyle/>
        <a:p>
          <a:endParaRPr lang="en-US">
            <a:latin typeface="Times New Roman" panose="02020603050405020304" pitchFamily="18" charset="0"/>
            <a:cs typeface="Times New Roman" panose="02020603050405020304" pitchFamily="18" charset="0"/>
          </a:endParaRPr>
        </a:p>
      </dgm:t>
    </dgm:pt>
    <dgm:pt modelId="{DC48A6AE-4F07-448C-AB2C-C91E16156701}" cxnId="{502D86FC-6E10-4833-8CB9-AB263CE6B444}" type="parTrans">
      <dgm:prSet/>
      <dgm:spPr/>
      <dgm:t>
        <a:bodyPr/>
        <a:lstStyle/>
        <a:p>
          <a:endParaRPr lang="en-US">
            <a:latin typeface="Times New Roman" panose="02020603050405020304" pitchFamily="18" charset="0"/>
            <a:cs typeface="Times New Roman" panose="02020603050405020304" pitchFamily="18" charset="0"/>
          </a:endParaRPr>
        </a:p>
      </dgm:t>
    </dgm:pt>
    <dgm:pt modelId="{8F464C32-0F36-4093-A2F4-FD539DFC9B5B}">
      <dgm:prSet custT="1"/>
      <dgm:spPr/>
      <dgm:t>
        <a:bodyPr/>
        <a:lstStyle/>
        <a:p>
          <a:r>
            <a:rPr lang="en-US" sz="1700" dirty="1">
              <a:latin typeface="Times New Roman" panose="02020603050405020304" pitchFamily="18" charset="0"/>
              <a:cs typeface="Times New Roman" panose="02020603050405020304" pitchFamily="18" charset="0"/>
            </a:rPr>
            <a:t>Disposal or biodegradation of PFAS waste and consumer products (carpet, leather, cookware, etc.)</a:t>
          </a:r>
        </a:p>
      </dgm:t>
    </dgm:pt>
    <dgm:pt modelId="{311DC8E8-8A75-4129-B001-82A71D19648A}" cxnId="{502D86FC-6E10-4833-8CB9-AB263CE6B444}" type="sibTrans">
      <dgm:prSet/>
      <dgm:spPr/>
      <dgm:t>
        <a:bodyPr/>
        <a:lstStyle/>
        <a:p>
          <a:endParaRPr lang="en-US">
            <a:latin typeface="Times New Roman" panose="02020603050405020304" pitchFamily="18" charset="0"/>
            <a:cs typeface="Times New Roman" panose="02020603050405020304" pitchFamily="18" charset="0"/>
          </a:endParaRPr>
        </a:p>
      </dgm:t>
    </dgm:pt>
    <dgm:pt modelId="{77BFE607-031D-4911-A1A6-F86110E2B146}" cxnId="{7E45D6FC-AC87-442D-A584-987ED6917A00}" type="sibTrans">
      <dgm:prSet/>
      <dgm:spPr/>
      <dgm:t>
        <a:bodyPr/>
        <a:lstStyle/>
        <a:p>
          <a:endParaRPr lang="en-US">
            <a:latin typeface="Times New Roman" panose="02020603050405020304" pitchFamily="18" charset="0"/>
            <a:cs typeface="Times New Roman" panose="02020603050405020304" pitchFamily="18" charset="0"/>
          </a:endParaRPr>
        </a:p>
      </dgm:t>
    </dgm:pt>
    <dgm:pt modelId="{48287429-EF78-4A46-AD30-3CCFAF60C7FD}" cxnId="{96641D0D-6580-4E9D-915D-D1C325C8DB8D}" type="parTrans">
      <dgm:prSet/>
      <dgm:spPr/>
      <dgm:t>
        <a:bodyPr/>
        <a:lstStyle/>
        <a:p>
          <a:endParaRPr lang="en-US">
            <a:latin typeface="Times New Roman" panose="02020603050405020304" pitchFamily="18" charset="0"/>
            <a:cs typeface="Times New Roman" panose="02020603050405020304" pitchFamily="18" charset="0"/>
          </a:endParaRPr>
        </a:p>
      </dgm:t>
    </dgm:pt>
    <dgm:pt modelId="{8F579758-4C54-4768-B6F1-CA5D08B24BA2}">
      <dgm:prSet custT="1"/>
      <dgm:spPr/>
      <dgm:t>
        <a:bodyPr/>
        <a:lstStyle/>
        <a:p>
          <a:r>
            <a:rPr lang="en-US" sz="2000" dirty="1">
              <a:latin typeface="Times New Roman" panose="02020603050405020304" pitchFamily="18" charset="0"/>
              <a:cs typeface="Times New Roman" panose="02020603050405020304" pitchFamily="18" charset="0"/>
            </a:rPr>
            <a:t>Food</a:t>
          </a:r>
        </a:p>
      </dgm:t>
    </dgm:pt>
    <dgm:pt modelId="{5FC822AF-65CC-4F5E-924D-C6DC4F7F4906}" cxnId="{DEB4132D-8009-4221-B969-507E9AB08E73}" type="parTrans">
      <dgm:prSet/>
      <dgm:spPr/>
      <dgm:t>
        <a:bodyPr/>
        <a:lstStyle/>
        <a:p>
          <a:endParaRPr lang="en-US">
            <a:latin typeface="Times New Roman" panose="02020603050405020304" pitchFamily="18" charset="0"/>
            <a:cs typeface="Times New Roman" panose="02020603050405020304" pitchFamily="18" charset="0"/>
          </a:endParaRPr>
        </a:p>
      </dgm:t>
    </dgm:pt>
    <dgm:pt modelId="{231C0733-03DF-43BC-B192-46B525A4D0AE}">
      <dgm:prSet custT="1"/>
      <dgm:spPr/>
      <dgm:t>
        <a:bodyPr/>
        <a:lstStyle/>
        <a:p>
          <a:r>
            <a:rPr lang="en-US" sz="1700" dirty="1">
              <a:latin typeface="Times New Roman" panose="02020603050405020304" pitchFamily="18" charset="0"/>
              <a:cs typeface="Times New Roman" panose="02020603050405020304" pitchFamily="18" charset="0"/>
            </a:rPr>
            <a:t>Food grown in PFAS-contaminated soil and water </a:t>
          </a:r>
        </a:p>
      </dgm:t>
    </dgm:pt>
    <dgm:pt modelId="{BD87EC2D-F648-423F-B77F-8FE5CE054691}" cxnId="{DEB4132D-8009-4221-B969-507E9AB08E73}" type="sibTrans">
      <dgm:prSet/>
      <dgm:spPr/>
      <dgm:t>
        <a:bodyPr/>
        <a:lstStyle/>
        <a:p>
          <a:endParaRPr lang="en-US">
            <a:latin typeface="Times New Roman" panose="02020603050405020304" pitchFamily="18" charset="0"/>
            <a:cs typeface="Times New Roman" panose="02020603050405020304" pitchFamily="18" charset="0"/>
          </a:endParaRPr>
        </a:p>
      </dgm:t>
    </dgm:pt>
    <dgm:pt modelId="{3E2B31B7-EBDC-43D1-A4AB-CF7363970367}" cxnId="{4D00228E-6552-4593-B9F6-12BB1233C7C6}" type="parTrans">
      <dgm:prSet/>
      <dgm:spPr/>
      <dgm:t>
        <a:bodyPr/>
        <a:lstStyle/>
        <a:p>
          <a:endParaRPr lang="en-US">
            <a:latin typeface="Times New Roman" panose="02020603050405020304" pitchFamily="18" charset="0"/>
            <a:cs typeface="Times New Roman" panose="02020603050405020304" pitchFamily="18" charset="0"/>
          </a:endParaRPr>
        </a:p>
      </dgm:t>
    </dgm:pt>
    <dgm:pt modelId="{439F2EC3-F6CB-497F-9008-40DB4D9E43AE}">
      <dgm:prSet custT="1"/>
      <dgm:spPr/>
      <dgm:t>
        <a:bodyPr/>
        <a:lstStyle/>
        <a:p>
          <a:r>
            <a:rPr lang="en-US" sz="1700" dirty="1">
              <a:latin typeface="Times New Roman" panose="02020603050405020304" pitchFamily="18" charset="0"/>
              <a:cs typeface="Times New Roman" panose="02020603050405020304" pitchFamily="18" charset="0"/>
            </a:rPr>
            <a:t>Food packaging </a:t>
          </a:r>
        </a:p>
      </dgm:t>
    </dgm:pt>
    <dgm:pt modelId="{B857B08C-4455-4B3B-A8E8-2CBB2239A40F}" cxnId="{4D00228E-6552-4593-B9F6-12BB1233C7C6}" type="sibTrans">
      <dgm:prSet/>
      <dgm:spPr/>
      <dgm:t>
        <a:bodyPr/>
        <a:lstStyle/>
        <a:p>
          <a:endParaRPr lang="en-US">
            <a:latin typeface="Times New Roman" panose="02020603050405020304" pitchFamily="18" charset="0"/>
            <a:cs typeface="Times New Roman" panose="02020603050405020304" pitchFamily="18" charset="0"/>
          </a:endParaRPr>
        </a:p>
      </dgm:t>
    </dgm:pt>
    <dgm:pt modelId="{1314A7A3-5F8C-4CCD-80B5-5AE8563F100D}" cxnId="{67B336F0-FED2-46FA-ADD6-1AD20DD031F5}" type="parTrans">
      <dgm:prSet/>
      <dgm:spPr/>
      <dgm:t>
        <a:bodyPr/>
        <a:lstStyle/>
        <a:p>
          <a:endParaRPr lang="en-US">
            <a:latin typeface="Times New Roman" panose="02020603050405020304" pitchFamily="18" charset="0"/>
            <a:cs typeface="Times New Roman" panose="02020603050405020304" pitchFamily="18" charset="0"/>
          </a:endParaRPr>
        </a:p>
      </dgm:t>
    </dgm:pt>
    <dgm:pt modelId="{28585471-C658-4589-89C1-BF5745D96D2E}">
      <dgm:prSet custT="1"/>
      <dgm:spPr/>
      <dgm:t>
        <a:bodyPr/>
        <a:lstStyle/>
        <a:p>
          <a:r>
            <a:rPr lang="en-US" sz="1700" dirty="1">
              <a:latin typeface="Times New Roman" panose="02020603050405020304" pitchFamily="18" charset="0"/>
              <a:cs typeface="Times New Roman" panose="02020603050405020304" pitchFamily="18" charset="0"/>
            </a:rPr>
            <a:t>Equipment used during food processing</a:t>
          </a:r>
        </a:p>
      </dgm:t>
    </dgm:pt>
    <dgm:pt modelId="{7A66B3FB-E772-4914-896A-C7E7A7BFDC42}" cxnId="{67B336F0-FED2-46FA-ADD6-1AD20DD031F5}" type="sibTrans">
      <dgm:prSet/>
      <dgm:spPr/>
      <dgm:t>
        <a:bodyPr/>
        <a:lstStyle/>
        <a:p>
          <a:endParaRPr lang="en-US">
            <a:latin typeface="Times New Roman" panose="02020603050405020304" pitchFamily="18" charset="0"/>
            <a:cs typeface="Times New Roman" panose="02020603050405020304" pitchFamily="18" charset="0"/>
          </a:endParaRPr>
        </a:p>
      </dgm:t>
    </dgm:pt>
    <dgm:pt modelId="{ADEBBBFC-6405-48BE-A046-C769B3C475D0}" cxnId="{96641D0D-6580-4E9D-915D-D1C325C8DB8D}" type="sibTrans">
      <dgm:prSet/>
      <dgm:spPr/>
      <dgm:t>
        <a:bodyPr/>
        <a:lstStyle/>
        <a:p>
          <a:endParaRPr lang="en-US">
            <a:latin typeface="Times New Roman" panose="02020603050405020304" pitchFamily="18" charset="0"/>
            <a:cs typeface="Times New Roman" panose="02020603050405020304" pitchFamily="18" charset="0"/>
          </a:endParaRPr>
        </a:p>
      </dgm:t>
    </dgm:pt>
    <dgm:pt modelId="{385D75E0-49DD-491A-AAE2-7B5E1732A204}" type="pres">
      <dgm:prSet presAssocID="{4AA2398C-32ED-470F-B0F3-487DF231CDE2}" presName="linear" presStyleCnt="0">
        <dgm:presLayoutVars>
          <dgm:dir/>
          <dgm:animLvl val="lvl"/>
          <dgm:resizeHandles val="exact"/>
        </dgm:presLayoutVars>
      </dgm:prSet>
      <dgm:spPr/>
      <dgm:t>
        <a:bodyPr/>
        <a:lstStyle/>
        <a:p>
          <a:endParaRPr lang="en-US"/>
        </a:p>
      </dgm:t>
    </dgm:pt>
    <dgm:pt modelId="{36F7F4D1-80D6-4CE8-A32F-C2D908F76702}" type="pres">
      <dgm:prSet presAssocID="{93CDCDD8-02C4-4B0A-BEA6-9982736B06AB}" presName="parentLin" presStyleCnt="0"/>
      <dgm:spPr/>
      <dgm:t>
        <a:bodyPr/>
        <a:lstStyle/>
        <a:p/>
      </dgm:t>
    </dgm:pt>
    <dgm:pt modelId="{F9FB98B9-2E62-4A59-B527-1EC784C2CCDD}" type="pres">
      <dgm:prSet presAssocID="{93CDCDD8-02C4-4B0A-BEA6-9982736B06AB}" presName="parentLeftMargin" presStyleLbl="node1" presStyleIdx="0" presStyleCnt="3"/>
      <dgm:spPr/>
      <dgm:t>
        <a:bodyPr/>
        <a:lstStyle/>
        <a:p>
          <a:endParaRPr lang="en-US"/>
        </a:p>
      </dgm:t>
    </dgm:pt>
    <dgm:pt modelId="{56BDC126-EEE4-47C1-80B7-74DE14415F5E}" type="pres">
      <dgm:prSet presAssocID="{93CDCDD8-02C4-4B0A-BEA6-9982736B06AB}" presName="parentText" presStyleLbl="node1" presStyleIdx="0" presStyleCnt="3">
        <dgm:presLayoutVars>
          <dgm:chMax val="0"/>
          <dgm:bulletEnabled val="1"/>
        </dgm:presLayoutVars>
      </dgm:prSet>
      <dgm:spPr/>
      <dgm:t>
        <a:bodyPr/>
        <a:lstStyle/>
        <a:p>
          <a:endParaRPr lang="en-US"/>
        </a:p>
      </dgm:t>
    </dgm:pt>
    <dgm:pt modelId="{9B4D98C9-77B0-473B-B0AB-446D82DB9294}" type="pres">
      <dgm:prSet presAssocID="{93CDCDD8-02C4-4B0A-BEA6-9982736B06AB}" presName="negativeSpace" presStyleCnt="0"/>
      <dgm:spPr/>
      <dgm:t>
        <a:bodyPr/>
        <a:lstStyle/>
        <a:p/>
      </dgm:t>
    </dgm:pt>
    <dgm:pt modelId="{1AA5C032-31CA-4B52-B033-A399DDD661BA}" type="pres">
      <dgm:prSet presAssocID="{93CDCDD8-02C4-4B0A-BEA6-9982736B06AB}" presName="childText" presStyleLbl="conFgAcc1" presStyleIdx="0" presStyleCnt="3" custLinFactNeighborY="23259">
        <dgm:presLayoutVars>
          <dgm:bulletEnabled val="1"/>
        </dgm:presLayoutVars>
      </dgm:prSet>
      <dgm:spPr/>
      <dgm:t>
        <a:bodyPr/>
        <a:lstStyle/>
        <a:p>
          <a:endParaRPr lang="en-US"/>
        </a:p>
      </dgm:t>
    </dgm:pt>
    <dgm:pt modelId="{2C24BC13-AF1F-424E-8534-FF51AE27C372}" type="pres">
      <dgm:prSet presAssocID="{5B020C4F-08D9-4A50-A099-CD7B52F1BA08}" presName="spaceBetweenRectangles" presStyleCnt="0"/>
      <dgm:spPr/>
      <dgm:t>
        <a:bodyPr/>
        <a:lstStyle/>
        <a:p/>
      </dgm:t>
    </dgm:pt>
    <dgm:pt modelId="{A7F91DC9-9DCF-414B-8D24-C21BBE834935}" type="pres">
      <dgm:prSet presAssocID="{7C97C592-D4DE-4E11-B2F7-0A75B0558E88}" presName="parentLin" presStyleCnt="0"/>
      <dgm:spPr/>
      <dgm:t>
        <a:bodyPr/>
        <a:lstStyle/>
        <a:p/>
      </dgm:t>
    </dgm:pt>
    <dgm:pt modelId="{FBB462F7-1711-4552-90D8-DD593B0449CF}" type="pres">
      <dgm:prSet presAssocID="{7C97C592-D4DE-4E11-B2F7-0A75B0558E88}" presName="parentLeftMargin" presStyleLbl="node1" presStyleIdx="0" presStyleCnt="3"/>
      <dgm:spPr/>
      <dgm:t>
        <a:bodyPr/>
        <a:lstStyle/>
        <a:p>
          <a:endParaRPr lang="en-US"/>
        </a:p>
      </dgm:t>
    </dgm:pt>
    <dgm:pt modelId="{0B997AEE-3E6F-46F2-A6BF-8AD54A21A50D}" type="pres">
      <dgm:prSet presAssocID="{7C97C592-D4DE-4E11-B2F7-0A75B0558E88}" presName="parentText" presStyleLbl="node1" presStyleIdx="1" presStyleCnt="3">
        <dgm:presLayoutVars>
          <dgm:chMax val="0"/>
          <dgm:bulletEnabled val="1"/>
        </dgm:presLayoutVars>
      </dgm:prSet>
      <dgm:spPr/>
      <dgm:t>
        <a:bodyPr/>
        <a:lstStyle/>
        <a:p>
          <a:endParaRPr lang="en-US"/>
        </a:p>
      </dgm:t>
    </dgm:pt>
    <dgm:pt modelId="{DA753F22-FC67-4647-B145-B83C6CEA01B7}" type="pres">
      <dgm:prSet presAssocID="{7C97C592-D4DE-4E11-B2F7-0A75B0558E88}" presName="negativeSpace" presStyleCnt="0"/>
      <dgm:spPr/>
      <dgm:t>
        <a:bodyPr/>
        <a:lstStyle/>
        <a:p/>
      </dgm:t>
    </dgm:pt>
    <dgm:pt modelId="{C24E4F9B-7994-4EF4-A7BC-DDC820CEF00F}" type="pres">
      <dgm:prSet presAssocID="{7C97C592-D4DE-4E11-B2F7-0A75B0558E88}" presName="childText" presStyleLbl="conFgAcc1" presStyleIdx="1" presStyleCnt="3">
        <dgm:presLayoutVars>
          <dgm:bulletEnabled val="1"/>
        </dgm:presLayoutVars>
      </dgm:prSet>
      <dgm:spPr/>
      <dgm:t>
        <a:bodyPr/>
        <a:lstStyle/>
        <a:p>
          <a:endParaRPr lang="en-US"/>
        </a:p>
      </dgm:t>
    </dgm:pt>
    <dgm:pt modelId="{169DCC82-DB86-4FE0-8A12-5D998A613A57}" type="pres">
      <dgm:prSet presAssocID="{77BFE607-031D-4911-A1A6-F86110E2B146}" presName="spaceBetweenRectangles" presStyleCnt="0"/>
      <dgm:spPr/>
      <dgm:t>
        <a:bodyPr/>
        <a:lstStyle/>
        <a:p/>
      </dgm:t>
    </dgm:pt>
    <dgm:pt modelId="{DCC95A66-C26F-4C54-BE3D-0B3E1BA1A320}" type="pres">
      <dgm:prSet presAssocID="{8F579758-4C54-4768-B6F1-CA5D08B24BA2}" presName="parentLin" presStyleCnt="0"/>
      <dgm:spPr/>
      <dgm:t>
        <a:bodyPr/>
        <a:lstStyle/>
        <a:p/>
      </dgm:t>
    </dgm:pt>
    <dgm:pt modelId="{72F9D456-97C7-499B-99E7-BCE0650591E9}" type="pres">
      <dgm:prSet presAssocID="{8F579758-4C54-4768-B6F1-CA5D08B24BA2}" presName="parentLeftMargin" presStyleLbl="node1" presStyleIdx="1" presStyleCnt="3"/>
      <dgm:spPr/>
      <dgm:t>
        <a:bodyPr/>
        <a:lstStyle/>
        <a:p>
          <a:endParaRPr lang="en-US"/>
        </a:p>
      </dgm:t>
    </dgm:pt>
    <dgm:pt modelId="{58D4E6B2-2A5B-4E3E-9EA6-CEE8AC209040}" type="pres">
      <dgm:prSet presAssocID="{8F579758-4C54-4768-B6F1-CA5D08B24BA2}" presName="parentText" presStyleLbl="node1" presStyleIdx="2" presStyleCnt="3">
        <dgm:presLayoutVars>
          <dgm:chMax val="0"/>
          <dgm:bulletEnabled val="1"/>
        </dgm:presLayoutVars>
      </dgm:prSet>
      <dgm:spPr/>
      <dgm:t>
        <a:bodyPr/>
        <a:lstStyle/>
        <a:p>
          <a:endParaRPr lang="en-US"/>
        </a:p>
      </dgm:t>
    </dgm:pt>
    <dgm:pt modelId="{3FE5B13B-7FF1-42F3-BA27-647E6E029627}" type="pres">
      <dgm:prSet presAssocID="{8F579758-4C54-4768-B6F1-CA5D08B24BA2}" presName="negativeSpace" presStyleCnt="0"/>
      <dgm:spPr/>
      <dgm:t>
        <a:bodyPr/>
        <a:lstStyle/>
        <a:p/>
      </dgm:t>
    </dgm:pt>
    <dgm:pt modelId="{1B4853A6-C715-47AF-B943-462DD78A8F29}" type="pres">
      <dgm:prSet presAssocID="{8F579758-4C54-4768-B6F1-CA5D08B24BA2}" presName="childText" presStyleLbl="conFgAcc1" presStyleIdx="2" presStyleCnt="3">
        <dgm:presLayoutVars>
          <dgm:bulletEnabled val="1"/>
        </dgm:presLayoutVars>
      </dgm:prSet>
      <dgm:spPr/>
      <dgm:t>
        <a:bodyPr/>
        <a:lstStyle/>
        <a:p>
          <a:endParaRPr lang="en-US"/>
        </a:p>
      </dgm:t>
    </dgm:pt>
  </dgm:ptLst>
  <dgm:cxnLst>
    <dgm:cxn modelId="{72783005-3496-4208-A211-D33D1F164119}" srcId="{4AA2398C-32ED-470F-B0F3-487DF231CDE2}" destId="{93CDCDD8-02C4-4B0A-BEA6-9982736B06AB}" srcOrd="0" destOrd="0" parTransId="{2D573280-49E4-44BA-9000-A044FE7F03C3}" sibTransId="{5B020C4F-08D9-4A50-A099-CD7B52F1BA08}"/>
    <dgm:cxn modelId="{07574042-5852-4553-8F42-BA361CF7D296}" srcId="{93CDCDD8-02C4-4B0A-BEA6-9982736B06AB}" destId="{83E10963-7066-48CC-BAFB-4D7EE74B4463}" srcOrd="0" destOrd="0" parTransId="{D3110CFA-114A-462F-89E3-D50024B24B27}" sibTransId="{55A9DCA0-BF6A-4785-AE98-FB1A0DE5490B}"/>
    <dgm:cxn modelId="{207A4112-D6A3-43A4-AF79-E21C6381A309}" srcId="{93CDCDD8-02C4-4B0A-BEA6-9982736B06AB}" destId="{53D28890-4C7D-4EC1-A3EF-1A3328D2D89C}" srcOrd="1" destOrd="0" parTransId="{5126A04A-0C37-4963-B319-3EFFBF6EB15A}" sibTransId="{9E65FAAD-5C57-405C-A846-41C8C1320154}"/>
    <dgm:cxn modelId="{B1933EDE-04AA-4F5C-AE6B-FE7CAF732EFB}" srcId="{93CDCDD8-02C4-4B0A-BEA6-9982736B06AB}" destId="{7387EEF9-5EE9-4301-9160-92D3FE47EA88}" srcOrd="2" destOrd="0" parTransId="{21788C90-5BBC-4708-BB36-4E0554711A15}" sibTransId="{EDA9A389-A82C-4D9B-9937-F7C66EE49FD8}"/>
    <dgm:cxn modelId="{7E45D6FC-AC87-442D-A584-987ED6917A00}" srcId="{4AA2398C-32ED-470F-B0F3-487DF231CDE2}" destId="{7C97C592-D4DE-4E11-B2F7-0A75B0558E88}" srcOrd="1" destOrd="0" parTransId="{77BB3130-60D2-4542-BC37-BE86C1009C92}" sibTransId="{77BFE607-031D-4911-A1A6-F86110E2B146}"/>
    <dgm:cxn modelId="{C1A937B6-A1DF-451F-9FA0-F8C272C7C3F8}" srcId="{7C97C592-D4DE-4E11-B2F7-0A75B0558E88}" destId="{E631A130-B763-440D-9065-4BC7FC4F6C9F}" srcOrd="0" destOrd="0" parTransId="{89B8DAD4-E797-4FC0-9AAD-324271C9E9B8}" sibTransId="{C49CF0DE-B6AE-4FA4-92C6-1CB41957E62F}"/>
    <dgm:cxn modelId="{EC66401C-6893-4F5A-A0ED-8E5ECE26F75B}" srcId="{E631A130-B763-440D-9065-4BC7FC4F6C9F}" destId="{7F16532D-5361-404D-910E-D5F3C2990D0E}" srcOrd="0" destOrd="0" parTransId="{1335BD1E-5225-46C3-A9CD-5635A8FBC1E2}" sibTransId="{38231A88-3A5B-46D7-9424-F07B04A3F7F0}"/>
    <dgm:cxn modelId="{BFF52C32-9609-460D-AEAB-1BD448180809}" srcId="{7C97C592-D4DE-4E11-B2F7-0A75B0558E88}" destId="{60F179DC-FB4C-49D9-8C83-69E8327D48D8}" srcOrd="1" destOrd="0" parTransId="{EE37FD92-5055-4BC4-952D-C454C04252F0}" sibTransId="{D9718610-2FA9-4A11-960A-F767103DF2F7}"/>
    <dgm:cxn modelId="{502D86FC-6E10-4833-8CB9-AB263CE6B444}" srcId="{7C97C592-D4DE-4E11-B2F7-0A75B0558E88}" destId="{8F464C32-0F36-4093-A2F4-FD539DFC9B5B}" srcOrd="2" destOrd="0" parTransId="{DC48A6AE-4F07-448C-AB2C-C91E16156701}" sibTransId="{311DC8E8-8A75-4129-B001-82A71D19648A}"/>
    <dgm:cxn modelId="{96641D0D-6580-4E9D-915D-D1C325C8DB8D}" srcId="{4AA2398C-32ED-470F-B0F3-487DF231CDE2}" destId="{8F579758-4C54-4768-B6F1-CA5D08B24BA2}" srcOrd="2" destOrd="0" parTransId="{48287429-EF78-4A46-AD30-3CCFAF60C7FD}" sibTransId="{ADEBBBFC-6405-48BE-A046-C769B3C475D0}"/>
    <dgm:cxn modelId="{DEB4132D-8009-4221-B969-507E9AB08E73}" srcId="{8F579758-4C54-4768-B6F1-CA5D08B24BA2}" destId="{231C0733-03DF-43BC-B192-46B525A4D0AE}" srcOrd="0" destOrd="0" parTransId="{5FC822AF-65CC-4F5E-924D-C6DC4F7F4906}" sibTransId="{BD87EC2D-F648-423F-B77F-8FE5CE054691}"/>
    <dgm:cxn modelId="{4D00228E-6552-4593-B9F6-12BB1233C7C6}" srcId="{8F579758-4C54-4768-B6F1-CA5D08B24BA2}" destId="{439F2EC3-F6CB-497F-9008-40DB4D9E43AE}" srcOrd="1" destOrd="0" parTransId="{3E2B31B7-EBDC-43D1-A4AB-CF7363970367}" sibTransId="{B857B08C-4455-4B3B-A8E8-2CBB2239A40F}"/>
    <dgm:cxn modelId="{67B336F0-FED2-46FA-ADD6-1AD20DD031F5}" srcId="{8F579758-4C54-4768-B6F1-CA5D08B24BA2}" destId="{28585471-C658-4589-89C1-BF5745D96D2E}" srcOrd="2" destOrd="0" parTransId="{1314A7A3-5F8C-4CCD-80B5-5AE8563F100D}" sibTransId="{7A66B3FB-E772-4914-896A-C7E7A7BFDC42}"/>
    <dgm:cxn modelId="{924857A2-F3F3-4AE9-AA1E-145E2B850F99}" type="presOf" srcId="{4AA2398C-32ED-470F-B0F3-487DF231CDE2}" destId="{385D75E0-49DD-491A-AAE2-7B5E1732A204}" srcOrd="0" destOrd="0" presId="urn:microsoft.com/office/officeart/2005/8/layout/list1"/>
    <dgm:cxn modelId="{66405811-41B8-4455-9D6C-5D32A16D70EC}" type="presParOf" srcId="{385D75E0-49DD-491A-AAE2-7B5E1732A204}" destId="{36F7F4D1-80D6-4CE8-A32F-C2D908F76702}" srcOrd="0" destOrd="0" presId="urn:microsoft.com/office/officeart/2005/8/layout/list1"/>
    <dgm:cxn modelId="{A16FDB45-72F6-408E-819D-DC2DC61F2AA3}" type="presParOf" srcId="{36F7F4D1-80D6-4CE8-A32F-C2D908F76702}" destId="{F9FB98B9-2E62-4A59-B527-1EC784C2CCDD}" srcOrd="0" destOrd="0" presId="urn:microsoft.com/office/officeart/2005/8/layout/list1"/>
    <dgm:cxn modelId="{BF78029D-E2B4-4983-804A-C8EA980D2C6F}" type="presOf" srcId="{93CDCDD8-02C4-4B0A-BEA6-9982736B06AB}" destId="{F9FB98B9-2E62-4A59-B527-1EC784C2CCDD}" srcOrd="0" destOrd="0" presId="urn:microsoft.com/office/officeart/2005/8/layout/list1"/>
    <dgm:cxn modelId="{A002777A-8F84-4478-A562-81EDE6B32A86}" type="presParOf" srcId="{36F7F4D1-80D6-4CE8-A32F-C2D908F76702}" destId="{56BDC126-EEE4-47C1-80B7-74DE14415F5E}" srcOrd="1" destOrd="0" presId="urn:microsoft.com/office/officeart/2005/8/layout/list1"/>
    <dgm:cxn modelId="{231235F9-F949-4BB9-A5A0-409B78CBAA9B}" type="presOf" srcId="{93CDCDD8-02C4-4B0A-BEA6-9982736B06AB}" destId="{56BDC126-EEE4-47C1-80B7-74DE14415F5E}" srcOrd="1" destOrd="0" presId="urn:microsoft.com/office/officeart/2005/8/layout/list1"/>
    <dgm:cxn modelId="{854A8739-3EEB-4A3C-92AC-1D695C95ED74}" type="presParOf" srcId="{385D75E0-49DD-491A-AAE2-7B5E1732A204}" destId="{9B4D98C9-77B0-473B-B0AB-446D82DB9294}" srcOrd="1" destOrd="0" presId="urn:microsoft.com/office/officeart/2005/8/layout/list1"/>
    <dgm:cxn modelId="{EC5BB61C-43D4-4786-B1CA-20692B0239EE}" type="presParOf" srcId="{385D75E0-49DD-491A-AAE2-7B5E1732A204}" destId="{1AA5C032-31CA-4B52-B033-A399DDD661BA}" srcOrd="2" destOrd="0" presId="urn:microsoft.com/office/officeart/2005/8/layout/list1"/>
    <dgm:cxn modelId="{4D154FA2-6276-4654-AFDD-64A07873924C}" type="presOf" srcId="{83E10963-7066-48CC-BAFB-4D7EE74B4463}" destId="{1AA5C032-31CA-4B52-B033-A399DDD661BA}" srcOrd="0" destOrd="0" presId="urn:microsoft.com/office/officeart/2005/8/layout/list1"/>
    <dgm:cxn modelId="{43642742-C98C-4EA2-8427-63E6CEABF8E9}" type="presOf" srcId="{53D28890-4C7D-4EC1-A3EF-1A3328D2D89C}" destId="{1AA5C032-31CA-4B52-B033-A399DDD661BA}" srcOrd="0" destOrd="1" presId="urn:microsoft.com/office/officeart/2005/8/layout/list1"/>
    <dgm:cxn modelId="{1531F76C-9B6D-41DF-92DA-A519BE3CC768}" type="presOf" srcId="{7387EEF9-5EE9-4301-9160-92D3FE47EA88}" destId="{1AA5C032-31CA-4B52-B033-A399DDD661BA}" srcOrd="0" destOrd="2" presId="urn:microsoft.com/office/officeart/2005/8/layout/list1"/>
    <dgm:cxn modelId="{7D7CBCD1-5B23-4EF6-8425-386A2C9DB32C}" type="presParOf" srcId="{385D75E0-49DD-491A-AAE2-7B5E1732A204}" destId="{2C24BC13-AF1F-424E-8534-FF51AE27C372}" srcOrd="3" destOrd="0" presId="urn:microsoft.com/office/officeart/2005/8/layout/list1"/>
    <dgm:cxn modelId="{7B73AAF3-3852-419D-9E39-169242FEEFBC}" type="presParOf" srcId="{385D75E0-49DD-491A-AAE2-7B5E1732A204}" destId="{A7F91DC9-9DCF-414B-8D24-C21BBE834935}" srcOrd="4" destOrd="0" presId="urn:microsoft.com/office/officeart/2005/8/layout/list1"/>
    <dgm:cxn modelId="{E01A7DF3-CA64-4776-A66E-515D2663F94A}" type="presParOf" srcId="{A7F91DC9-9DCF-414B-8D24-C21BBE834935}" destId="{FBB462F7-1711-4552-90D8-DD593B0449CF}" srcOrd="0" destOrd="0" presId="urn:microsoft.com/office/officeart/2005/8/layout/list1"/>
    <dgm:cxn modelId="{8FFAEED8-0E09-4B62-B540-76CF1CFAE7EE}" type="presOf" srcId="{7C97C592-D4DE-4E11-B2F7-0A75B0558E88}" destId="{FBB462F7-1711-4552-90D8-DD593B0449CF}" srcOrd="0" destOrd="0" presId="urn:microsoft.com/office/officeart/2005/8/layout/list1"/>
    <dgm:cxn modelId="{408B676A-7EDD-4C6E-8F39-29FC4E02B988}" type="presParOf" srcId="{A7F91DC9-9DCF-414B-8D24-C21BBE834935}" destId="{0B997AEE-3E6F-46F2-A6BF-8AD54A21A50D}" srcOrd="1" destOrd="0" presId="urn:microsoft.com/office/officeart/2005/8/layout/list1"/>
    <dgm:cxn modelId="{1F54F7CC-CB81-4859-804D-3D370DDF8A4D}" type="presOf" srcId="{7C97C592-D4DE-4E11-B2F7-0A75B0558E88}" destId="{0B997AEE-3E6F-46F2-A6BF-8AD54A21A50D}" srcOrd="1" destOrd="0" presId="urn:microsoft.com/office/officeart/2005/8/layout/list1"/>
    <dgm:cxn modelId="{FD5262F9-376C-4F3E-959B-7DC5F42E5E1B}" type="presParOf" srcId="{385D75E0-49DD-491A-AAE2-7B5E1732A204}" destId="{DA753F22-FC67-4647-B145-B83C6CEA01B7}" srcOrd="5" destOrd="0" presId="urn:microsoft.com/office/officeart/2005/8/layout/list1"/>
    <dgm:cxn modelId="{E9BF8FF8-F50A-415D-90DB-250F33800194}" type="presParOf" srcId="{385D75E0-49DD-491A-AAE2-7B5E1732A204}" destId="{C24E4F9B-7994-4EF4-A7BC-DDC820CEF00F}" srcOrd="6" destOrd="0" presId="urn:microsoft.com/office/officeart/2005/8/layout/list1"/>
    <dgm:cxn modelId="{0F02C3EA-F460-4F1C-8E11-BB84FADE512F}" type="presOf" srcId="{E631A130-B763-440D-9065-4BC7FC4F6C9F}" destId="{C24E4F9B-7994-4EF4-A7BC-DDC820CEF00F}" srcOrd="0" destOrd="0" presId="urn:microsoft.com/office/officeart/2005/8/layout/list1"/>
    <dgm:cxn modelId="{61327F77-06B5-40AA-B5BA-B99D6F8B448D}" type="presOf" srcId="{7F16532D-5361-404D-910E-D5F3C2990D0E}" destId="{C24E4F9B-7994-4EF4-A7BC-DDC820CEF00F}" srcOrd="0" destOrd="1" presId="urn:microsoft.com/office/officeart/2005/8/layout/list1"/>
    <dgm:cxn modelId="{D266DD56-8383-4567-8AB1-2672A73BD673}" type="presOf" srcId="{60F179DC-FB4C-49D9-8C83-69E8327D48D8}" destId="{C24E4F9B-7994-4EF4-A7BC-DDC820CEF00F}" srcOrd="0" destOrd="2" presId="urn:microsoft.com/office/officeart/2005/8/layout/list1"/>
    <dgm:cxn modelId="{4B948B41-B7D3-4C27-9749-CA4CFD4B187C}" type="presOf" srcId="{8F464C32-0F36-4093-A2F4-FD539DFC9B5B}" destId="{C24E4F9B-7994-4EF4-A7BC-DDC820CEF00F}" srcOrd="0" destOrd="3" presId="urn:microsoft.com/office/officeart/2005/8/layout/list1"/>
    <dgm:cxn modelId="{16E6CE94-26B4-40E5-8418-62A9D7EA28C9}" type="presParOf" srcId="{385D75E0-49DD-491A-AAE2-7B5E1732A204}" destId="{169DCC82-DB86-4FE0-8A12-5D998A613A57}" srcOrd="7" destOrd="0" presId="urn:microsoft.com/office/officeart/2005/8/layout/list1"/>
    <dgm:cxn modelId="{ACCFA292-31BC-4EDB-948D-6898D598FA46}" type="presParOf" srcId="{385D75E0-49DD-491A-AAE2-7B5E1732A204}" destId="{DCC95A66-C26F-4C54-BE3D-0B3E1BA1A320}" srcOrd="8" destOrd="0" presId="urn:microsoft.com/office/officeart/2005/8/layout/list1"/>
    <dgm:cxn modelId="{0017FDCA-FF79-4567-9A11-ACCB0379BEDB}" type="presParOf" srcId="{DCC95A66-C26F-4C54-BE3D-0B3E1BA1A320}" destId="{72F9D456-97C7-499B-99E7-BCE0650591E9}" srcOrd="0" destOrd="0" presId="urn:microsoft.com/office/officeart/2005/8/layout/list1"/>
    <dgm:cxn modelId="{112C9C34-DDBC-46E7-9505-D7CDCF7DD2AA}" type="presOf" srcId="{8F579758-4C54-4768-B6F1-CA5D08B24BA2}" destId="{72F9D456-97C7-499B-99E7-BCE0650591E9}" srcOrd="0" destOrd="0" presId="urn:microsoft.com/office/officeart/2005/8/layout/list1"/>
    <dgm:cxn modelId="{AAAF8C49-783B-4A6F-8227-E4C9CA9A7550}" type="presParOf" srcId="{DCC95A66-C26F-4C54-BE3D-0B3E1BA1A320}" destId="{58D4E6B2-2A5B-4E3E-9EA6-CEE8AC209040}" srcOrd="1" destOrd="0" presId="urn:microsoft.com/office/officeart/2005/8/layout/list1"/>
    <dgm:cxn modelId="{7E819470-71D2-4663-BDC3-A9317E24716A}" type="presOf" srcId="{8F579758-4C54-4768-B6F1-CA5D08B24BA2}" destId="{58D4E6B2-2A5B-4E3E-9EA6-CEE8AC209040}" srcOrd="1" destOrd="0" presId="urn:microsoft.com/office/officeart/2005/8/layout/list1"/>
    <dgm:cxn modelId="{FD0F4F6A-737B-4005-93E2-AB3899FE92BB}" type="presParOf" srcId="{385D75E0-49DD-491A-AAE2-7B5E1732A204}" destId="{3FE5B13B-7FF1-42F3-BA27-647E6E029627}" srcOrd="9" destOrd="0" presId="urn:microsoft.com/office/officeart/2005/8/layout/list1"/>
    <dgm:cxn modelId="{B175E6A4-2047-4026-9687-332FC6157B51}" type="presParOf" srcId="{385D75E0-49DD-491A-AAE2-7B5E1732A204}" destId="{1B4853A6-C715-47AF-B943-462DD78A8F29}" srcOrd="10" destOrd="0" presId="urn:microsoft.com/office/officeart/2005/8/layout/list1"/>
    <dgm:cxn modelId="{A98FDD59-FA06-4348-AD52-FA2F648883E4}" type="presOf" srcId="{231C0733-03DF-43BC-B192-46B525A4D0AE}" destId="{1B4853A6-C715-47AF-B943-462DD78A8F29}" srcOrd="0" destOrd="0" presId="urn:microsoft.com/office/officeart/2005/8/layout/list1"/>
    <dgm:cxn modelId="{1590FA78-6C90-40A2-928E-985628EE15E2}" type="presOf" srcId="{439F2EC3-F6CB-497F-9008-40DB4D9E43AE}" destId="{1B4853A6-C715-47AF-B943-462DD78A8F29}" srcOrd="0" destOrd="1" presId="urn:microsoft.com/office/officeart/2005/8/layout/list1"/>
    <dgm:cxn modelId="{C3430C28-058D-4487-8068-26D52152378E}" type="presOf" srcId="{28585471-C658-4589-89C1-BF5745D96D2E}" destId="{1B4853A6-C715-47AF-B943-462DD78A8F29}" srcOrd="0" destOrd="2" presId="urn:microsoft.com/office/officeart/2005/8/layout/list1"/>
  </dgm:cxnLst>
  <dgm:bg/>
  <dgm:whole/>
  <dgm:extLst>
    <a:ext uri="http://schemas.microsoft.com/office/drawing/2008/diagram">
      <dsp:dataModelExt xmlns:dsp="http://schemas.microsoft.com/office/drawing/2008/diagram" minVer="http://schemas.openxmlformats.org/drawingml/2006/diagram" relId="rId6"/>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90DA04-E457-4383-A7C3-BD0B60847293}">
      <dsp:nvSpPr>
        <dsp:cNvPr id="0" name=""/>
        <dsp:cNvSpPr/>
      </dsp:nvSpPr>
      <dsp:spPr>
        <a:xfrm>
          <a:off x="0" y="472439"/>
          <a:ext cx="11544300" cy="629918"/>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38E38F-100E-45C4-A0AE-9DD53A865787}">
      <dsp:nvSpPr>
        <dsp:cNvPr id="0" name=""/>
        <dsp:cNvSpPr/>
      </dsp:nvSpPr>
      <dsp:spPr>
        <a:xfrm>
          <a:off x="883" y="0"/>
          <a:ext cx="1176404" cy="629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lvl="0" algn="ctr" defTabSz="533400">
            <a:lnSpc>
              <a:spcPct val="90000"/>
            </a:lnSpc>
            <a:spcBef>
              <a:spcPct val="0"/>
            </a:spcBef>
            <a:spcAft>
              <a:spcPct val="35000"/>
            </a:spcAft>
          </a:pPr>
          <a:r>
            <a:rPr lang="en-US" sz="1200" kern="1200" dirty="0"/>
            <a:t>FDA approves OxyContin</a:t>
          </a:r>
          <a:br>
            <a:rPr lang="en-US" sz="1200" kern="1200" dirty="0"/>
          </a:br>
          <a:r>
            <a:rPr lang="en-US" sz="1200" kern="1200" dirty="0">
              <a:solidFill>
                <a:srgbClr val="FF0000"/>
              </a:solidFill>
            </a:rPr>
            <a:t>1995</a:t>
          </a:r>
        </a:p>
      </dsp:txBody>
      <dsp:txXfrm>
        <a:off x="883" y="0"/>
        <a:ext cx="1176404" cy="629918"/>
      </dsp:txXfrm>
    </dsp:sp>
    <dsp:sp modelId="{60C8E184-F070-4B86-A455-EF50494F758B}">
      <dsp:nvSpPr>
        <dsp:cNvPr id="0" name=""/>
        <dsp:cNvSpPr/>
      </dsp:nvSpPr>
      <dsp:spPr>
        <a:xfrm>
          <a:off x="510345" y="708658"/>
          <a:ext cx="157479" cy="15747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80636C-8292-4BF9-9BAC-B5D8B61EFB42}">
      <dsp:nvSpPr>
        <dsp:cNvPr id="0" name=""/>
        <dsp:cNvSpPr/>
      </dsp:nvSpPr>
      <dsp:spPr>
        <a:xfrm>
          <a:off x="1192887" y="944878"/>
          <a:ext cx="1047532" cy="629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lvl="0" algn="ctr" defTabSz="533400">
            <a:lnSpc>
              <a:spcPct val="90000"/>
            </a:lnSpc>
            <a:spcBef>
              <a:spcPct val="0"/>
            </a:spcBef>
            <a:spcAft>
              <a:spcPct val="35000"/>
            </a:spcAft>
          </a:pPr>
          <a:r>
            <a:rPr lang="en-US" sz="1200" kern="1200" dirty="0"/>
            <a:t>Peak use of prescription opioids</a:t>
          </a:r>
          <a:r>
            <a:rPr lang="en-US" sz="1200" kern="1200" baseline="30000" dirty="0"/>
            <a:t>1</a:t>
          </a:r>
          <a:r>
            <a:rPr lang="en-US" sz="1200" kern="1200" dirty="0"/>
            <a:t/>
          </a:r>
          <a:br>
            <a:rPr lang="en-US" sz="1200" kern="1200" dirty="0"/>
          </a:br>
          <a:r>
            <a:rPr lang="en-US" sz="1200" kern="1200" dirty="0">
              <a:solidFill>
                <a:srgbClr val="FF0000"/>
              </a:solidFill>
            </a:rPr>
            <a:t>2010</a:t>
          </a:r>
        </a:p>
      </dsp:txBody>
      <dsp:txXfrm>
        <a:off x="1192887" y="944878"/>
        <a:ext cx="1047532" cy="629918"/>
      </dsp:txXfrm>
    </dsp:sp>
    <dsp:sp modelId="{406A859B-E99B-426D-93BE-DD166F034429}">
      <dsp:nvSpPr>
        <dsp:cNvPr id="0" name=""/>
        <dsp:cNvSpPr/>
      </dsp:nvSpPr>
      <dsp:spPr>
        <a:xfrm>
          <a:off x="1637913" y="708658"/>
          <a:ext cx="157479" cy="15747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4F8402-22DC-41E5-9C8E-7176AACC88E4}">
      <dsp:nvSpPr>
        <dsp:cNvPr id="0" name=""/>
        <dsp:cNvSpPr/>
      </dsp:nvSpPr>
      <dsp:spPr>
        <a:xfrm>
          <a:off x="2256020" y="0"/>
          <a:ext cx="1155996" cy="629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lvl="0" algn="ctr" defTabSz="533400">
            <a:lnSpc>
              <a:spcPct val="90000"/>
            </a:lnSpc>
            <a:spcBef>
              <a:spcPct val="0"/>
            </a:spcBef>
            <a:spcAft>
              <a:spcPct val="35000"/>
            </a:spcAft>
          </a:pPr>
          <a:r>
            <a:rPr lang="en-US" sz="1200" kern="1200" dirty="0"/>
            <a:t>First governmental lawsuit filed</a:t>
          </a:r>
          <a:br>
            <a:rPr lang="en-US" sz="1200" kern="1200" dirty="0"/>
          </a:br>
          <a:r>
            <a:rPr lang="en-US" sz="1200" kern="1200" dirty="0">
              <a:solidFill>
                <a:srgbClr val="FF0000"/>
              </a:solidFill>
            </a:rPr>
            <a:t>2012</a:t>
          </a:r>
        </a:p>
      </dsp:txBody>
      <dsp:txXfrm>
        <a:off x="2256020" y="0"/>
        <a:ext cx="1155996" cy="629918"/>
      </dsp:txXfrm>
    </dsp:sp>
    <dsp:sp modelId="{55D0800A-8456-4ECD-84BE-F6D66DC4BDDD}">
      <dsp:nvSpPr>
        <dsp:cNvPr id="0" name=""/>
        <dsp:cNvSpPr/>
      </dsp:nvSpPr>
      <dsp:spPr>
        <a:xfrm>
          <a:off x="2755278" y="708658"/>
          <a:ext cx="157479" cy="15747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5603F8-0FA1-459E-930D-C323CE850B49}">
      <dsp:nvSpPr>
        <dsp:cNvPr id="0" name=""/>
        <dsp:cNvSpPr/>
      </dsp:nvSpPr>
      <dsp:spPr>
        <a:xfrm>
          <a:off x="3427616" y="944878"/>
          <a:ext cx="1287635" cy="629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lvl="0" algn="ctr" defTabSz="533400">
            <a:lnSpc>
              <a:spcPct val="90000"/>
            </a:lnSpc>
            <a:spcBef>
              <a:spcPct val="0"/>
            </a:spcBef>
            <a:spcAft>
              <a:spcPct val="35000"/>
            </a:spcAft>
          </a:pPr>
          <a:r>
            <a:rPr lang="en-US" sz="1200" kern="1200" dirty="0">
              <a:solidFill>
                <a:schemeClr val="tx1"/>
              </a:solidFill>
            </a:rPr>
            <a:t>Peak of opioid-related death</a:t>
          </a:r>
          <a:r>
            <a:rPr lang="en-US" sz="1200" kern="1200" baseline="30000" dirty="0">
              <a:solidFill>
                <a:schemeClr val="tx1"/>
              </a:solidFill>
            </a:rPr>
            <a:t>2</a:t>
          </a:r>
          <a:r>
            <a:rPr lang="en-US" sz="1200" kern="1200" dirty="0">
              <a:solidFill>
                <a:srgbClr val="FF0000"/>
              </a:solidFill>
            </a:rPr>
            <a:t/>
          </a:r>
          <a:br>
            <a:rPr lang="en-US" sz="1200" kern="1200" dirty="0">
              <a:solidFill>
                <a:srgbClr val="FF0000"/>
              </a:solidFill>
            </a:rPr>
          </a:br>
          <a:r>
            <a:rPr lang="en-US" sz="1200" kern="1200" dirty="0">
              <a:solidFill>
                <a:srgbClr val="FF0000"/>
              </a:solidFill>
            </a:rPr>
            <a:t>2017</a:t>
          </a:r>
        </a:p>
      </dsp:txBody>
      <dsp:txXfrm>
        <a:off x="3427616" y="944878"/>
        <a:ext cx="1287635" cy="629918"/>
      </dsp:txXfrm>
    </dsp:sp>
    <dsp:sp modelId="{44FE4885-DC58-4F01-99DD-C6503F53E05F}">
      <dsp:nvSpPr>
        <dsp:cNvPr id="0" name=""/>
        <dsp:cNvSpPr/>
      </dsp:nvSpPr>
      <dsp:spPr>
        <a:xfrm>
          <a:off x="3992694" y="708658"/>
          <a:ext cx="157479" cy="15747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CD5F80-7EC9-4EE8-90D9-E3B3069062B4}">
      <dsp:nvSpPr>
        <dsp:cNvPr id="0" name=""/>
        <dsp:cNvSpPr/>
      </dsp:nvSpPr>
      <dsp:spPr>
        <a:xfrm>
          <a:off x="4730851" y="0"/>
          <a:ext cx="768385" cy="629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lvl="0" algn="ctr" defTabSz="533400">
            <a:lnSpc>
              <a:spcPct val="90000"/>
            </a:lnSpc>
            <a:spcBef>
              <a:spcPct val="0"/>
            </a:spcBef>
            <a:spcAft>
              <a:spcPct val="35000"/>
            </a:spcAft>
          </a:pPr>
          <a:r>
            <a:rPr lang="en-US" sz="1200" kern="1200" dirty="0"/>
            <a:t>Federal MDL formed in Ohio</a:t>
          </a:r>
          <a:br>
            <a:rPr lang="en-US" sz="1200" kern="1200" dirty="0"/>
          </a:br>
          <a:r>
            <a:rPr lang="en-US" sz="1200" kern="1200" dirty="0">
              <a:solidFill>
                <a:srgbClr val="FF0000"/>
              </a:solidFill>
            </a:rPr>
            <a:t>12/5/2017</a:t>
          </a:r>
        </a:p>
      </dsp:txBody>
      <dsp:txXfrm>
        <a:off x="4730851" y="0"/>
        <a:ext cx="768385" cy="629918"/>
      </dsp:txXfrm>
    </dsp:sp>
    <dsp:sp modelId="{F1A13001-A28F-46C6-96C6-3FBD0F2BAE70}">
      <dsp:nvSpPr>
        <dsp:cNvPr id="0" name=""/>
        <dsp:cNvSpPr/>
      </dsp:nvSpPr>
      <dsp:spPr>
        <a:xfrm>
          <a:off x="5036304" y="708658"/>
          <a:ext cx="157479" cy="15747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0A072D-82CE-422A-8845-B05FAFC8ED17}">
      <dsp:nvSpPr>
        <dsp:cNvPr id="0" name=""/>
        <dsp:cNvSpPr/>
      </dsp:nvSpPr>
      <dsp:spPr>
        <a:xfrm>
          <a:off x="5514837" y="944878"/>
          <a:ext cx="1244847" cy="629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lvl="0" algn="ctr" defTabSz="533400">
            <a:lnSpc>
              <a:spcPct val="90000"/>
            </a:lnSpc>
            <a:spcBef>
              <a:spcPct val="0"/>
            </a:spcBef>
            <a:spcAft>
              <a:spcPct val="35000"/>
            </a:spcAft>
          </a:pPr>
          <a:r>
            <a:rPr lang="en-US" sz="1200" kern="1200" dirty="0"/>
            <a:t>Purdue settles with State of OK for $275M</a:t>
          </a:r>
          <a:br>
            <a:rPr lang="en-US" sz="1200" kern="1200" dirty="0"/>
          </a:br>
          <a:r>
            <a:rPr lang="en-US" sz="1200" kern="1200" dirty="0">
              <a:solidFill>
                <a:srgbClr val="FF0000"/>
              </a:solidFill>
            </a:rPr>
            <a:t>March</a:t>
          </a:r>
          <a:r>
            <a:rPr lang="en-US" sz="1200" kern="1200" dirty="0"/>
            <a:t> </a:t>
          </a:r>
          <a:r>
            <a:rPr lang="en-US" sz="1200" kern="1200" dirty="0">
              <a:solidFill>
                <a:srgbClr val="FF0000"/>
              </a:solidFill>
            </a:rPr>
            <a:t>2019</a:t>
          </a:r>
        </a:p>
      </dsp:txBody>
      <dsp:txXfrm>
        <a:off x="5514837" y="944878"/>
        <a:ext cx="1244847" cy="629918"/>
      </dsp:txXfrm>
    </dsp:sp>
    <dsp:sp modelId="{B08984AA-515E-4947-86C6-63CAE1273F30}">
      <dsp:nvSpPr>
        <dsp:cNvPr id="0" name=""/>
        <dsp:cNvSpPr/>
      </dsp:nvSpPr>
      <dsp:spPr>
        <a:xfrm>
          <a:off x="6058521" y="708658"/>
          <a:ext cx="157479" cy="15747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81A0CF-6343-4259-A5F1-472DDF9B8AA6}">
      <dsp:nvSpPr>
        <dsp:cNvPr id="0" name=""/>
        <dsp:cNvSpPr/>
      </dsp:nvSpPr>
      <dsp:spPr>
        <a:xfrm>
          <a:off x="6775285" y="0"/>
          <a:ext cx="1390926" cy="629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lvl="0" algn="ctr" defTabSz="533400">
            <a:lnSpc>
              <a:spcPct val="90000"/>
            </a:lnSpc>
            <a:spcBef>
              <a:spcPct val="0"/>
            </a:spcBef>
            <a:spcAft>
              <a:spcPct val="35000"/>
            </a:spcAft>
          </a:pPr>
          <a:r>
            <a:rPr lang="en-US" sz="1200" kern="1200" dirty="0"/>
            <a:t>Verdict in favor of State of OK against J&amp;J for $572M</a:t>
          </a:r>
          <a:br>
            <a:rPr lang="en-US" sz="1200" kern="1200" dirty="0"/>
          </a:br>
          <a:r>
            <a:rPr lang="en-US" sz="1200" kern="1200" dirty="0">
              <a:solidFill>
                <a:srgbClr val="FF0000"/>
              </a:solidFill>
            </a:rPr>
            <a:t>August 2019</a:t>
          </a:r>
        </a:p>
      </dsp:txBody>
      <dsp:txXfrm>
        <a:off x="6775285" y="0"/>
        <a:ext cx="1390926" cy="629918"/>
      </dsp:txXfrm>
    </dsp:sp>
    <dsp:sp modelId="{2734095A-561A-4E61-AD2F-7FC6435AB18C}">
      <dsp:nvSpPr>
        <dsp:cNvPr id="0" name=""/>
        <dsp:cNvSpPr/>
      </dsp:nvSpPr>
      <dsp:spPr>
        <a:xfrm>
          <a:off x="7392008" y="708658"/>
          <a:ext cx="157479" cy="15747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95F5E8-1218-4E9F-BD40-5DCB08F350AD}">
      <dsp:nvSpPr>
        <dsp:cNvPr id="0" name=""/>
        <dsp:cNvSpPr/>
      </dsp:nvSpPr>
      <dsp:spPr>
        <a:xfrm>
          <a:off x="8181811" y="944878"/>
          <a:ext cx="986561" cy="629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lvl="0" algn="ctr" defTabSz="533400">
            <a:lnSpc>
              <a:spcPct val="90000"/>
            </a:lnSpc>
            <a:spcBef>
              <a:spcPct val="0"/>
            </a:spcBef>
            <a:spcAft>
              <a:spcPct val="35000"/>
            </a:spcAft>
          </a:pPr>
          <a:r>
            <a:rPr lang="en-US" sz="1200" kern="1200" dirty="0"/>
            <a:t>Purdue files for bankruptcy</a:t>
          </a:r>
          <a:br>
            <a:rPr lang="en-US" sz="1200" kern="1200" dirty="0"/>
          </a:br>
          <a:r>
            <a:rPr lang="en-US" sz="1200" kern="1200" dirty="0">
              <a:solidFill>
                <a:srgbClr val="FF0000"/>
              </a:solidFill>
            </a:rPr>
            <a:t>September 2019</a:t>
          </a:r>
        </a:p>
      </dsp:txBody>
      <dsp:txXfrm>
        <a:off x="8181811" y="944878"/>
        <a:ext cx="986561" cy="629918"/>
      </dsp:txXfrm>
    </dsp:sp>
    <dsp:sp modelId="{885F7BAE-38CA-4975-A86C-372C1A161916}">
      <dsp:nvSpPr>
        <dsp:cNvPr id="0" name=""/>
        <dsp:cNvSpPr/>
      </dsp:nvSpPr>
      <dsp:spPr>
        <a:xfrm>
          <a:off x="8596352" y="708658"/>
          <a:ext cx="157479" cy="15747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D19C64-04A8-4DCD-8560-70D22414A432}">
      <dsp:nvSpPr>
        <dsp:cNvPr id="0" name=""/>
        <dsp:cNvSpPr/>
      </dsp:nvSpPr>
      <dsp:spPr>
        <a:xfrm>
          <a:off x="9183972" y="0"/>
          <a:ext cx="1205014" cy="629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lvl="0" algn="ctr" defTabSz="533400">
            <a:lnSpc>
              <a:spcPct val="90000"/>
            </a:lnSpc>
            <a:spcBef>
              <a:spcPct val="0"/>
            </a:spcBef>
            <a:spcAft>
              <a:spcPct val="35000"/>
            </a:spcAft>
          </a:pPr>
          <a:r>
            <a:rPr lang="en-US" sz="1200" kern="1200" dirty="0"/>
            <a:t>6</a:t>
          </a:r>
          <a:r>
            <a:rPr lang="en-US" sz="1200" kern="1200" baseline="30000" dirty="0"/>
            <a:t>th</a:t>
          </a:r>
          <a:r>
            <a:rPr lang="en-US" sz="1200" kern="1200" dirty="0"/>
            <a:t> Circuit overturns creation of settlement class</a:t>
          </a:r>
          <a:br>
            <a:rPr lang="en-US" sz="1200" kern="1200" dirty="0"/>
          </a:br>
          <a:r>
            <a:rPr lang="en-US" sz="1200" kern="1200" dirty="0">
              <a:solidFill>
                <a:srgbClr val="FF0000"/>
              </a:solidFill>
            </a:rPr>
            <a:t>October 2020</a:t>
          </a:r>
        </a:p>
      </dsp:txBody>
      <dsp:txXfrm>
        <a:off x="9183972" y="0"/>
        <a:ext cx="1205014" cy="629918"/>
      </dsp:txXfrm>
    </dsp:sp>
    <dsp:sp modelId="{57A8CA58-1005-4F73-A572-34969D5CB381}">
      <dsp:nvSpPr>
        <dsp:cNvPr id="0" name=""/>
        <dsp:cNvSpPr/>
      </dsp:nvSpPr>
      <dsp:spPr>
        <a:xfrm>
          <a:off x="9707740" y="708658"/>
          <a:ext cx="157479" cy="15747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A5C032-31CA-4B52-B033-A399DDD661BA}">
      <dsp:nvSpPr>
        <dsp:cNvPr id="0" name=""/>
        <dsp:cNvSpPr/>
      </dsp:nvSpPr>
      <dsp:spPr>
        <a:xfrm>
          <a:off x="0" y="264980"/>
          <a:ext cx="5470698" cy="118125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24587" tIns="312420" rIns="424587"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latin typeface="Times New Roman" panose="02020603050405020304" pitchFamily="18" charset="0"/>
              <a:cs typeface="Times New Roman" panose="02020603050405020304" pitchFamily="18" charset="0"/>
            </a:rPr>
            <a:t>Drinking water / Groundwater</a:t>
          </a:r>
        </a:p>
        <a:p>
          <a:pPr marL="171450" lvl="1" indent="-171450" algn="l" defTabSz="755650">
            <a:lnSpc>
              <a:spcPct val="90000"/>
            </a:lnSpc>
            <a:spcBef>
              <a:spcPct val="0"/>
            </a:spcBef>
            <a:spcAft>
              <a:spcPct val="15000"/>
            </a:spcAft>
            <a:buChar char="••"/>
          </a:pPr>
          <a:r>
            <a:rPr lang="en-US" sz="1700" kern="1200" dirty="0">
              <a:latin typeface="Times New Roman" panose="02020603050405020304" pitchFamily="18" charset="0"/>
              <a:cs typeface="Times New Roman" panose="02020603050405020304" pitchFamily="18" charset="0"/>
            </a:rPr>
            <a:t>Surface water</a:t>
          </a:r>
        </a:p>
        <a:p>
          <a:pPr marL="171450" lvl="1" indent="-171450" algn="l" defTabSz="755650">
            <a:lnSpc>
              <a:spcPct val="90000"/>
            </a:lnSpc>
            <a:spcBef>
              <a:spcPct val="0"/>
            </a:spcBef>
            <a:spcAft>
              <a:spcPct val="15000"/>
            </a:spcAft>
            <a:buChar char="••"/>
          </a:pPr>
          <a:r>
            <a:rPr lang="en-US" sz="1700" kern="1200" dirty="0">
              <a:latin typeface="Times New Roman" panose="02020603050405020304" pitchFamily="18" charset="0"/>
              <a:cs typeface="Times New Roman" panose="02020603050405020304" pitchFamily="18" charset="0"/>
            </a:rPr>
            <a:t>Rainwater</a:t>
          </a:r>
        </a:p>
      </dsp:txBody>
      <dsp:txXfrm>
        <a:off x="0" y="264980"/>
        <a:ext cx="5470698" cy="1181250"/>
      </dsp:txXfrm>
    </dsp:sp>
    <dsp:sp modelId="{56BDC126-EEE4-47C1-80B7-74DE14415F5E}">
      <dsp:nvSpPr>
        <dsp:cNvPr id="0" name=""/>
        <dsp:cNvSpPr/>
      </dsp:nvSpPr>
      <dsp:spPr>
        <a:xfrm>
          <a:off x="273534" y="24740"/>
          <a:ext cx="3829489" cy="4428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46" tIns="0" rIns="144746" bIns="0" numCol="1" spcCol="1270" anchor="ctr" anchorCtr="0">
          <a:noAutofit/>
        </a:bodyPr>
        <a:lstStyle/>
        <a:p>
          <a:pPr lvl="0" algn="l" defTabSz="889000">
            <a:lnSpc>
              <a:spcPct val="90000"/>
            </a:lnSpc>
            <a:spcBef>
              <a:spcPct val="0"/>
            </a:spcBef>
            <a:spcAft>
              <a:spcPct val="35000"/>
            </a:spcAft>
          </a:pPr>
          <a:r>
            <a:rPr lang="en-US" sz="2000" kern="1200" dirty="0">
              <a:latin typeface="Times New Roman" panose="02020603050405020304" pitchFamily="18" charset="0"/>
              <a:cs typeface="Times New Roman" panose="02020603050405020304" pitchFamily="18" charset="0"/>
            </a:rPr>
            <a:t>Water</a:t>
          </a:r>
        </a:p>
      </dsp:txBody>
      <dsp:txXfrm>
        <a:off x="295150" y="46356"/>
        <a:ext cx="3786257" cy="399568"/>
      </dsp:txXfrm>
    </dsp:sp>
    <dsp:sp modelId="{C24E4F9B-7994-4EF4-A7BC-DDC820CEF00F}">
      <dsp:nvSpPr>
        <dsp:cNvPr id="0" name=""/>
        <dsp:cNvSpPr/>
      </dsp:nvSpPr>
      <dsp:spPr>
        <a:xfrm>
          <a:off x="0" y="1729790"/>
          <a:ext cx="5470698" cy="212625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24587" tIns="312420" rIns="424587"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latin typeface="Times New Roman" panose="02020603050405020304" pitchFamily="18" charset="0"/>
              <a:cs typeface="Times New Roman" panose="02020603050405020304" pitchFamily="18" charset="0"/>
            </a:rPr>
            <a:t>Exposure to PFAS chemicals through intended use of product (Aqueous Film Forming Foam, PPE)</a:t>
          </a:r>
        </a:p>
        <a:p>
          <a:pPr marL="342900" lvl="2" indent="-171450" algn="l" defTabSz="755650">
            <a:lnSpc>
              <a:spcPct val="90000"/>
            </a:lnSpc>
            <a:spcBef>
              <a:spcPct val="0"/>
            </a:spcBef>
            <a:spcAft>
              <a:spcPct val="15000"/>
            </a:spcAft>
            <a:buChar char="••"/>
          </a:pPr>
          <a:r>
            <a:rPr lang="en-US" sz="1700" kern="1200" dirty="0">
              <a:latin typeface="Times New Roman" panose="02020603050405020304" pitchFamily="18" charset="0"/>
              <a:cs typeface="Times New Roman" panose="02020603050405020304" pitchFamily="18" charset="0"/>
            </a:rPr>
            <a:t>Dermal absorption</a:t>
          </a:r>
        </a:p>
        <a:p>
          <a:pPr marL="171450" lvl="1" indent="-171450" algn="l" defTabSz="755650">
            <a:lnSpc>
              <a:spcPct val="90000"/>
            </a:lnSpc>
            <a:spcBef>
              <a:spcPct val="0"/>
            </a:spcBef>
            <a:spcAft>
              <a:spcPct val="15000"/>
            </a:spcAft>
            <a:buChar char="••"/>
          </a:pPr>
          <a:r>
            <a:rPr lang="en-US" sz="1700" kern="1200" dirty="0">
              <a:latin typeface="Times New Roman" panose="02020603050405020304" pitchFamily="18" charset="0"/>
              <a:cs typeface="Times New Roman" panose="02020603050405020304" pitchFamily="18" charset="0"/>
            </a:rPr>
            <a:t>Employees exposed at facilities that produce PFAS or PFAS-containing products </a:t>
          </a:r>
        </a:p>
        <a:p>
          <a:pPr marL="171450" lvl="1" indent="-171450" algn="l" defTabSz="755650">
            <a:lnSpc>
              <a:spcPct val="90000"/>
            </a:lnSpc>
            <a:spcBef>
              <a:spcPct val="0"/>
            </a:spcBef>
            <a:spcAft>
              <a:spcPct val="15000"/>
            </a:spcAft>
            <a:buChar char="••"/>
          </a:pPr>
          <a:r>
            <a:rPr lang="en-US" sz="1700" kern="1200" dirty="0">
              <a:latin typeface="Times New Roman" panose="02020603050405020304" pitchFamily="18" charset="0"/>
              <a:cs typeface="Times New Roman" panose="02020603050405020304" pitchFamily="18" charset="0"/>
            </a:rPr>
            <a:t>Disposal or biodegradation of PFAS waste and consumer products (carpet, leather, cookware, etc.)</a:t>
          </a:r>
        </a:p>
      </dsp:txBody>
      <dsp:txXfrm>
        <a:off x="0" y="1729790"/>
        <a:ext cx="5470698" cy="2126250"/>
      </dsp:txXfrm>
    </dsp:sp>
    <dsp:sp modelId="{0B997AEE-3E6F-46F2-A6BF-8AD54A21A50D}">
      <dsp:nvSpPr>
        <dsp:cNvPr id="0" name=""/>
        <dsp:cNvSpPr/>
      </dsp:nvSpPr>
      <dsp:spPr>
        <a:xfrm>
          <a:off x="273534" y="1508390"/>
          <a:ext cx="3829489" cy="4428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46" tIns="0" rIns="144746" bIns="0" numCol="1" spcCol="1270" anchor="ctr" anchorCtr="0">
          <a:noAutofit/>
        </a:bodyPr>
        <a:lstStyle/>
        <a:p>
          <a:pPr lvl="0" algn="l" defTabSz="889000">
            <a:lnSpc>
              <a:spcPct val="90000"/>
            </a:lnSpc>
            <a:spcBef>
              <a:spcPct val="0"/>
            </a:spcBef>
            <a:spcAft>
              <a:spcPct val="35000"/>
            </a:spcAft>
          </a:pPr>
          <a:r>
            <a:rPr lang="en-US" sz="2000" kern="1200" dirty="0">
              <a:latin typeface="Times New Roman" panose="02020603050405020304" pitchFamily="18" charset="0"/>
              <a:cs typeface="Times New Roman" panose="02020603050405020304" pitchFamily="18" charset="0"/>
            </a:rPr>
            <a:t>Products</a:t>
          </a:r>
        </a:p>
      </dsp:txBody>
      <dsp:txXfrm>
        <a:off x="295150" y="1530006"/>
        <a:ext cx="3786257" cy="399568"/>
      </dsp:txXfrm>
    </dsp:sp>
    <dsp:sp modelId="{1B4853A6-C715-47AF-B943-462DD78A8F29}">
      <dsp:nvSpPr>
        <dsp:cNvPr id="0" name=""/>
        <dsp:cNvSpPr/>
      </dsp:nvSpPr>
      <dsp:spPr>
        <a:xfrm>
          <a:off x="0" y="4158440"/>
          <a:ext cx="5470698" cy="118125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24587" tIns="312420" rIns="424587"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latin typeface="Times New Roman" panose="02020603050405020304" pitchFamily="18" charset="0"/>
              <a:cs typeface="Times New Roman" panose="02020603050405020304" pitchFamily="18" charset="0"/>
            </a:rPr>
            <a:t>Food grown in PFAS-contaminated soil and water </a:t>
          </a:r>
        </a:p>
        <a:p>
          <a:pPr marL="171450" lvl="1" indent="-171450" algn="l" defTabSz="755650">
            <a:lnSpc>
              <a:spcPct val="90000"/>
            </a:lnSpc>
            <a:spcBef>
              <a:spcPct val="0"/>
            </a:spcBef>
            <a:spcAft>
              <a:spcPct val="15000"/>
            </a:spcAft>
            <a:buChar char="••"/>
          </a:pPr>
          <a:r>
            <a:rPr lang="en-US" sz="1700" kern="1200" dirty="0">
              <a:latin typeface="Times New Roman" panose="02020603050405020304" pitchFamily="18" charset="0"/>
              <a:cs typeface="Times New Roman" panose="02020603050405020304" pitchFamily="18" charset="0"/>
            </a:rPr>
            <a:t>Food packaging </a:t>
          </a:r>
        </a:p>
        <a:p>
          <a:pPr marL="171450" lvl="1" indent="-171450" algn="l" defTabSz="755650">
            <a:lnSpc>
              <a:spcPct val="90000"/>
            </a:lnSpc>
            <a:spcBef>
              <a:spcPct val="0"/>
            </a:spcBef>
            <a:spcAft>
              <a:spcPct val="15000"/>
            </a:spcAft>
            <a:buChar char="••"/>
          </a:pPr>
          <a:r>
            <a:rPr lang="en-US" sz="1700" kern="1200" dirty="0">
              <a:latin typeface="Times New Roman" panose="02020603050405020304" pitchFamily="18" charset="0"/>
              <a:cs typeface="Times New Roman" panose="02020603050405020304" pitchFamily="18" charset="0"/>
            </a:rPr>
            <a:t>Equipment used during food processing</a:t>
          </a:r>
        </a:p>
      </dsp:txBody>
      <dsp:txXfrm>
        <a:off x="0" y="4158440"/>
        <a:ext cx="5470698" cy="1181250"/>
      </dsp:txXfrm>
    </dsp:sp>
    <dsp:sp modelId="{58D4E6B2-2A5B-4E3E-9EA6-CEE8AC209040}">
      <dsp:nvSpPr>
        <dsp:cNvPr id="0" name=""/>
        <dsp:cNvSpPr/>
      </dsp:nvSpPr>
      <dsp:spPr>
        <a:xfrm>
          <a:off x="273534" y="3937040"/>
          <a:ext cx="3829489" cy="4428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46" tIns="0" rIns="144746" bIns="0" numCol="1" spcCol="1270" anchor="ctr" anchorCtr="0">
          <a:noAutofit/>
        </a:bodyPr>
        <a:lstStyle/>
        <a:p>
          <a:pPr lvl="0" algn="l" defTabSz="889000">
            <a:lnSpc>
              <a:spcPct val="90000"/>
            </a:lnSpc>
            <a:spcBef>
              <a:spcPct val="0"/>
            </a:spcBef>
            <a:spcAft>
              <a:spcPct val="35000"/>
            </a:spcAft>
          </a:pPr>
          <a:r>
            <a:rPr lang="en-US" sz="2000" kern="1200" dirty="0">
              <a:latin typeface="Times New Roman" panose="02020603050405020304" pitchFamily="18" charset="0"/>
              <a:cs typeface="Times New Roman" panose="02020603050405020304" pitchFamily="18" charset="0"/>
            </a:rPr>
            <a:t>Food</a:t>
          </a:r>
        </a:p>
      </dsp:txBody>
      <dsp:txXfrm>
        <a:off x="295150" y="3958656"/>
        <a:ext cx="3786257" cy="39956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&#65279;<?xml version="1.0" encoding="utf-8" standalone="yes"?><Relationships xmlns="http://schemas.openxmlformats.org/package/2006/relationships"><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name="">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p:spPr>
        <p:txBody>
          <a:bodyPr vert="horz" lIns="91440" tIns="45720" rIns="91440" bIns="45720" rtlCol="0"/>
          <a:lstStyle>
            <a:lvl1pPr algn="r">
              <a:defRPr sz="1200"/>
            </a:lvl1pPr>
          </a:lstStyle>
          <a:p>
            <a:fld id="{C346CA78-61A1-9C47-9D7F-8CD821486DB2}" type="datetimeFigureOut">
              <a:rPr lang="en-US" smtClean="0"/>
              <a:t>4/23/2021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p:spPr>
        <p:txBody>
          <a:bodyPr vert="horz" lIns="91440" tIns="45720" rIns="91440" bIns="45720" rtlCol="0"/>
          <a:lstStyle/>
          <a:p>
            <a:pPr lvl="0"/>
            <a:r>
              <a:rPr lang="en-GB" dirty="1"/>
              <a:t>Click to edit Master text styles</a:t>
            </a:r>
          </a:p>
          <a:p>
            <a:pPr lvl="1"/>
            <a:r>
              <a:rPr lang="en-GB" dirty="1"/>
              <a:t>Second level</a:t>
            </a:r>
          </a:p>
          <a:p>
            <a:pPr lvl="2"/>
            <a:r>
              <a:rPr lang="en-GB" dirty="1"/>
              <a:t>Third level</a:t>
            </a:r>
          </a:p>
          <a:p>
            <a:pPr lvl="3"/>
            <a:r>
              <a:rPr lang="en-GB" dirty="1"/>
              <a:t>Fourth level</a:t>
            </a:r>
          </a:p>
          <a:p>
            <a:pPr lvl="4"/>
            <a:r>
              <a:rPr lang="en-GB" dirty="1"/>
              <a:t>Fifth level</a:t>
            </a:r>
            <a:endParaRPr lang="en-US"/>
          </a:p>
        </p:txBody>
      </p:sp>
      <p:sp>
        <p:nvSpPr>
          <p:cNvPr id="6" name="Footer Placeholder 5"/>
          <p:cNvSpPr>
            <a:spLocks noGrp="1"/>
          </p:cNvSpPr>
          <p:nvPr>
            <p:ph type="ftr" sz="quarter" idx="4"/>
          </p:nvPr>
        </p:nvSpPr>
        <p:spPr>
          <a:xfrm>
            <a:off x="0" y="8685213"/>
            <a:ext cx="2971800" cy="458787"/>
          </a:xfrm>
          <a:prstGeom prst="rect"/>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p:spPr>
        <p:txBody>
          <a:bodyPr vert="horz" lIns="91440" tIns="45720" rIns="91440" bIns="45720" rtlCol="0" anchor="b"/>
          <a:lstStyle>
            <a:lvl1pPr algn="r">
              <a:defRPr sz="1200"/>
            </a:lvl1pPr>
          </a:lstStyle>
          <a:p>
            <a:fld id="{49349067-09C9-6649-BEE6-0256847B5688}" type="slidenum">
              <a:rPr lang="en-US" smtClean="0"/>
              <a:t>‹#›</a:t>
            </a:fld>
            <a:endParaRPr lang="en-US"/>
          </a:p>
        </p:txBody>
      </p:sp>
    </p:spTree>
    <p:extLst>
      <p:ext uri="{BB962C8B-B14F-4D97-AF65-F5344CB8AC3E}">
        <p14:creationId xmlns:p14="http://schemas.microsoft.com/office/powerpoint/2010/main" val="1942202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33.xml" /></Relationships>
</file>

<file path=ppt/notesSlides/_rels/notesSlide2.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35.xml" /></Relationships>
</file>

<file path=ppt/notesSlides/_rels/notesSlide3.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36.xml" /></Relationships>
</file>

<file path=ppt/notesSlides/_rels/notesSlide4.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37.xml" /></Relationships>
</file>

<file path=ppt/notesSlides/_rels/notesSlide5.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38.xml" /></Relationships>
</file>

<file path=ppt/notesSlides/notesSlide1.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4" name="Slide Number Placeholder 3"/>
          <p:cNvSpPr>
            <a:spLocks noGrp="1"/>
          </p:cNvSpPr>
          <p:nvPr>
            <p:ph type="sldNum" sz="quarter" idx="5"/>
          </p:nvPr>
        </p:nvSpPr>
        <p:spPr/>
        <p:txBody>
          <a:bodyPr/>
          <a:lstStyle/>
          <a:p>
            <a:pPr defTabSz="446319">
              <a:defRPr/>
            </a:pPr>
            <a:fld id="{B95524DB-499E-0243-BBE4-4B05E5193D0B}" type="slidenum">
              <a:rPr lang="en-US" sz="1200">
                <a:solidFill>
                  <a:prstClr val="black"/>
                </a:solidFill>
                <a:latin typeface="Calibri" panose="020f0502020204030204"/>
                <a:cs typeface="Arial"/>
              </a:rPr>
              <a:t>1</a:t>
            </a:fld>
            <a:endParaRPr lang="en-US" sz="1200">
              <a:solidFill>
                <a:prstClr val="black"/>
              </a:solidFill>
              <a:latin typeface="Calibri" panose="020f0502020204030204"/>
              <a:cs typeface="Arial"/>
            </a:endParaRPr>
          </a:p>
        </p:txBody>
      </p:sp>
    </p:spTree>
    <p:extLst>
      <p:ext uri="{BB962C8B-B14F-4D97-AF65-F5344CB8AC3E}">
        <p14:creationId xmlns:p14="http://schemas.microsoft.com/office/powerpoint/2010/main" val="1408318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4" name="Slide Number Placeholder 3"/>
          <p:cNvSpPr>
            <a:spLocks noGrp="1"/>
          </p:cNvSpPr>
          <p:nvPr>
            <p:ph type="sldNum" sz="quarter" idx="5"/>
          </p:nvPr>
        </p:nvSpPr>
        <p:spPr/>
        <p:txBody>
          <a:bodyPr/>
          <a:lstStyle/>
          <a:p>
            <a:pPr marL="0" marR="0" lvl="0" indent="0" algn="r" defTabSz="457200" fontAlgn="auto" rtl="0" eaLnBrk="1" latinLnBrk="0" hangingPunct="1">
              <a:lnSpc>
                <a:spcPct val="100000"/>
              </a:lnSpc>
              <a:spcBef>
                <a:spcPct val="0"/>
              </a:spcBef>
              <a:spcAft>
                <a:spcPct val="0"/>
              </a:spcAft>
              <a:buClrTx/>
              <a:buSzTx/>
              <a:buFontTx/>
              <a:buNone/>
              <a:defRPr/>
            </a:pPr>
            <a:fld id="{B95524DB-499E-0243-BBE4-4B05E5193D0B}" type="slidenum">
              <a:rPr kumimoji="0" lang="en-US" sz="1200" b="0" i="0" u="none" strike="noStrike" kern="1200" cap="none" spc="0" normalizeH="0" baseline="0" noProof="0" smtClean="0">
                <a:ln>
                  <a:noFill/>
                </a:ln>
                <a:solidFill>
                  <a:prstClr val="black"/>
                </a:solidFill>
                <a:effectLst/>
                <a:uLnTx/>
                <a:uFillTx/>
                <a:latin typeface="Calibri" panose="020f0502020204030204"/>
                <a:cs typeface="Arial"/>
              </a:rPr>
              <a:t>2</a:t>
            </a:fld>
            <a:endParaRPr kumimoji="0" lang="en-US" sz="1200" b="0" i="0" u="none" strike="noStrike" kern="1200" cap="none" spc="0" normalizeH="0" baseline="0" noProof="0">
              <a:ln>
                <a:noFill/>
              </a:ln>
              <a:solidFill>
                <a:prstClr val="black"/>
              </a:solidFill>
              <a:effectLst/>
              <a:uLnTx/>
              <a:uFillTx/>
              <a:latin typeface="Calibri" panose="020f0502020204030204"/>
              <a:cs typeface="Arial"/>
            </a:endParaRPr>
          </a:p>
        </p:txBody>
      </p:sp>
    </p:spTree>
    <p:extLst>
      <p:ext uri="{BB962C8B-B14F-4D97-AF65-F5344CB8AC3E}">
        <p14:creationId xmlns:p14="http://schemas.microsoft.com/office/powerpoint/2010/main" val="2050545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4" name="Slide Number Placeholder 3"/>
          <p:cNvSpPr>
            <a:spLocks noGrp="1"/>
          </p:cNvSpPr>
          <p:nvPr>
            <p:ph type="sldNum" sz="quarter" idx="5"/>
          </p:nvPr>
        </p:nvSpPr>
        <p:spPr/>
        <p:txBody>
          <a:bodyPr/>
          <a:lstStyle/>
          <a:p>
            <a:pPr marL="0" marR="0" lvl="0" indent="0" algn="r" defTabSz="457200" fontAlgn="auto" rtl="0" eaLnBrk="1" latinLnBrk="0" hangingPunct="1">
              <a:lnSpc>
                <a:spcPct val="100000"/>
              </a:lnSpc>
              <a:spcBef>
                <a:spcPct val="0"/>
              </a:spcBef>
              <a:spcAft>
                <a:spcPct val="0"/>
              </a:spcAft>
              <a:buClrTx/>
              <a:buSzTx/>
              <a:buFontTx/>
              <a:buNone/>
              <a:defRPr/>
            </a:pPr>
            <a:fld id="{B95524DB-499E-0243-BBE4-4B05E5193D0B}" type="slidenum">
              <a:rPr kumimoji="0" lang="en-US" sz="1200" b="0" i="0" u="none" strike="noStrike" kern="1200" cap="none" spc="0" normalizeH="0" baseline="0" noProof="0" smtClean="0">
                <a:ln>
                  <a:noFill/>
                </a:ln>
                <a:solidFill>
                  <a:prstClr val="black"/>
                </a:solidFill>
                <a:effectLst/>
                <a:uLnTx/>
                <a:uFillTx/>
                <a:latin typeface="Calibri" panose="020f0502020204030204"/>
                <a:cs typeface="Arial"/>
              </a:rPr>
              <a:t>3</a:t>
            </a:fld>
            <a:endParaRPr kumimoji="0" lang="en-US" sz="1200" b="0" i="0" u="none" strike="noStrike" kern="1200" cap="none" spc="0" normalizeH="0" baseline="0" noProof="0">
              <a:ln>
                <a:noFill/>
              </a:ln>
              <a:solidFill>
                <a:prstClr val="black"/>
              </a:solidFill>
              <a:effectLst/>
              <a:uLnTx/>
              <a:uFillTx/>
              <a:latin typeface="Calibri" panose="020f0502020204030204"/>
              <a:cs typeface="Arial"/>
            </a:endParaRPr>
          </a:p>
        </p:txBody>
      </p:sp>
    </p:spTree>
    <p:extLst>
      <p:ext uri="{BB962C8B-B14F-4D97-AF65-F5344CB8AC3E}">
        <p14:creationId xmlns:p14="http://schemas.microsoft.com/office/powerpoint/2010/main" val="3586695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4" name="Slide Number Placeholder 3"/>
          <p:cNvSpPr>
            <a:spLocks noGrp="1"/>
          </p:cNvSpPr>
          <p:nvPr>
            <p:ph type="sldNum" sz="quarter" idx="5"/>
          </p:nvPr>
        </p:nvSpPr>
        <p:spPr/>
        <p:txBody>
          <a:bodyPr/>
          <a:lstStyle/>
          <a:p>
            <a:pPr defTabSz="446319">
              <a:defRPr/>
            </a:pPr>
            <a:fld id="{B95524DB-499E-0243-BBE4-4B05E5193D0B}" type="slidenum">
              <a:rPr lang="en-US" sz="1200">
                <a:solidFill>
                  <a:prstClr val="black"/>
                </a:solidFill>
                <a:latin typeface="Calibri" panose="020f0502020204030204"/>
                <a:cs typeface="Arial"/>
              </a:rPr>
              <a:t>4</a:t>
            </a:fld>
            <a:endParaRPr lang="en-US" sz="1200">
              <a:solidFill>
                <a:prstClr val="black"/>
              </a:solidFill>
              <a:latin typeface="Calibri" panose="020f0502020204030204"/>
              <a:cs typeface="Arial"/>
            </a:endParaRPr>
          </a:p>
        </p:txBody>
      </p:sp>
    </p:spTree>
    <p:extLst>
      <p:ext uri="{BB962C8B-B14F-4D97-AF65-F5344CB8AC3E}">
        <p14:creationId xmlns:p14="http://schemas.microsoft.com/office/powerpoint/2010/main" val="2031501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4" name="Slide Number Placeholder 3"/>
          <p:cNvSpPr>
            <a:spLocks noGrp="1"/>
          </p:cNvSpPr>
          <p:nvPr>
            <p:ph type="sldNum" sz="quarter" idx="5"/>
          </p:nvPr>
        </p:nvSpPr>
        <p:spPr/>
        <p:txBody>
          <a:bodyPr/>
          <a:lstStyle/>
          <a:p>
            <a:pPr defTabSz="446319">
              <a:defRPr/>
            </a:pPr>
            <a:fld id="{B95524DB-499E-0243-BBE4-4B05E5193D0B}" type="slidenum">
              <a:rPr lang="en-US" sz="1200">
                <a:solidFill>
                  <a:prstClr val="black"/>
                </a:solidFill>
                <a:latin typeface="Calibri" panose="020f0502020204030204"/>
                <a:cs typeface="Arial"/>
              </a:rPr>
              <a:t>5</a:t>
            </a:fld>
            <a:endParaRPr lang="en-US" sz="1200">
              <a:solidFill>
                <a:prstClr val="black"/>
              </a:solidFill>
              <a:latin typeface="Calibri" panose="020f0502020204030204"/>
              <a:cs typeface="Arial"/>
            </a:endParaRPr>
          </a:p>
        </p:txBody>
      </p:sp>
    </p:spTree>
    <p:extLst>
      <p:ext uri="{BB962C8B-B14F-4D97-AF65-F5344CB8AC3E}">
        <p14:creationId xmlns:p14="http://schemas.microsoft.com/office/powerpoint/2010/main" val="1174467556"/>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1.jpeg" /><Relationship Id="rId3" Type="http://schemas.openxmlformats.org/officeDocument/2006/relationships/image" Target="../media/image2.png" /></Relationships>
</file>

<file path=ppt/slideLayouts/_rels/slideLayout1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4.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3.png" /></Relationships>
</file>

<file path=ppt/slideLayouts/_rels/slideLayout1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8.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9.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0.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1.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2.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3.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4.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5.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6.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7.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8.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9.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1.jpeg" /><Relationship Id="rId3" Type="http://schemas.openxmlformats.org/officeDocument/2006/relationships/image" Target="../media/image2.png"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0.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31.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3.png" /></Relationships>
</file>

<file path=ppt/slideLayouts/_rels/slideLayout32.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33.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34.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35.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4.jpeg" /></Relationships>
</file>

<file path=ppt/slideLayouts/_rels/slideLayout36.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dirty="1"/>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1"/>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B61BEF0D-F0BB-DE4B-95CE-6DB70DBA9567}" type="datetimeFigureOut">
              <a:rPr lang="en-US" smtClean="0"/>
              <a:t>4/23/2021</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r>
              <a:rPr lang="en-US" dirty="1"/>
              <a:t>ARIAS•U.S. 2021 Spring Conference • www.arias-us.org</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2DF68FA-F7E4-0D42-BD70-C8803FF10DE8}" type="slidenum">
              <a:rPr lang="en-US" smtClean="0"/>
              <a:t>‹#›</a:t>
            </a:fld>
            <a:endParaRPr lang="en-US"/>
          </a:p>
        </p:txBody>
      </p:sp>
      <p:cxnSp>
        <p:nvCxnSpPr>
          <p:cNvPr id="8" name="Straight Connector 7"/>
          <p:cNvCxnSpPr/>
          <p:nvPr/>
        </p:nvCxnSpPr>
        <p:spPr>
          <a:xfrm>
            <a:off x="1978660" y="3733800"/>
            <a:ext cx="8229601" cy="0"/>
          </a:xfrm>
          <a:prstGeom prst="line"/>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1682301"/>
      </p:ext>
    </p:extLst>
  </p:cSld>
  <p:clrMapOvr>
    <a:masterClrMapping/>
  </p:clrMapOvr>
  <p:timing>
    <p:tnLst>
      <p:par>
        <p:cTn id="1" dur="indefinite" restart="never" nodeType="tmRoot"/>
      </p:par>
    </p:tnLst>
  </p:timing>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a:t>Click to edit Master title style</a:t>
            </a:r>
          </a:p>
        </p:txBody>
      </p:sp>
      <p:sp>
        <p:nvSpPr>
          <p:cNvPr id="3" name="Vertical Text Placeholder 2"/>
          <p:cNvSpPr>
            <a:spLocks noGrp="1"/>
          </p:cNvSpPr>
          <p:nvPr>
            <p:ph type="body" orient="vert" idx="1"/>
          </p:nvPr>
        </p:nvSpPr>
        <p:spPr/>
        <p:txBody>
          <a:bodyPr vert="eaVert"/>
          <a:lstStyle/>
          <a:p>
            <a:pPr lvl="0"/>
            <a:r>
              <a:rPr lang="en-US" dirty="1"/>
              <a:t>Edit Master text styles</a:t>
            </a:r>
          </a:p>
          <a:p>
            <a:pPr lvl="1"/>
            <a:r>
              <a:rPr lang="en-US" dirty="1"/>
              <a:t>Second level</a:t>
            </a:r>
          </a:p>
          <a:p>
            <a:pPr lvl="2"/>
            <a:r>
              <a:rPr lang="en-US" dirty="1"/>
              <a:t>Third level</a:t>
            </a:r>
          </a:p>
          <a:p>
            <a:pPr lvl="3"/>
            <a:r>
              <a:rPr lang="en-US" dirty="1"/>
              <a:t>Fourth level</a:t>
            </a:r>
          </a:p>
          <a:p>
            <a:pPr lvl="4"/>
            <a:r>
              <a:rPr lang="en-US" dirty="1"/>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t>4/23/2021</a:t>
            </a:fld>
            <a:endParaRPr lang="en-US"/>
          </a:p>
        </p:txBody>
      </p:sp>
      <p:sp>
        <p:nvSpPr>
          <p:cNvPr id="5" name="Footer Placeholder 4"/>
          <p:cNvSpPr>
            <a:spLocks noGrp="1"/>
          </p:cNvSpPr>
          <p:nvPr>
            <p:ph type="ftr" sz="quarter" idx="11"/>
          </p:nvPr>
        </p:nvSpPr>
        <p:spPr/>
        <p:txBody>
          <a:bodyPr/>
          <a:lstStyle/>
          <a:p>
            <a:r>
              <a:rPr lang="en-US" dirty="1"/>
              <a:t>ARIAS•U.S. 2021 Spring Conference • www.arias-us.org</a:t>
            </a:r>
          </a:p>
        </p:txBody>
      </p:sp>
      <p:sp>
        <p:nvSpPr>
          <p:cNvPr id="6" name="Slide Number Placeholder 5"/>
          <p:cNvSpPr>
            <a:spLocks noGrp="1"/>
          </p:cNvSpPr>
          <p:nvPr>
            <p:ph type="sldNum" sz="quarter" idx="12"/>
          </p:nvPr>
        </p:nvSpPr>
        <p:spPr/>
        <p:txBody>
          <a:bodyPr/>
          <a:lstStyle/>
          <a:p>
            <a:fld id="{D2DF68FA-F7E4-0D42-BD70-C8803FF10DE8}" type="slidenum">
              <a:rPr lang="en-US" smtClean="0"/>
              <a:t>‹#›</a:t>
            </a:fld>
            <a:endParaRPr lang="en-US"/>
          </a:p>
        </p:txBody>
      </p:sp>
    </p:spTree>
    <p:extLst>
      <p:ext uri="{BB962C8B-B14F-4D97-AF65-F5344CB8AC3E}">
        <p14:creationId xmlns:p14="http://schemas.microsoft.com/office/powerpoint/2010/main" val="990165966"/>
      </p:ext>
    </p:extLst>
  </p:cSld>
  <p:clrMapOvr>
    <a:masterClrMapping/>
  </p:clrMapOvr>
  <p:timing>
    <p:tnLst>
      <p:par>
        <p:cTn id="1" dur="indefinite" restart="never" nodeType="tmRoot"/>
      </p:par>
    </p:tnLst>
  </p:timing>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dirty="1"/>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dirty="1"/>
              <a:t>Edit Master text styles</a:t>
            </a:r>
          </a:p>
          <a:p>
            <a:pPr lvl="1"/>
            <a:r>
              <a:rPr lang="en-US" dirty="1"/>
              <a:t>Second level</a:t>
            </a:r>
          </a:p>
          <a:p>
            <a:pPr lvl="2"/>
            <a:r>
              <a:rPr lang="en-US" dirty="1"/>
              <a:t>Third level</a:t>
            </a:r>
          </a:p>
          <a:p>
            <a:pPr lvl="3"/>
            <a:r>
              <a:rPr lang="en-US" dirty="1"/>
              <a:t>Fourth level</a:t>
            </a:r>
          </a:p>
          <a:p>
            <a:pPr lvl="4"/>
            <a:r>
              <a:rPr lang="en-US" dirty="1"/>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t>4/23/2021</a:t>
            </a:fld>
            <a:endParaRPr lang="en-US"/>
          </a:p>
        </p:txBody>
      </p:sp>
      <p:sp>
        <p:nvSpPr>
          <p:cNvPr id="5" name="Footer Placeholder 4"/>
          <p:cNvSpPr>
            <a:spLocks noGrp="1"/>
          </p:cNvSpPr>
          <p:nvPr>
            <p:ph type="ftr" sz="quarter" idx="11"/>
          </p:nvPr>
        </p:nvSpPr>
        <p:spPr/>
        <p:txBody>
          <a:bodyPr/>
          <a:lstStyle/>
          <a:p>
            <a:r>
              <a:rPr lang="en-US" dirty="1"/>
              <a:t>ARIAS•U.S. 2021 Spring Conference • www.arias-us.org</a:t>
            </a:r>
          </a:p>
        </p:txBody>
      </p:sp>
      <p:sp>
        <p:nvSpPr>
          <p:cNvPr id="6" name="Slide Number Placeholder 5"/>
          <p:cNvSpPr>
            <a:spLocks noGrp="1"/>
          </p:cNvSpPr>
          <p:nvPr>
            <p:ph type="sldNum" sz="quarter" idx="12"/>
          </p:nvPr>
        </p:nvSpPr>
        <p:spPr/>
        <p:txBody>
          <a:bodyPr/>
          <a:lstStyle/>
          <a:p>
            <a:fld id="{D2DF68FA-F7E4-0D42-BD70-C8803FF10DE8}" type="slidenum">
              <a:rPr lang="en-US" smtClean="0"/>
              <a:t>‹#›</a:t>
            </a:fld>
            <a:endParaRPr lang="en-US"/>
          </a:p>
        </p:txBody>
      </p:sp>
    </p:spTree>
    <p:extLst>
      <p:ext uri="{BB962C8B-B14F-4D97-AF65-F5344CB8AC3E}">
        <p14:creationId xmlns:p14="http://schemas.microsoft.com/office/powerpoint/2010/main" val="2716369842"/>
      </p:ext>
    </p:extLst>
  </p:cSld>
  <p:clrMapOvr>
    <a:masterClrMapping/>
  </p:clrMapOvr>
  <p:timing>
    <p:tnLst>
      <p:par>
        <p:cTn id="1" dur="indefinite" restart="never" nodeType="tmRoot"/>
      </p:par>
    </p:tnLst>
  </p:timing>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1">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2F48B2-24E6-1C49-B160-0858247FA45D}"/>
              </a:ext>
            </a:extLst>
          </p:cNvPr>
          <p:cNvSpPr/>
          <p:nvPr userDrawn="1"/>
        </p:nvSpPr>
        <p:spPr>
          <a:xfrm>
            <a:off x="0" y="0"/>
            <a:ext cx="12192000" cy="6858000"/>
          </a:xfrm>
          <a:prstGeom prst="rect"/>
          <a:solidFill>
            <a:srgbClr val="EA5800">
              <a:alpha val="65000"/>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5480E3A-05B1-BF47-9DB7-897D4F01B834}"/>
              </a:ext>
            </a:extLst>
          </p:cNvPr>
          <p:cNvSpPr>
            <a:spLocks noGrp="1"/>
          </p:cNvSpPr>
          <p:nvPr>
            <p:ph type="ctrTitle" hasCustomPrompt="1"/>
          </p:nvPr>
        </p:nvSpPr>
        <p:spPr>
          <a:xfrm>
            <a:off x="515939" y="512763"/>
            <a:ext cx="7380286" cy="2781407"/>
          </a:xfrm>
        </p:spPr>
        <p:txBody>
          <a:bodyPr anchor="b">
            <a:noAutofit/>
          </a:bodyPr>
          <a:lstStyle>
            <a:lvl1pPr algn="l">
              <a:defRPr sz="5600" b="1" i="0">
                <a:solidFill>
                  <a:schemeClr val="bg1"/>
                </a:solidFill>
                <a:latin typeface="Source Sans Pro" panose="020b0503030403020204" pitchFamily="34" charset="0"/>
                <a:ea typeface="Jost SemiBold" pitchFamily="2" charset="0"/>
                <a:cs typeface="Gotham Bold" pitchFamily="2" charset="0"/>
              </a:defRPr>
            </a:lvl1pPr>
          </a:lstStyle>
          <a:p>
            <a:r>
              <a:rPr lang="en-GB" dirty="1"/>
              <a:t>Click to edit presentation title</a:t>
            </a:r>
            <a:endParaRPr lang="en-US"/>
          </a:p>
        </p:txBody>
      </p:sp>
      <p:sp>
        <p:nvSpPr>
          <p:cNvPr id="8" name="Subtitle 2">
            <a:extLst>
              <a:ext uri="{FF2B5EF4-FFF2-40B4-BE49-F238E27FC236}">
                <a16:creationId xmlns:a16="http://schemas.microsoft.com/office/drawing/2014/main" id="{962FA051-B0A6-BD40-B5D0-5D730E0A5D6A}"/>
              </a:ext>
            </a:extLst>
          </p:cNvPr>
          <p:cNvSpPr>
            <a:spLocks noGrp="1"/>
          </p:cNvSpPr>
          <p:nvPr>
            <p:ph type="subTitle" idx="1" hasCustomPrompt="1"/>
          </p:nvPr>
        </p:nvSpPr>
        <p:spPr>
          <a:xfrm>
            <a:off x="515938" y="3409920"/>
            <a:ext cx="7380287" cy="1127961"/>
          </a:xfrm>
        </p:spPr>
        <p:txBody>
          <a:bodyPr lIns="90000" anchor="t">
            <a:noAutofit/>
          </a:bodyPr>
          <a:lstStyle>
            <a:lvl1pPr marL="0" indent="0" algn="l">
              <a:spcBef>
                <a:spcPct val="0"/>
              </a:spcBef>
              <a:buNone/>
              <a:defRPr sz="2800" b="0" i="0">
                <a:solidFill>
                  <a:schemeClr val="bg1"/>
                </a:solidFill>
                <a:latin typeface="Source Sans Pro" panose="020b0503030403020204" pitchFamily="34" charset="0"/>
                <a:ea typeface="Jost Medium" pitchFamily="2" charset="0"/>
                <a:cs typeface="Gotham Medium"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1"/>
              <a:t>Click to edit subtitle</a:t>
            </a:r>
            <a:endParaRPr lang="en-US"/>
          </a:p>
        </p:txBody>
      </p:sp>
      <p:sp>
        <p:nvSpPr>
          <p:cNvPr id="9" name="Text Placeholder 12">
            <a:extLst>
              <a:ext uri="{FF2B5EF4-FFF2-40B4-BE49-F238E27FC236}">
                <a16:creationId xmlns:a16="http://schemas.microsoft.com/office/drawing/2014/main" id="{3BCFE05D-065D-C848-898A-0D3F74A9B023}"/>
              </a:ext>
            </a:extLst>
          </p:cNvPr>
          <p:cNvSpPr>
            <a:spLocks noGrp="1"/>
          </p:cNvSpPr>
          <p:nvPr>
            <p:ph type="body" sz="quarter" idx="10" hasCustomPrompt="1"/>
          </p:nvPr>
        </p:nvSpPr>
        <p:spPr>
          <a:xfrm>
            <a:off x="515938" y="4688025"/>
            <a:ext cx="3600450" cy="798375"/>
          </a:xfrm>
        </p:spPr>
        <p:txBody>
          <a:bodyPr anchor="t">
            <a:noAutofit/>
          </a:bodyPr>
          <a:lstStyle>
            <a:lvl1pPr marL="0" indent="0">
              <a:spcBef>
                <a:spcPct val="0"/>
              </a:spcBef>
              <a:buNone/>
              <a:defRPr sz="1400" b="0" i="0">
                <a:solidFill>
                  <a:schemeClr val="bg1"/>
                </a:solidFill>
                <a:latin typeface="Source Sans Pro" panose="020b0503030403020204" pitchFamily="34" charset="0"/>
                <a:ea typeface="Jost" pitchFamily="2" charset="0"/>
                <a:cs typeface="Gotham Light" pitchFamily="2" charset="0"/>
              </a:defRPr>
            </a:lvl1pPr>
          </a:lstStyle>
          <a:p>
            <a:pPr lvl="0"/>
            <a:r>
              <a:rPr lang="en-GB" dirty="1"/>
              <a:t>Date</a:t>
            </a:r>
          </a:p>
          <a:p>
            <a:pPr lvl="0"/>
            <a:r>
              <a:rPr lang="en-GB" dirty="1"/>
              <a:t>Speaker Name, Speaker Company</a:t>
            </a:r>
            <a:endParaRPr lang="en-US"/>
          </a:p>
        </p:txBody>
      </p:sp>
      <p:pic>
        <p:nvPicPr>
          <p:cNvPr id="11" name="Picture 10" descr="Logo, icon&#10;&#10;Description automatically generated">
            <a:extLst>
              <a:ext uri="{FF2B5EF4-FFF2-40B4-BE49-F238E27FC236}">
                <a16:creationId xmlns:a16="http://schemas.microsoft.com/office/drawing/2014/main" id="{72C67998-77C3-A44B-B112-D28D36CD20D0}"/>
              </a:ext>
            </a:extLst>
          </p:cNvPr>
          <p:cNvPicPr>
            <a:picLocks noChangeAspect="1"/>
          </p:cNvPicPr>
          <p:nvPr userDrawn="1"/>
        </p:nvPicPr>
        <p:blipFill>
          <a:blip r:embed="rId3"/>
          <a:srcRect/>
          <a:stretch>
            <a:fillRect/>
          </a:stretch>
        </p:blipFill>
        <p:spPr>
          <a:xfrm>
            <a:off x="8796214" y="5192202"/>
            <a:ext cx="2886026" cy="1275625"/>
          </a:xfrm>
          <a:prstGeom prst="rect"/>
        </p:spPr>
      </p:pic>
      <p:sp>
        <p:nvSpPr>
          <p:cNvPr id="10" name="Footer Placeholder 17">
            <a:extLst>
              <a:ext uri="{FF2B5EF4-FFF2-40B4-BE49-F238E27FC236}">
                <a16:creationId xmlns:a16="http://schemas.microsoft.com/office/drawing/2014/main" id="{42105500-847D-504A-AB9A-317DFF11832D}"/>
              </a:ext>
            </a:extLst>
          </p:cNvPr>
          <p:cNvSpPr>
            <a:spLocks noGrp="1"/>
          </p:cNvSpPr>
          <p:nvPr>
            <p:ph type="ftr" sz="quarter" idx="3"/>
          </p:nvPr>
        </p:nvSpPr>
        <p:spPr>
          <a:xfrm>
            <a:off x="515937" y="6356350"/>
            <a:ext cx="3271136" cy="430210"/>
          </a:xfrm>
          <a:prstGeom prst="rect"/>
        </p:spPr>
        <p:txBody>
          <a:bodyPr vert="horz" lIns="91440" tIns="45720" rIns="91440" bIns="45720" rtlCol="0" anchor="ctr"/>
          <a:lstStyle>
            <a:lvl1pPr algn="l">
              <a:defRPr sz="1000" b="0" i="0">
                <a:solidFill>
                  <a:schemeClr val="bg1"/>
                </a:solidFill>
                <a:latin typeface="Source Sans Pro" panose="020b0503030403020204" pitchFamily="34" charset="0"/>
                <a:cs typeface="Gotham Light" pitchFamily="2" charset="0"/>
              </a:defRPr>
            </a:lvl1pPr>
          </a:lstStyle>
          <a:p>
            <a:r>
              <a:rPr lang="en-US" dirty="1"/>
              <a:t>ARIAS•U.S. 2021 Spring Conference • www.arias-us.org</a:t>
            </a:r>
          </a:p>
        </p:txBody>
      </p:sp>
    </p:spTree>
    <p:extLst>
      <p:ext uri="{BB962C8B-B14F-4D97-AF65-F5344CB8AC3E}">
        <p14:creationId xmlns:p14="http://schemas.microsoft.com/office/powerpoint/2010/main" val="261018036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ontent-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9" y="621582"/>
            <a:ext cx="11160124" cy="1488314"/>
          </a:xfrm>
        </p:spPr>
        <p:txBody>
          <a:bodyPr anchor="t">
            <a:noAutofit/>
          </a:bodyPr>
          <a:lstStyle>
            <a:lvl1pPr algn="l">
              <a:defRPr sz="4000" b="1" i="0">
                <a:solidFill>
                  <a:srgbClr val="EA5800"/>
                </a:solidFill>
                <a:latin typeface="Source Sans Pro" panose="020b0503030403020204" pitchFamily="34" charset="0"/>
                <a:ea typeface="Jost SemiBold" pitchFamily="2" charset="0"/>
                <a:cs typeface="Gotham Bold" pitchFamily="2" charset="0"/>
              </a:defRPr>
            </a:lvl1pPr>
          </a:lstStyle>
          <a:p>
            <a:r>
              <a:rPr lang="en-GB" dirty="1"/>
              <a:t>Click to edit headline title</a:t>
            </a:r>
            <a:endParaRPr lang="en-US"/>
          </a:p>
        </p:txBody>
      </p:sp>
      <p:sp>
        <p:nvSpPr>
          <p:cNvPr id="7" name="Text Placeholder 6">
            <a:extLst>
              <a:ext uri="{FF2B5EF4-FFF2-40B4-BE49-F238E27FC236}">
                <a16:creationId xmlns:a16="http://schemas.microsoft.com/office/drawing/2014/main" id="{5D914C1C-5903-2C43-A473-C889FA856FF2}"/>
              </a:ext>
            </a:extLst>
          </p:cNvPr>
          <p:cNvSpPr>
            <a:spLocks noGrp="1"/>
          </p:cNvSpPr>
          <p:nvPr>
            <p:ph type="body" sz="quarter" idx="10" hasCustomPrompt="1"/>
          </p:nvPr>
        </p:nvSpPr>
        <p:spPr>
          <a:xfrm>
            <a:off x="515938" y="2092325"/>
            <a:ext cx="7366000" cy="4216400"/>
          </a:xfrm>
        </p:spPr>
        <p:txBody>
          <a:bodyPr/>
          <a:lstStyle>
            <a:lvl1pPr marL="0" indent="0">
              <a:spcBef>
                <a:spcPts val="400"/>
              </a:spcBef>
              <a:buNone/>
              <a:defRPr sz="2400" b="0" i="0">
                <a:solidFill>
                  <a:schemeClr val="accent2"/>
                </a:solidFill>
                <a:latin typeface="Source Sans Pro" panose="020b0503030403020204" pitchFamily="34" charset="0"/>
                <a:ea typeface="Jost Medium" pitchFamily="2" charset="0"/>
                <a:cs typeface="Gotham Light" pitchFamily="2" charset="0"/>
              </a:defRPr>
            </a:lvl1pPr>
          </a:lstStyle>
          <a:p>
            <a:pPr lvl="0"/>
            <a:r>
              <a:rPr lang="en-GB" dirty="1"/>
              <a:t>Click to edit contents</a:t>
            </a:r>
          </a:p>
        </p:txBody>
      </p:sp>
      <p:sp>
        <p:nvSpPr>
          <p:cNvPr id="9" name="Picture Placeholder 4">
            <a:extLst>
              <a:ext uri="{FF2B5EF4-FFF2-40B4-BE49-F238E27FC236}">
                <a16:creationId xmlns:a16="http://schemas.microsoft.com/office/drawing/2014/main" id="{23CC9CAA-A16F-9749-B499-9DEB30F77845}"/>
              </a:ext>
            </a:extLst>
          </p:cNvPr>
          <p:cNvSpPr>
            <a:spLocks noGrp="1"/>
          </p:cNvSpPr>
          <p:nvPr>
            <p:ph type="pic" sz="quarter" idx="12" hasCustomPrompt="1"/>
          </p:nvPr>
        </p:nvSpPr>
        <p:spPr>
          <a:xfrm>
            <a:off x="8143149" y="1824794"/>
            <a:ext cx="3532912" cy="3532912"/>
          </a:xfrm>
          <a:prstGeom prst="ellipse"/>
          <a:solidFill>
            <a:schemeClr val="accent5"/>
          </a:solidFill>
        </p:spPr>
        <p:txBody>
          <a:bodyPr anchor="ctr"/>
          <a:lstStyle>
            <a:lvl1pPr marL="0" indent="0" algn="ctr">
              <a:buNone/>
              <a:defRPr>
                <a:solidFill>
                  <a:schemeClr val="accent3"/>
                </a:solidFill>
              </a:defRPr>
            </a:lvl1pPr>
          </a:lstStyle>
          <a:p>
            <a:r>
              <a:rPr lang="en-US" dirty="1"/>
              <a:t>Click to insert picture</a:t>
            </a:r>
          </a:p>
        </p:txBody>
      </p:sp>
      <p:sp>
        <p:nvSpPr>
          <p:cNvPr id="10" name="Text Placeholder 2">
            <a:extLst>
              <a:ext uri="{FF2B5EF4-FFF2-40B4-BE49-F238E27FC236}">
                <a16:creationId xmlns:a16="http://schemas.microsoft.com/office/drawing/2014/main" id="{83579623-4B19-6A44-8E11-7B18E8EEFC0A}"/>
              </a:ext>
            </a:extLst>
          </p:cNvPr>
          <p:cNvSpPr>
            <a:spLocks noGrp="1"/>
          </p:cNvSpPr>
          <p:nvPr>
            <p:ph type="body" sz="quarter" idx="13" hasCustomPrompt="1"/>
          </p:nvPr>
        </p:nvSpPr>
        <p:spPr>
          <a:xfrm>
            <a:off x="515938" y="289630"/>
            <a:ext cx="3600450" cy="313100"/>
          </a:xfrm>
        </p:spPr>
        <p:txBody>
          <a:bodyPr>
            <a:noAutofit/>
          </a:bodyPr>
          <a:lstStyle>
            <a:lvl1pPr>
              <a:buNone/>
              <a:defRPr sz="1000" b="0" i="0">
                <a:solidFill>
                  <a:schemeClr val="accent3"/>
                </a:solidFill>
                <a:latin typeface="Source Sans Pro" panose="020b0503030403020204" pitchFamily="34" charset="0"/>
                <a:ea typeface="Jost" pitchFamily="2" charset="0"/>
                <a:cs typeface="Gotham Light" pitchFamily="2" charset="0"/>
              </a:defRPr>
            </a:lvl1pPr>
          </a:lstStyle>
          <a:p>
            <a:pPr lvl="0"/>
            <a:r>
              <a:rPr lang="en-GB" dirty="1"/>
              <a:t>Section</a:t>
            </a:r>
          </a:p>
        </p:txBody>
      </p:sp>
      <p:sp>
        <p:nvSpPr>
          <p:cNvPr id="8" name="TextBox 7">
            <a:extLst>
              <a:ext uri="{FF2B5EF4-FFF2-40B4-BE49-F238E27FC236}">
                <a16:creationId xmlns:a16="http://schemas.microsoft.com/office/drawing/2014/main" id="{140980E7-3DDB-4C02-8408-04E9C61728CB}"/>
              </a:ext>
            </a:extLst>
          </p:cNvPr>
          <p:cNvSpPr txBox="1"/>
          <p:nvPr userDrawn="1"/>
        </p:nvSpPr>
        <p:spPr>
          <a:xfrm>
            <a:off x="5826034" y="6382476"/>
            <a:ext cx="539931" cy="365919"/>
          </a:xfrm>
          <a:prstGeom prst="rect"/>
          <a:noFill/>
        </p:spPr>
        <p:txBody>
          <a:bodyPr wrap="square" rtlCol="0">
            <a:spAutoFit/>
          </a:bodyPr>
          <a:lstStyle/>
          <a:p>
            <a:pPr algn="ctr"/>
            <a:fld id="{965D6D83-83C2-425F-BE2A-542D73A3F5E8}" type="slidenum">
              <a:rPr lang="en-US" smtClean="0">
                <a:solidFill>
                  <a:schemeClr val="bg1"/>
                </a:solidFill>
              </a:rPr>
              <a:t>‹#›</a:t>
            </a:fld>
            <a:endParaRPr lang="en-US">
              <a:solidFill>
                <a:schemeClr val="bg1"/>
              </a:solidFill>
            </a:endParaRPr>
          </a:p>
        </p:txBody>
      </p:sp>
      <p:sp>
        <p:nvSpPr>
          <p:cNvPr id="11" name="Footer Placeholder 17">
            <a:extLst>
              <a:ext uri="{FF2B5EF4-FFF2-40B4-BE49-F238E27FC236}">
                <a16:creationId xmlns:a16="http://schemas.microsoft.com/office/drawing/2014/main" id="{EE1D463A-1ED4-A74E-A079-22E6EEBF622B}"/>
              </a:ext>
            </a:extLst>
          </p:cNvPr>
          <p:cNvSpPr>
            <a:spLocks noGrp="1"/>
          </p:cNvSpPr>
          <p:nvPr>
            <p:ph type="ftr" sz="quarter" idx="3"/>
          </p:nvPr>
        </p:nvSpPr>
        <p:spPr>
          <a:xfrm>
            <a:off x="515937" y="6356350"/>
            <a:ext cx="3271136" cy="430210"/>
          </a:xfrm>
          <a:prstGeom prst="rect"/>
        </p:spPr>
        <p:txBody>
          <a:bodyPr vert="horz" lIns="91440" tIns="45720" rIns="91440" bIns="45720" rtlCol="0" anchor="ctr"/>
          <a:lstStyle>
            <a:lvl1pPr algn="l">
              <a:defRPr sz="1000" b="0" i="0">
                <a:solidFill>
                  <a:schemeClr val="bg1"/>
                </a:solidFill>
                <a:latin typeface="Source Sans Pro" panose="020b0503030403020204" pitchFamily="34" charset="0"/>
                <a:cs typeface="Gotham Light" pitchFamily="2" charset="0"/>
              </a:defRPr>
            </a:lvl1pPr>
          </a:lstStyle>
          <a:p>
            <a:r>
              <a:rPr lang="en-US" dirty="1"/>
              <a:t>ARIAS•U.S. 2021 Spring Conference • www.arias-us.org</a:t>
            </a:r>
          </a:p>
        </p:txBody>
      </p:sp>
    </p:spTree>
    <p:extLst>
      <p:ext uri="{BB962C8B-B14F-4D97-AF65-F5344CB8AC3E}">
        <p14:creationId xmlns:p14="http://schemas.microsoft.com/office/powerpoint/2010/main" val="64943769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E914FAF-79D2-9F48-813B-BDCA2996A123}"/>
              </a:ext>
            </a:extLst>
          </p:cNvPr>
          <p:cNvSpPr/>
          <p:nvPr userDrawn="1"/>
        </p:nvSpPr>
        <p:spPr>
          <a:xfrm>
            <a:off x="0" y="-657801"/>
            <a:ext cx="12192000" cy="7428335"/>
          </a:xfrm>
          <a:prstGeom prst="rect"/>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p>
        </p:txBody>
      </p:sp>
      <p:sp>
        <p:nvSpPr>
          <p:cNvPr id="2" name="Title 1"/>
          <p:cNvSpPr>
            <a:spLocks noGrp="1"/>
          </p:cNvSpPr>
          <p:nvPr>
            <p:ph type="ctrTitle" hasCustomPrompt="1"/>
          </p:nvPr>
        </p:nvSpPr>
        <p:spPr>
          <a:xfrm>
            <a:off x="515939" y="512763"/>
            <a:ext cx="7380286" cy="2781407"/>
          </a:xfrm>
        </p:spPr>
        <p:txBody>
          <a:bodyPr anchor="b">
            <a:noAutofit/>
          </a:bodyPr>
          <a:lstStyle>
            <a:lvl1pPr algn="l">
              <a:defRPr sz="5600" b="1" i="0">
                <a:solidFill>
                  <a:srgbClr val="EA5800"/>
                </a:solidFill>
                <a:latin typeface="Source Sans Pro" panose="020b0503030403020204" pitchFamily="34" charset="0"/>
                <a:ea typeface="Jost SemiBold" pitchFamily="2" charset="0"/>
                <a:cs typeface="Gotham Bold" pitchFamily="2" charset="0"/>
              </a:defRPr>
            </a:lvl1pPr>
          </a:lstStyle>
          <a:p>
            <a:r>
              <a:rPr lang="en-GB" dirty="1"/>
              <a:t>Click to edit presentation title</a:t>
            </a:r>
            <a:endParaRPr lang="en-US"/>
          </a:p>
        </p:txBody>
      </p:sp>
      <p:sp>
        <p:nvSpPr>
          <p:cNvPr id="3" name="Subtitle 2"/>
          <p:cNvSpPr>
            <a:spLocks noGrp="1"/>
          </p:cNvSpPr>
          <p:nvPr>
            <p:ph type="subTitle" idx="1" hasCustomPrompt="1"/>
          </p:nvPr>
        </p:nvSpPr>
        <p:spPr>
          <a:xfrm>
            <a:off x="515938" y="3409920"/>
            <a:ext cx="7380287" cy="1127961"/>
          </a:xfrm>
        </p:spPr>
        <p:txBody>
          <a:bodyPr lIns="90000" anchor="t">
            <a:noAutofit/>
          </a:bodyPr>
          <a:lstStyle>
            <a:lvl1pPr marL="0" indent="0" algn="l">
              <a:spcBef>
                <a:spcPct val="0"/>
              </a:spcBef>
              <a:buNone/>
              <a:defRPr sz="2800" b="0" i="0">
                <a:solidFill>
                  <a:schemeClr val="tx1"/>
                </a:solidFill>
                <a:latin typeface="Source Sans Pro" panose="020b0503030403020204" pitchFamily="34" charset="0"/>
                <a:ea typeface="Jost Medium" pitchFamily="2" charset="0"/>
                <a:cs typeface="Gotham Medium"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1"/>
              <a:t>Click to edit subtitle</a:t>
            </a:r>
            <a:endParaRPr lang="en-US"/>
          </a:p>
        </p:txBody>
      </p:sp>
      <p:sp>
        <p:nvSpPr>
          <p:cNvPr id="13" name="Text Placeholder 12">
            <a:extLst>
              <a:ext uri="{FF2B5EF4-FFF2-40B4-BE49-F238E27FC236}">
                <a16:creationId xmlns:a16="http://schemas.microsoft.com/office/drawing/2014/main" id="{FD48DDB5-8B1D-EA4B-81EB-1274E9BD955F}"/>
              </a:ext>
            </a:extLst>
          </p:cNvPr>
          <p:cNvSpPr>
            <a:spLocks noGrp="1"/>
          </p:cNvSpPr>
          <p:nvPr>
            <p:ph type="body" sz="quarter" idx="10" hasCustomPrompt="1"/>
          </p:nvPr>
        </p:nvSpPr>
        <p:spPr>
          <a:xfrm>
            <a:off x="515938" y="4688025"/>
            <a:ext cx="3600450" cy="798375"/>
          </a:xfrm>
        </p:spPr>
        <p:txBody>
          <a:bodyPr anchor="t">
            <a:noAutofit/>
          </a:bodyPr>
          <a:lstStyle>
            <a:lvl1pPr marL="0" indent="0">
              <a:spcBef>
                <a:spcPct val="0"/>
              </a:spcBef>
              <a:buNone/>
              <a:defRPr sz="1400" b="0" i="0">
                <a:solidFill>
                  <a:schemeClr val="accent2"/>
                </a:solidFill>
                <a:latin typeface="Source Sans Pro" panose="020b0503030403020204" pitchFamily="34" charset="0"/>
                <a:ea typeface="Jost" pitchFamily="2" charset="0"/>
                <a:cs typeface="Gotham Light" pitchFamily="2" charset="0"/>
              </a:defRPr>
            </a:lvl1pPr>
          </a:lstStyle>
          <a:p>
            <a:pPr lvl="0"/>
            <a:r>
              <a:rPr lang="en-GB" dirty="1"/>
              <a:t>Date</a:t>
            </a:r>
          </a:p>
          <a:p>
            <a:pPr lvl="0"/>
            <a:r>
              <a:rPr lang="en-GB" dirty="1"/>
              <a:t>Speaker Name, Speaker Company</a:t>
            </a:r>
            <a:endParaRPr lang="en-US"/>
          </a:p>
        </p:txBody>
      </p:sp>
      <p:pic>
        <p:nvPicPr>
          <p:cNvPr id="10" name="Picture 9" descr="Logo&#10;&#10;Description automatically generated">
            <a:extLst>
              <a:ext uri="{FF2B5EF4-FFF2-40B4-BE49-F238E27FC236}">
                <a16:creationId xmlns:a16="http://schemas.microsoft.com/office/drawing/2014/main" id="{AEFB4B7A-EA37-D54C-8ECC-B54D65A5929B}"/>
              </a:ext>
            </a:extLst>
          </p:cNvPr>
          <p:cNvPicPr>
            <a:picLocks noChangeAspect="1"/>
          </p:cNvPicPr>
          <p:nvPr userDrawn="1"/>
        </p:nvPicPr>
        <p:blipFill>
          <a:blip r:embed="rId2"/>
          <a:srcRect/>
          <a:stretch>
            <a:fillRect/>
          </a:stretch>
        </p:blipFill>
        <p:spPr>
          <a:xfrm>
            <a:off x="8595361" y="5087212"/>
            <a:ext cx="3215615" cy="1454120"/>
          </a:xfrm>
          <a:prstGeom prst="rect"/>
        </p:spPr>
      </p:pic>
      <p:sp>
        <p:nvSpPr>
          <p:cNvPr id="8" name="Footer Placeholder 17">
            <a:extLst>
              <a:ext uri="{FF2B5EF4-FFF2-40B4-BE49-F238E27FC236}">
                <a16:creationId xmlns:a16="http://schemas.microsoft.com/office/drawing/2014/main" id="{4D319F87-57F5-FB4C-9B2C-3D4443EE4A9A}"/>
              </a:ext>
            </a:extLst>
          </p:cNvPr>
          <p:cNvSpPr>
            <a:spLocks noGrp="1"/>
          </p:cNvSpPr>
          <p:nvPr>
            <p:ph type="ftr" sz="quarter" idx="3"/>
          </p:nvPr>
        </p:nvSpPr>
        <p:spPr>
          <a:xfrm>
            <a:off x="515937" y="6356350"/>
            <a:ext cx="3271136" cy="430210"/>
          </a:xfrm>
          <a:prstGeom prst="rect"/>
        </p:spPr>
        <p:txBody>
          <a:bodyPr vert="horz" lIns="91440" tIns="45720" rIns="91440" bIns="45720" rtlCol="0" anchor="ctr"/>
          <a:lstStyle>
            <a:lvl1pPr algn="l">
              <a:defRPr sz="1000" b="0" i="0">
                <a:solidFill>
                  <a:schemeClr val="accent2"/>
                </a:solidFill>
                <a:latin typeface="Source Sans Pro" panose="020b0503030403020204" pitchFamily="34" charset="0"/>
                <a:cs typeface="Gotham Light" pitchFamily="2" charset="0"/>
              </a:defRPr>
            </a:lvl1pPr>
          </a:lstStyle>
          <a:p>
            <a:r>
              <a:rPr lang="en-US" dirty="1"/>
              <a:t>ARIAS•U.S. 2021 Spring Conference • www.arias-us.org</a:t>
            </a:r>
          </a:p>
        </p:txBody>
      </p:sp>
    </p:spTree>
    <p:extLst>
      <p:ext uri="{BB962C8B-B14F-4D97-AF65-F5344CB8AC3E}">
        <p14:creationId xmlns:p14="http://schemas.microsoft.com/office/powerpoint/2010/main" val="188610986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3">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2DC560B1-A739-314F-893B-037CD966C14C}"/>
              </a:ext>
            </a:extLst>
          </p:cNvPr>
          <p:cNvSpPr>
            <a:spLocks noGrp="1"/>
          </p:cNvSpPr>
          <p:nvPr>
            <p:ph type="ctrTitle" hasCustomPrompt="1"/>
          </p:nvPr>
        </p:nvSpPr>
        <p:spPr>
          <a:xfrm>
            <a:off x="515939" y="801363"/>
            <a:ext cx="4165651" cy="2481232"/>
          </a:xfrm>
        </p:spPr>
        <p:txBody>
          <a:bodyPr anchor="b">
            <a:noAutofit/>
          </a:bodyPr>
          <a:lstStyle>
            <a:lvl1pPr algn="l">
              <a:defRPr sz="4000" b="1" i="0">
                <a:solidFill>
                  <a:srgbClr val="EA5800"/>
                </a:solidFill>
                <a:latin typeface="Source Sans Pro" panose="020b0503030403020204" pitchFamily="34" charset="0"/>
                <a:ea typeface="Jost SemiBold" pitchFamily="2" charset="0"/>
                <a:cs typeface="Gotham Bold" pitchFamily="2" charset="0"/>
              </a:defRPr>
            </a:lvl1pPr>
          </a:lstStyle>
          <a:p>
            <a:r>
              <a:rPr lang="en-GB" dirty="1"/>
              <a:t>Click to edit presentation title</a:t>
            </a:r>
            <a:endParaRPr lang="en-US"/>
          </a:p>
        </p:txBody>
      </p:sp>
      <p:sp>
        <p:nvSpPr>
          <p:cNvPr id="22" name="Subtitle 2">
            <a:extLst>
              <a:ext uri="{FF2B5EF4-FFF2-40B4-BE49-F238E27FC236}">
                <a16:creationId xmlns:a16="http://schemas.microsoft.com/office/drawing/2014/main" id="{A1DE0799-6BEB-AB4D-8730-8A4A9CBAB322}"/>
              </a:ext>
            </a:extLst>
          </p:cNvPr>
          <p:cNvSpPr>
            <a:spLocks noGrp="1"/>
          </p:cNvSpPr>
          <p:nvPr>
            <p:ph type="subTitle" idx="1" hasCustomPrompt="1"/>
          </p:nvPr>
        </p:nvSpPr>
        <p:spPr>
          <a:xfrm>
            <a:off x="515939" y="3409920"/>
            <a:ext cx="4165652" cy="1127961"/>
          </a:xfrm>
        </p:spPr>
        <p:txBody>
          <a:bodyPr anchor="t">
            <a:noAutofit/>
          </a:bodyPr>
          <a:lstStyle>
            <a:lvl1pPr marL="0" indent="0" algn="l">
              <a:spcBef>
                <a:spcPct val="0"/>
              </a:spcBef>
              <a:buNone/>
              <a:defRPr sz="2400" b="0" i="0">
                <a:solidFill>
                  <a:schemeClr val="accent2"/>
                </a:solidFill>
                <a:latin typeface="Source Sans Pro" panose="020b0503030403020204" pitchFamily="34" charset="0"/>
                <a:ea typeface="Jost Medium" pitchFamily="2" charset="0"/>
                <a:cs typeface="Gotham Medium"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1"/>
              <a:t>Click to edit subtitle</a:t>
            </a:r>
            <a:endParaRPr lang="en-US"/>
          </a:p>
        </p:txBody>
      </p:sp>
      <p:sp>
        <p:nvSpPr>
          <p:cNvPr id="23" name="Text Placeholder 12">
            <a:extLst>
              <a:ext uri="{FF2B5EF4-FFF2-40B4-BE49-F238E27FC236}">
                <a16:creationId xmlns:a16="http://schemas.microsoft.com/office/drawing/2014/main" id="{2671D52B-9294-904F-82ED-26D610626CFE}"/>
              </a:ext>
            </a:extLst>
          </p:cNvPr>
          <p:cNvSpPr>
            <a:spLocks noGrp="1"/>
          </p:cNvSpPr>
          <p:nvPr>
            <p:ph type="body" sz="quarter" idx="10" hasCustomPrompt="1"/>
          </p:nvPr>
        </p:nvSpPr>
        <p:spPr>
          <a:xfrm>
            <a:off x="515938" y="4688025"/>
            <a:ext cx="3600450" cy="587375"/>
          </a:xfrm>
        </p:spPr>
        <p:txBody>
          <a:bodyPr anchor="t">
            <a:noAutofit/>
          </a:bodyPr>
          <a:lstStyle>
            <a:lvl1pPr marL="0" indent="0">
              <a:spcBef>
                <a:spcPct val="0"/>
              </a:spcBef>
              <a:buNone/>
              <a:defRPr sz="1400" b="0" i="0">
                <a:solidFill>
                  <a:schemeClr val="accent2"/>
                </a:solidFill>
                <a:latin typeface="Source Sans Pro" panose="020b0503030403020204" pitchFamily="34" charset="0"/>
                <a:ea typeface="Jost" pitchFamily="2" charset="0"/>
                <a:cs typeface="Gotham Light" pitchFamily="2" charset="0"/>
              </a:defRPr>
            </a:lvl1pPr>
          </a:lstStyle>
          <a:p>
            <a:pPr lvl="0"/>
            <a:r>
              <a:rPr lang="en-GB" dirty="1"/>
              <a:t>Date</a:t>
            </a:r>
            <a:endParaRPr lang="en-US"/>
          </a:p>
        </p:txBody>
      </p:sp>
      <p:sp>
        <p:nvSpPr>
          <p:cNvPr id="5" name="Picture Placeholder 4">
            <a:extLst>
              <a:ext uri="{FF2B5EF4-FFF2-40B4-BE49-F238E27FC236}">
                <a16:creationId xmlns:a16="http://schemas.microsoft.com/office/drawing/2014/main" id="{61C3F509-10E1-6949-B52C-A62DCF440809}"/>
              </a:ext>
            </a:extLst>
          </p:cNvPr>
          <p:cNvSpPr>
            <a:spLocks noGrp="1"/>
          </p:cNvSpPr>
          <p:nvPr>
            <p:ph type="pic" sz="quarter" idx="12" hasCustomPrompt="1"/>
          </p:nvPr>
        </p:nvSpPr>
        <p:spPr>
          <a:xfrm>
            <a:off x="6424825" y="788474"/>
            <a:ext cx="4988242" cy="4988242"/>
          </a:xfrm>
          <a:prstGeom prst="ellipse"/>
          <a:solidFill>
            <a:schemeClr val="accent5"/>
          </a:solidFill>
        </p:spPr>
        <p:txBody>
          <a:bodyPr anchor="ctr"/>
          <a:lstStyle>
            <a:lvl1pPr marL="0" indent="0" algn="ctr">
              <a:buNone/>
              <a:defRPr>
                <a:solidFill>
                  <a:schemeClr val="accent3"/>
                </a:solidFill>
              </a:defRPr>
            </a:lvl1pPr>
          </a:lstStyle>
          <a:p>
            <a:r>
              <a:rPr lang="en-US" dirty="1"/>
              <a:t>Click to insert picture</a:t>
            </a:r>
          </a:p>
        </p:txBody>
      </p:sp>
      <p:sp>
        <p:nvSpPr>
          <p:cNvPr id="7" name="TextBox 6">
            <a:extLst>
              <a:ext uri="{FF2B5EF4-FFF2-40B4-BE49-F238E27FC236}">
                <a16:creationId xmlns:a16="http://schemas.microsoft.com/office/drawing/2014/main" id="{631E2DA4-96AD-427A-AB8B-593C9EB76A4A}"/>
              </a:ext>
            </a:extLst>
          </p:cNvPr>
          <p:cNvSpPr txBox="1"/>
          <p:nvPr userDrawn="1"/>
        </p:nvSpPr>
        <p:spPr>
          <a:xfrm>
            <a:off x="5826034" y="6382476"/>
            <a:ext cx="539931" cy="365919"/>
          </a:xfrm>
          <a:prstGeom prst="rect"/>
          <a:noFill/>
        </p:spPr>
        <p:txBody>
          <a:bodyPr wrap="square" rtlCol="0">
            <a:spAutoFit/>
          </a:bodyPr>
          <a:lstStyle/>
          <a:p>
            <a:pPr algn="ctr"/>
            <a:fld id="{965D6D83-83C2-425F-BE2A-542D73A3F5E8}" type="slidenum">
              <a:rPr lang="en-US" smtClean="0">
                <a:solidFill>
                  <a:schemeClr val="bg1"/>
                </a:solidFill>
              </a:rPr>
              <a:t>‹#›</a:t>
            </a:fld>
            <a:endParaRPr lang="en-US">
              <a:solidFill>
                <a:schemeClr val="bg1"/>
              </a:solidFill>
            </a:endParaRPr>
          </a:p>
        </p:txBody>
      </p:sp>
      <p:sp>
        <p:nvSpPr>
          <p:cNvPr id="8" name="Footer Placeholder 17">
            <a:extLst>
              <a:ext uri="{FF2B5EF4-FFF2-40B4-BE49-F238E27FC236}">
                <a16:creationId xmlns:a16="http://schemas.microsoft.com/office/drawing/2014/main" id="{5A00C1C1-EEEF-4D46-8E8C-C07A042BBE87}"/>
              </a:ext>
            </a:extLst>
          </p:cNvPr>
          <p:cNvSpPr>
            <a:spLocks noGrp="1"/>
          </p:cNvSpPr>
          <p:nvPr>
            <p:ph type="ftr" sz="quarter" idx="3"/>
          </p:nvPr>
        </p:nvSpPr>
        <p:spPr>
          <a:xfrm>
            <a:off x="515937" y="6356350"/>
            <a:ext cx="3271136" cy="430210"/>
          </a:xfrm>
          <a:prstGeom prst="rect"/>
        </p:spPr>
        <p:txBody>
          <a:bodyPr vert="horz" lIns="91440" tIns="45720" rIns="91440" bIns="45720" rtlCol="0" anchor="ctr"/>
          <a:lstStyle>
            <a:lvl1pPr algn="l">
              <a:defRPr sz="1000" b="0" i="0">
                <a:solidFill>
                  <a:schemeClr val="bg1"/>
                </a:solidFill>
                <a:latin typeface="Source Sans Pro" panose="020b0503030403020204" pitchFamily="34" charset="0"/>
                <a:cs typeface="Gotham Light" pitchFamily="2" charset="0"/>
              </a:defRPr>
            </a:lvl1pPr>
          </a:lstStyle>
          <a:p>
            <a:r>
              <a:rPr lang="en-US" dirty="1"/>
              <a:t>ARIAS•U.S. 2021 Spring Conference • www.arias-us.org</a:t>
            </a:r>
          </a:p>
        </p:txBody>
      </p:sp>
    </p:spTree>
    <p:extLst>
      <p:ext uri="{BB962C8B-B14F-4D97-AF65-F5344CB8AC3E}">
        <p14:creationId xmlns:p14="http://schemas.microsoft.com/office/powerpoint/2010/main" val="219621446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3">
    <p:spTree>
      <p:nvGrpSpPr>
        <p:cNvPr id="1" name=""/>
        <p:cNvGrpSpPr/>
        <p:nvPr/>
      </p:nvGrpSpPr>
      <p:grpSpPr>
        <a:xfrm>
          <a:off x="0" y="0"/>
          <a:ext cx="0" cy="0"/>
          <a:chOff x="0" y="0"/>
          <a:chExt cx="0" cy="0"/>
        </a:xfrm>
      </p:grpSpPr>
      <p:sp>
        <p:nvSpPr>
          <p:cNvPr id="17" name="Text Placeholder 4">
            <a:extLst>
              <a:ext uri="{FF2B5EF4-FFF2-40B4-BE49-F238E27FC236}">
                <a16:creationId xmlns:a16="http://schemas.microsoft.com/office/drawing/2014/main" id="{FBB444DC-764D-FF4E-83FC-2A53FA59DCCE}"/>
              </a:ext>
            </a:extLst>
          </p:cNvPr>
          <p:cNvSpPr>
            <a:spLocks noGrp="1"/>
          </p:cNvSpPr>
          <p:nvPr>
            <p:ph type="body" sz="quarter" idx="10" hasCustomPrompt="1"/>
          </p:nvPr>
        </p:nvSpPr>
        <p:spPr>
          <a:xfrm>
            <a:off x="515938" y="2061837"/>
            <a:ext cx="5472112" cy="855663"/>
          </a:xfrm>
        </p:spPr>
        <p:txBody>
          <a:bodyPr>
            <a:noAutofit/>
          </a:bodyPr>
          <a:lstStyle>
            <a:lvl1pPr marL="0" indent="0">
              <a:spcBef>
                <a:spcPct val="0"/>
              </a:spcBef>
              <a:buNone/>
              <a:defRPr sz="2400" b="0" i="0">
                <a:latin typeface="Source Sans Pro" panose="020b0503030403020204" pitchFamily="34" charset="0"/>
                <a:ea typeface="Jost Medium" pitchFamily="2" charset="0"/>
                <a:cs typeface="Gotham Medium" pitchFamily="2" charset="0"/>
              </a:defRPr>
            </a:lvl1pPr>
          </a:lstStyle>
          <a:p>
            <a:pPr lvl="0"/>
            <a:r>
              <a:rPr lang="en-GB" dirty="1"/>
              <a:t>Click to edit subtitle</a:t>
            </a:r>
          </a:p>
        </p:txBody>
      </p:sp>
      <p:sp>
        <p:nvSpPr>
          <p:cNvPr id="18" name="Text Placeholder 6">
            <a:extLst>
              <a:ext uri="{FF2B5EF4-FFF2-40B4-BE49-F238E27FC236}">
                <a16:creationId xmlns:a16="http://schemas.microsoft.com/office/drawing/2014/main" id="{2186B9B1-F6EF-A44B-B7BF-925BAD3B8282}"/>
              </a:ext>
            </a:extLst>
          </p:cNvPr>
          <p:cNvSpPr>
            <a:spLocks noGrp="1"/>
          </p:cNvSpPr>
          <p:nvPr>
            <p:ph type="body" sz="quarter" idx="11" hasCustomPrompt="1"/>
          </p:nvPr>
        </p:nvSpPr>
        <p:spPr>
          <a:xfrm>
            <a:off x="515938" y="3009106"/>
            <a:ext cx="5472112" cy="3215482"/>
          </a:xfrm>
        </p:spPr>
        <p:txBody>
          <a:bodyPr>
            <a:noAutofit/>
          </a:bodyPr>
          <a:lstStyle>
            <a:lvl1pPr marL="0" indent="0" algn="l">
              <a:spcBef>
                <a:spcPts val="400"/>
              </a:spcBef>
              <a:buNone/>
              <a:defRPr sz="1400" b="0" i="0">
                <a:solidFill>
                  <a:schemeClr val="accent2"/>
                </a:solidFill>
                <a:latin typeface="Source Sans Pro" panose="020b0503030403020204" pitchFamily="34" charset="0"/>
                <a:ea typeface="Jost" pitchFamily="2" charset="0"/>
                <a:cs typeface="Gotham Light" pitchFamily="2" charset="0"/>
              </a:defRPr>
            </a:lvl1pPr>
          </a:lstStyle>
          <a:p>
            <a:pPr lvl="0"/>
            <a:r>
              <a:rPr lang="en-GB" dirty="1"/>
              <a:t>Click to edit body</a:t>
            </a:r>
          </a:p>
        </p:txBody>
      </p:sp>
      <p:sp>
        <p:nvSpPr>
          <p:cNvPr id="19" name="Title 1">
            <a:extLst>
              <a:ext uri="{FF2B5EF4-FFF2-40B4-BE49-F238E27FC236}">
                <a16:creationId xmlns:a16="http://schemas.microsoft.com/office/drawing/2014/main" id="{F841E0E7-0A8D-A741-BACA-6798D65C830B}"/>
              </a:ext>
            </a:extLst>
          </p:cNvPr>
          <p:cNvSpPr>
            <a:spLocks noGrp="1"/>
          </p:cNvSpPr>
          <p:nvPr>
            <p:ph type="ctrTitle" hasCustomPrompt="1"/>
          </p:nvPr>
        </p:nvSpPr>
        <p:spPr>
          <a:xfrm>
            <a:off x="515939" y="647488"/>
            <a:ext cx="5472111" cy="1281193"/>
          </a:xfrm>
        </p:spPr>
        <p:txBody>
          <a:bodyPr anchor="t">
            <a:noAutofit/>
          </a:bodyPr>
          <a:lstStyle>
            <a:lvl1pPr algn="l">
              <a:defRPr sz="4000" b="1" i="0">
                <a:solidFill>
                  <a:srgbClr val="EA5800"/>
                </a:solidFill>
                <a:latin typeface="Source Sans Pro" panose="020b0503030403020204" pitchFamily="34" charset="0"/>
                <a:ea typeface="Jost SemiBold" pitchFamily="2" charset="0"/>
                <a:cs typeface="Gotham Bold" pitchFamily="2" charset="0"/>
              </a:defRPr>
            </a:lvl1pPr>
          </a:lstStyle>
          <a:p>
            <a:r>
              <a:rPr lang="en-GB" dirty="1"/>
              <a:t>Click to edit </a:t>
            </a:r>
            <a:br>
              <a:rPr lang="en-GB" dirty="1"/>
            </a:br>
            <a:r>
              <a:rPr lang="en-GB" dirty="1"/>
              <a:t>headline title</a:t>
            </a:r>
            <a:endParaRPr lang="en-US"/>
          </a:p>
        </p:txBody>
      </p:sp>
      <p:sp>
        <p:nvSpPr>
          <p:cNvPr id="8" name="Text Placeholder 2">
            <a:extLst>
              <a:ext uri="{FF2B5EF4-FFF2-40B4-BE49-F238E27FC236}">
                <a16:creationId xmlns:a16="http://schemas.microsoft.com/office/drawing/2014/main" id="{2CB14169-E566-D44C-9D17-AF6933434AD3}"/>
              </a:ext>
            </a:extLst>
          </p:cNvPr>
          <p:cNvSpPr>
            <a:spLocks noGrp="1"/>
          </p:cNvSpPr>
          <p:nvPr>
            <p:ph type="body" sz="quarter" idx="12" hasCustomPrompt="1"/>
          </p:nvPr>
        </p:nvSpPr>
        <p:spPr>
          <a:xfrm>
            <a:off x="515938" y="289630"/>
            <a:ext cx="3600450" cy="313100"/>
          </a:xfrm>
        </p:spPr>
        <p:txBody>
          <a:bodyPr>
            <a:noAutofit/>
          </a:bodyPr>
          <a:lstStyle>
            <a:lvl1pPr>
              <a:buNone/>
              <a:defRPr sz="1000" b="0" i="0">
                <a:solidFill>
                  <a:schemeClr val="accent3"/>
                </a:solidFill>
                <a:latin typeface="Source Sans Pro" panose="020b0503030403020204" pitchFamily="34" charset="0"/>
                <a:ea typeface="Jost" pitchFamily="2" charset="0"/>
                <a:cs typeface="Gotham Light" pitchFamily="2" charset="0"/>
              </a:defRPr>
            </a:lvl1pPr>
          </a:lstStyle>
          <a:p>
            <a:pPr lvl="0"/>
            <a:r>
              <a:rPr lang="en-GB" dirty="1"/>
              <a:t>Section</a:t>
            </a:r>
          </a:p>
        </p:txBody>
      </p:sp>
      <p:sp>
        <p:nvSpPr>
          <p:cNvPr id="11" name="Picture Placeholder 4">
            <a:extLst>
              <a:ext uri="{FF2B5EF4-FFF2-40B4-BE49-F238E27FC236}">
                <a16:creationId xmlns:a16="http://schemas.microsoft.com/office/drawing/2014/main" id="{A2E4A8F6-8306-614E-8ECD-1E6E09F2D7FF}"/>
              </a:ext>
            </a:extLst>
          </p:cNvPr>
          <p:cNvSpPr>
            <a:spLocks noGrp="1"/>
          </p:cNvSpPr>
          <p:nvPr>
            <p:ph type="pic" sz="quarter" idx="13" hasCustomPrompt="1"/>
          </p:nvPr>
        </p:nvSpPr>
        <p:spPr>
          <a:xfrm>
            <a:off x="6424825" y="788474"/>
            <a:ext cx="4988242" cy="4988242"/>
          </a:xfrm>
          <a:prstGeom prst="ellipse"/>
          <a:solidFill>
            <a:schemeClr val="accent5"/>
          </a:solidFill>
        </p:spPr>
        <p:txBody>
          <a:bodyPr anchor="ctr"/>
          <a:lstStyle>
            <a:lvl1pPr marL="0" indent="0" algn="ctr">
              <a:buNone/>
              <a:defRPr>
                <a:solidFill>
                  <a:schemeClr val="accent3"/>
                </a:solidFill>
              </a:defRPr>
            </a:lvl1pPr>
          </a:lstStyle>
          <a:p>
            <a:r>
              <a:rPr lang="en-US" dirty="1"/>
              <a:t>Click to insert picture</a:t>
            </a:r>
          </a:p>
        </p:txBody>
      </p:sp>
      <p:sp>
        <p:nvSpPr>
          <p:cNvPr id="10" name="TextBox 9">
            <a:extLst>
              <a:ext uri="{FF2B5EF4-FFF2-40B4-BE49-F238E27FC236}">
                <a16:creationId xmlns:a16="http://schemas.microsoft.com/office/drawing/2014/main" id="{2D47F126-8E94-4463-813E-AFFB682EFF10}"/>
              </a:ext>
            </a:extLst>
          </p:cNvPr>
          <p:cNvSpPr txBox="1"/>
          <p:nvPr userDrawn="1"/>
        </p:nvSpPr>
        <p:spPr>
          <a:xfrm>
            <a:off x="5826034" y="6382476"/>
            <a:ext cx="539931" cy="365919"/>
          </a:xfrm>
          <a:prstGeom prst="rect"/>
          <a:noFill/>
        </p:spPr>
        <p:txBody>
          <a:bodyPr wrap="square" rtlCol="0">
            <a:spAutoFit/>
          </a:bodyPr>
          <a:lstStyle/>
          <a:p>
            <a:pPr algn="ctr"/>
            <a:fld id="{965D6D83-83C2-425F-BE2A-542D73A3F5E8}" type="slidenum">
              <a:rPr lang="en-US" smtClean="0">
                <a:solidFill>
                  <a:schemeClr val="bg1"/>
                </a:solidFill>
              </a:rPr>
              <a:t>‹#›</a:t>
            </a:fld>
            <a:endParaRPr lang="en-US">
              <a:solidFill>
                <a:schemeClr val="bg1"/>
              </a:solidFill>
            </a:endParaRPr>
          </a:p>
        </p:txBody>
      </p:sp>
      <p:sp>
        <p:nvSpPr>
          <p:cNvPr id="9" name="Footer Placeholder 17">
            <a:extLst>
              <a:ext uri="{FF2B5EF4-FFF2-40B4-BE49-F238E27FC236}">
                <a16:creationId xmlns:a16="http://schemas.microsoft.com/office/drawing/2014/main" id="{D30CBB14-4A35-3046-99FD-275BD78106BB}"/>
              </a:ext>
            </a:extLst>
          </p:cNvPr>
          <p:cNvSpPr>
            <a:spLocks noGrp="1"/>
          </p:cNvSpPr>
          <p:nvPr>
            <p:ph type="ftr" sz="quarter" idx="3"/>
          </p:nvPr>
        </p:nvSpPr>
        <p:spPr>
          <a:xfrm>
            <a:off x="515937" y="6356350"/>
            <a:ext cx="3271136" cy="430210"/>
          </a:xfrm>
          <a:prstGeom prst="rect"/>
        </p:spPr>
        <p:txBody>
          <a:bodyPr vert="horz" lIns="91440" tIns="45720" rIns="91440" bIns="45720" rtlCol="0" anchor="ctr"/>
          <a:lstStyle>
            <a:lvl1pPr algn="l">
              <a:defRPr sz="1000" b="0" i="0">
                <a:solidFill>
                  <a:schemeClr val="bg1"/>
                </a:solidFill>
                <a:latin typeface="Source Sans Pro" panose="020b0503030403020204" pitchFamily="34" charset="0"/>
                <a:cs typeface="Gotham Light" pitchFamily="2" charset="0"/>
              </a:defRPr>
            </a:lvl1pPr>
          </a:lstStyle>
          <a:p>
            <a:r>
              <a:rPr lang="en-US" dirty="1"/>
              <a:t>ARIAS•U.S. 2021 Spring Conference • www.arias-us.org</a:t>
            </a:r>
          </a:p>
        </p:txBody>
      </p:sp>
    </p:spTree>
    <p:extLst>
      <p:ext uri="{BB962C8B-B14F-4D97-AF65-F5344CB8AC3E}">
        <p14:creationId xmlns:p14="http://schemas.microsoft.com/office/powerpoint/2010/main" val="148782491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Statem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9B442E9-CBA0-E041-9D20-CB7CA9B382FE}"/>
              </a:ext>
            </a:extLst>
          </p:cNvPr>
          <p:cNvSpPr/>
          <p:nvPr userDrawn="1"/>
        </p:nvSpPr>
        <p:spPr>
          <a:xfrm>
            <a:off x="0" y="-569619"/>
            <a:ext cx="12192000" cy="6858000"/>
          </a:xfrm>
          <a:prstGeom prst="rect"/>
          <a:solidFill>
            <a:srgbClr val="EA58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EA5800"/>
              </a:solidFill>
            </a:endParaRPr>
          </a:p>
        </p:txBody>
      </p:sp>
      <p:sp>
        <p:nvSpPr>
          <p:cNvPr id="14" name="Title 1">
            <a:extLst>
              <a:ext uri="{FF2B5EF4-FFF2-40B4-BE49-F238E27FC236}">
                <a16:creationId xmlns:a16="http://schemas.microsoft.com/office/drawing/2014/main" id="{EA0B0061-F507-6342-862B-9535E5F38E4D}"/>
              </a:ext>
            </a:extLst>
          </p:cNvPr>
          <p:cNvSpPr>
            <a:spLocks noGrp="1"/>
          </p:cNvSpPr>
          <p:nvPr>
            <p:ph type="ctrTitle" hasCustomPrompt="1"/>
          </p:nvPr>
        </p:nvSpPr>
        <p:spPr>
          <a:xfrm>
            <a:off x="515939" y="1489916"/>
            <a:ext cx="11160124" cy="3878167"/>
          </a:xfrm>
        </p:spPr>
        <p:txBody>
          <a:bodyPr anchor="ctr">
            <a:noAutofit/>
          </a:bodyPr>
          <a:lstStyle>
            <a:lvl1pPr algn="l">
              <a:defRPr sz="4000" b="0" i="0">
                <a:solidFill>
                  <a:schemeClr val="bg1"/>
                </a:solidFill>
                <a:latin typeface="Source Sans Pro" panose="020b0503030403020204" pitchFamily="34" charset="0"/>
                <a:ea typeface="Jost SemiBold" pitchFamily="2" charset="0"/>
              </a:defRPr>
            </a:lvl1pPr>
          </a:lstStyle>
          <a:p>
            <a:r>
              <a:rPr lang="en-GB" dirty="1"/>
              <a:t>Click to edit statement</a:t>
            </a:r>
            <a:endParaRPr lang="en-US"/>
          </a:p>
        </p:txBody>
      </p:sp>
      <p:sp>
        <p:nvSpPr>
          <p:cNvPr id="2" name="Footer Placeholder 1">
            <a:extLst>
              <a:ext uri="{FF2B5EF4-FFF2-40B4-BE49-F238E27FC236}">
                <a16:creationId xmlns:a16="http://schemas.microsoft.com/office/drawing/2014/main" id="{1FC399AE-F21B-9648-BD5C-383A7942F4F7}"/>
              </a:ext>
            </a:extLst>
          </p:cNvPr>
          <p:cNvSpPr>
            <a:spLocks noGrp="1"/>
          </p:cNvSpPr>
          <p:nvPr>
            <p:ph type="ftr" sz="quarter" idx="10"/>
          </p:nvPr>
        </p:nvSpPr>
        <p:spPr/>
        <p:txBody>
          <a:bodyPr/>
          <a:lstStyle/>
          <a:p>
            <a:r>
              <a:rPr lang="en-US" dirty="1"/>
              <a:t>#ARIASUS • www.arias-us.org</a:t>
            </a:r>
          </a:p>
        </p:txBody>
      </p:sp>
      <p:sp>
        <p:nvSpPr>
          <p:cNvPr id="5" name="TextBox 4">
            <a:extLst>
              <a:ext uri="{FF2B5EF4-FFF2-40B4-BE49-F238E27FC236}">
                <a16:creationId xmlns:a16="http://schemas.microsoft.com/office/drawing/2014/main" id="{93211E32-61A0-46C4-B781-3977C39188C3}"/>
              </a:ext>
            </a:extLst>
          </p:cNvPr>
          <p:cNvSpPr txBox="1"/>
          <p:nvPr userDrawn="1"/>
        </p:nvSpPr>
        <p:spPr>
          <a:xfrm>
            <a:off x="5826034" y="6382476"/>
            <a:ext cx="539931" cy="365919"/>
          </a:xfrm>
          <a:prstGeom prst="rect"/>
          <a:noFill/>
        </p:spPr>
        <p:txBody>
          <a:bodyPr wrap="square" rtlCol="0">
            <a:spAutoFit/>
          </a:bodyPr>
          <a:lstStyle/>
          <a:p>
            <a:pPr algn="ctr"/>
            <a:fld id="{965D6D83-83C2-425F-BE2A-542D73A3F5E8}" type="slidenum">
              <a:rPr lang="en-US" smtClean="0">
                <a:solidFill>
                  <a:schemeClr val="bg1"/>
                </a:solidFill>
              </a:rPr>
              <a:t>‹#›</a:t>
            </a:fld>
            <a:endParaRPr lang="en-US">
              <a:solidFill>
                <a:schemeClr val="bg1"/>
              </a:solidFill>
            </a:endParaRPr>
          </a:p>
        </p:txBody>
      </p:sp>
    </p:spTree>
    <p:extLst>
      <p:ext uri="{BB962C8B-B14F-4D97-AF65-F5344CB8AC3E}">
        <p14:creationId xmlns:p14="http://schemas.microsoft.com/office/powerpoint/2010/main" val="286877039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dirty="1"/>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1"/>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B61BEF0D-F0BB-DE4B-95CE-6DB70DBA9567}" type="datetimeFigureOut">
              <a:rPr lang="en-US" smtClean="0"/>
              <a:t>4/23/2021</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r>
              <a:rPr lang="en-US" dirty="1"/>
              <a:t>ARIAS•U.S. 2021 Spring Conference • www.arias-us.org</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2DF68FA-F7E4-0D42-BD70-C8803FF10DE8}" type="slidenum">
              <a:rPr lang="en-US" smtClean="0"/>
              <a:t>‹#›</a:t>
            </a:fld>
            <a:endParaRPr lang="en-US"/>
          </a:p>
        </p:txBody>
      </p:sp>
      <p:cxnSp>
        <p:nvCxnSpPr>
          <p:cNvPr id="8" name="Straight Connector 7"/>
          <p:cNvCxnSpPr/>
          <p:nvPr/>
        </p:nvCxnSpPr>
        <p:spPr>
          <a:xfrm>
            <a:off x="1978660" y="3733800"/>
            <a:ext cx="8229601" cy="0"/>
          </a:xfrm>
          <a:prstGeom prst="line"/>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4400319"/>
      </p:ext>
    </p:extLst>
  </p:cSld>
  <p:clrMapOvr>
    <a:masterClrMapping/>
  </p:clrMapOvr>
  <p:timing>
    <p:tnLst>
      <p:par>
        <p:cTn id="1" dur="indefinite" restart="never" nodeType="tmRoot"/>
      </p:par>
    </p:tnLst>
  </p:timing>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a:t>Click to edit Master title style</a:t>
            </a:r>
          </a:p>
        </p:txBody>
      </p:sp>
      <p:sp>
        <p:nvSpPr>
          <p:cNvPr id="3" name="Content Placeholder 2"/>
          <p:cNvSpPr>
            <a:spLocks noGrp="1"/>
          </p:cNvSpPr>
          <p:nvPr>
            <p:ph idx="1"/>
          </p:nvPr>
        </p:nvSpPr>
        <p:spPr/>
        <p:txBody>
          <a:body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t>4/23/2021</a:t>
            </a:fld>
            <a:endParaRPr lang="en-US"/>
          </a:p>
        </p:txBody>
      </p:sp>
      <p:sp>
        <p:nvSpPr>
          <p:cNvPr id="5" name="Footer Placeholder 4"/>
          <p:cNvSpPr>
            <a:spLocks noGrp="1"/>
          </p:cNvSpPr>
          <p:nvPr>
            <p:ph type="ftr" sz="quarter" idx="11"/>
          </p:nvPr>
        </p:nvSpPr>
        <p:spPr/>
        <p:txBody>
          <a:bodyPr/>
          <a:lstStyle/>
          <a:p>
            <a:r>
              <a:rPr lang="en-US" dirty="1"/>
              <a:t>ARIAS•U.S. 2021 Spring Conference • www.arias-us.org</a:t>
            </a:r>
          </a:p>
        </p:txBody>
      </p:sp>
      <p:sp>
        <p:nvSpPr>
          <p:cNvPr id="6" name="Slide Number Placeholder 5"/>
          <p:cNvSpPr>
            <a:spLocks noGrp="1"/>
          </p:cNvSpPr>
          <p:nvPr>
            <p:ph type="sldNum" sz="quarter" idx="12"/>
          </p:nvPr>
        </p:nvSpPr>
        <p:spPr/>
        <p:txBody>
          <a:bodyPr/>
          <a:lstStyle/>
          <a:p>
            <a:fld id="{D2DF68FA-F7E4-0D42-BD70-C8803FF10DE8}" type="slidenum">
              <a:rPr lang="en-US" smtClean="0"/>
              <a:t>‹#›</a:t>
            </a:fld>
            <a:endParaRPr lang="en-US"/>
          </a:p>
        </p:txBody>
      </p:sp>
    </p:spTree>
    <p:extLst>
      <p:ext uri="{BB962C8B-B14F-4D97-AF65-F5344CB8AC3E}">
        <p14:creationId xmlns:p14="http://schemas.microsoft.com/office/powerpoint/2010/main" val="3364862077"/>
      </p:ext>
    </p:extLst>
  </p:cSld>
  <p:clrMapOvr>
    <a:masterClrMapping/>
  </p:clrMapOvr>
  <p:timing>
    <p:tnLst>
      <p:par>
        <p:cTn id="1" dur="indefinite" restart="never" nodeType="tmRoot"/>
      </p:par>
    </p:tnLst>
  </p:timing>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a:t>Click to edit Master title style</a:t>
            </a:r>
          </a:p>
        </p:txBody>
      </p:sp>
      <p:sp>
        <p:nvSpPr>
          <p:cNvPr id="3" name="Content Placeholder 2"/>
          <p:cNvSpPr>
            <a:spLocks noGrp="1"/>
          </p:cNvSpPr>
          <p:nvPr>
            <p:ph idx="1"/>
          </p:nvPr>
        </p:nvSpPr>
        <p:spPr/>
        <p:txBody>
          <a:bodyPr/>
          <a:lstStyle/>
          <a:p>
            <a:pPr lvl="0"/>
            <a:r>
              <a:rPr lang="en-US" dirty="1"/>
              <a:t>Edit Master text styles</a:t>
            </a:r>
          </a:p>
          <a:p>
            <a:pPr lvl="1"/>
            <a:r>
              <a:rPr lang="en-US" dirty="1"/>
              <a:t>Second level</a:t>
            </a:r>
          </a:p>
          <a:p>
            <a:pPr lvl="2"/>
            <a:r>
              <a:rPr lang="en-US" dirty="1"/>
              <a:t>Third level</a:t>
            </a:r>
          </a:p>
          <a:p>
            <a:pPr lvl="3"/>
            <a:r>
              <a:rPr lang="en-US" dirty="1"/>
              <a:t>Fourth level</a:t>
            </a:r>
          </a:p>
          <a:p>
            <a:pPr lvl="4"/>
            <a:r>
              <a:rPr lang="en-US" dirty="1"/>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t>4/23/2021</a:t>
            </a:fld>
            <a:endParaRPr lang="en-US"/>
          </a:p>
        </p:txBody>
      </p:sp>
      <p:sp>
        <p:nvSpPr>
          <p:cNvPr id="5" name="Footer Placeholder 4"/>
          <p:cNvSpPr>
            <a:spLocks noGrp="1"/>
          </p:cNvSpPr>
          <p:nvPr>
            <p:ph type="ftr" sz="quarter" idx="11"/>
          </p:nvPr>
        </p:nvSpPr>
        <p:spPr/>
        <p:txBody>
          <a:bodyPr/>
          <a:lstStyle/>
          <a:p>
            <a:r>
              <a:rPr lang="en-US" dirty="1"/>
              <a:t>ARIAS•U.S. 2021 Spring Conference • www.arias-us.org</a:t>
            </a:r>
          </a:p>
        </p:txBody>
      </p:sp>
      <p:sp>
        <p:nvSpPr>
          <p:cNvPr id="6" name="Slide Number Placeholder 5"/>
          <p:cNvSpPr>
            <a:spLocks noGrp="1"/>
          </p:cNvSpPr>
          <p:nvPr>
            <p:ph type="sldNum" sz="quarter" idx="12"/>
          </p:nvPr>
        </p:nvSpPr>
        <p:spPr/>
        <p:txBody>
          <a:bodyPr/>
          <a:lstStyle/>
          <a:p>
            <a:fld id="{D2DF68FA-F7E4-0D42-BD70-C8803FF10DE8}" type="slidenum">
              <a:rPr lang="en-US" smtClean="0"/>
              <a:t>‹#›</a:t>
            </a:fld>
            <a:endParaRPr lang="en-US"/>
          </a:p>
        </p:txBody>
      </p:sp>
    </p:spTree>
    <p:extLst>
      <p:ext uri="{BB962C8B-B14F-4D97-AF65-F5344CB8AC3E}">
        <p14:creationId xmlns:p14="http://schemas.microsoft.com/office/powerpoint/2010/main" val="1561846760"/>
      </p:ext>
    </p:extLst>
  </p:cSld>
  <p:clrMapOvr>
    <a:masterClrMapping/>
  </p:clrMapOvr>
  <p:timing>
    <p:tnLst>
      <p:par>
        <p:cTn id="1" dur="indefinite" restart="never" nodeType="tmRoot"/>
      </p:par>
    </p:tnLst>
  </p:timing>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dirty="1"/>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1"/>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t>4/23/2021</a:t>
            </a:fld>
            <a:endParaRPr lang="en-US"/>
          </a:p>
        </p:txBody>
      </p:sp>
      <p:sp>
        <p:nvSpPr>
          <p:cNvPr id="5" name="Footer Placeholder 4"/>
          <p:cNvSpPr>
            <a:spLocks noGrp="1"/>
          </p:cNvSpPr>
          <p:nvPr>
            <p:ph type="ftr" sz="quarter" idx="11"/>
          </p:nvPr>
        </p:nvSpPr>
        <p:spPr/>
        <p:txBody>
          <a:bodyPr/>
          <a:lstStyle/>
          <a:p>
            <a:r>
              <a:rPr lang="en-US" dirty="1"/>
              <a:t>ARIAS•U.S. 2021 Spring Conference • www.arias-us.org</a:t>
            </a:r>
          </a:p>
        </p:txBody>
      </p:sp>
      <p:sp>
        <p:nvSpPr>
          <p:cNvPr id="6" name="Slide Number Placeholder 5"/>
          <p:cNvSpPr>
            <a:spLocks noGrp="1"/>
          </p:cNvSpPr>
          <p:nvPr>
            <p:ph type="sldNum" sz="quarter" idx="12"/>
          </p:nvPr>
        </p:nvSpPr>
        <p:spPr/>
        <p:txBody>
          <a:bodyPr/>
          <a:lstStyle/>
          <a:p>
            <a:fld id="{D2DF68FA-F7E4-0D42-BD70-C8803FF10DE8}" type="slidenum">
              <a:rPr lang="en-US" smtClean="0"/>
              <a:t>‹#›</a:t>
            </a:fld>
            <a:endParaRPr lang="en-US"/>
          </a:p>
        </p:txBody>
      </p:sp>
      <p:cxnSp>
        <p:nvCxnSpPr>
          <p:cNvPr id="7" name="Straight Connector 6"/>
          <p:cNvCxnSpPr/>
          <p:nvPr/>
        </p:nvCxnSpPr>
        <p:spPr>
          <a:xfrm>
            <a:off x="1981200" y="4020408"/>
            <a:ext cx="8229601" cy="0"/>
          </a:xfrm>
          <a:prstGeom prst="line"/>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4877519"/>
      </p:ext>
    </p:extLst>
  </p:cSld>
  <p:clrMapOvr>
    <a:masterClrMapping/>
  </p:clrMapOvr>
  <p:timing>
    <p:tnLst>
      <p:par>
        <p:cTn id="1" dur="indefinite" restart="never" nodeType="tmRoot"/>
      </p:par>
    </p:tnLst>
  </p:timing>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1"/>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p:txBody>
      </p:sp>
      <p:sp>
        <p:nvSpPr>
          <p:cNvPr id="5" name="Date Placeholder 4"/>
          <p:cNvSpPr>
            <a:spLocks noGrp="1"/>
          </p:cNvSpPr>
          <p:nvPr>
            <p:ph type="dt" sz="half" idx="10"/>
          </p:nvPr>
        </p:nvSpPr>
        <p:spPr/>
        <p:txBody>
          <a:bodyPr/>
          <a:lstStyle/>
          <a:p>
            <a:fld id="{B61BEF0D-F0BB-DE4B-95CE-6DB70DBA9567}" type="datetimeFigureOut">
              <a:rPr lang="en-US" smtClean="0"/>
              <a:t>4/23/2021</a:t>
            </a:fld>
            <a:endParaRPr lang="en-US"/>
          </a:p>
        </p:txBody>
      </p:sp>
      <p:sp>
        <p:nvSpPr>
          <p:cNvPr id="6" name="Footer Placeholder 5"/>
          <p:cNvSpPr>
            <a:spLocks noGrp="1"/>
          </p:cNvSpPr>
          <p:nvPr>
            <p:ph type="ftr" sz="quarter" idx="11"/>
          </p:nvPr>
        </p:nvSpPr>
        <p:spPr/>
        <p:txBody>
          <a:bodyPr/>
          <a:lstStyle/>
          <a:p>
            <a:r>
              <a:rPr lang="en-US" dirty="1"/>
              <a:t>ARIAS•U.S. 2021 Spring Conference • www.arias-us.org</a:t>
            </a:r>
          </a:p>
        </p:txBody>
      </p:sp>
      <p:sp>
        <p:nvSpPr>
          <p:cNvPr id="7" name="Slide Number Placeholder 6"/>
          <p:cNvSpPr>
            <a:spLocks noGrp="1"/>
          </p:cNvSpPr>
          <p:nvPr>
            <p:ph type="sldNum" sz="quarter" idx="12"/>
          </p:nvPr>
        </p:nvSpPr>
        <p:spPr/>
        <p:txBody>
          <a:bodyPr/>
          <a:lstStyle/>
          <a:p>
            <a:fld id="{D2DF68FA-F7E4-0D42-BD70-C8803FF10DE8}" type="slidenum">
              <a:rPr lang="en-US" smtClean="0"/>
              <a:t>‹#›</a:t>
            </a:fld>
            <a:endParaRPr lang="en-US"/>
          </a:p>
        </p:txBody>
      </p:sp>
    </p:spTree>
    <p:extLst>
      <p:ext uri="{BB962C8B-B14F-4D97-AF65-F5344CB8AC3E}">
        <p14:creationId xmlns:p14="http://schemas.microsoft.com/office/powerpoint/2010/main" val="170076774"/>
      </p:ext>
    </p:extLst>
  </p:cSld>
  <p:clrMapOvr>
    <a:masterClrMapping/>
  </p:clrMapOvr>
  <p:timing>
    <p:tnLst>
      <p:par>
        <p:cTn id="1" dur="indefinite" restart="never" nodeType="tmRoot"/>
      </p:par>
    </p:tnLst>
  </p:timing>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1"/>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1"/>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1"/>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p:txBody>
      </p:sp>
      <p:sp>
        <p:nvSpPr>
          <p:cNvPr id="7" name="Date Placeholder 6"/>
          <p:cNvSpPr>
            <a:spLocks noGrp="1"/>
          </p:cNvSpPr>
          <p:nvPr>
            <p:ph type="dt" sz="half" idx="10"/>
          </p:nvPr>
        </p:nvSpPr>
        <p:spPr/>
        <p:txBody>
          <a:bodyPr/>
          <a:lstStyle/>
          <a:p>
            <a:fld id="{B61BEF0D-F0BB-DE4B-95CE-6DB70DBA9567}" type="datetimeFigureOut">
              <a:rPr lang="en-US" smtClean="0"/>
              <a:t>4/23/2021</a:t>
            </a:fld>
            <a:endParaRPr lang="en-US"/>
          </a:p>
        </p:txBody>
      </p:sp>
      <p:sp>
        <p:nvSpPr>
          <p:cNvPr id="8" name="Footer Placeholder 7"/>
          <p:cNvSpPr>
            <a:spLocks noGrp="1"/>
          </p:cNvSpPr>
          <p:nvPr>
            <p:ph type="ftr" sz="quarter" idx="11"/>
          </p:nvPr>
        </p:nvSpPr>
        <p:spPr/>
        <p:txBody>
          <a:bodyPr/>
          <a:lstStyle/>
          <a:p>
            <a:r>
              <a:rPr lang="en-US" dirty="1"/>
              <a:t>ARIAS•U.S. 2021 Spring Conference • www.arias-us.org</a:t>
            </a:r>
          </a:p>
        </p:txBody>
      </p:sp>
      <p:sp>
        <p:nvSpPr>
          <p:cNvPr id="9" name="Slide Number Placeholder 8"/>
          <p:cNvSpPr>
            <a:spLocks noGrp="1"/>
          </p:cNvSpPr>
          <p:nvPr>
            <p:ph type="sldNum" sz="quarter" idx="12"/>
          </p:nvPr>
        </p:nvSpPr>
        <p:spPr/>
        <p:txBody>
          <a:bodyPr/>
          <a:lstStyle/>
          <a:p>
            <a:fld id="{D2DF68FA-F7E4-0D42-BD70-C8803FF10DE8}" type="slidenum">
              <a:rPr lang="en-US" smtClean="0"/>
              <a:t>‹#›</a:t>
            </a:fld>
            <a:endParaRPr lang="en-US"/>
          </a:p>
        </p:txBody>
      </p:sp>
    </p:spTree>
    <p:extLst>
      <p:ext uri="{BB962C8B-B14F-4D97-AF65-F5344CB8AC3E}">
        <p14:creationId xmlns:p14="http://schemas.microsoft.com/office/powerpoint/2010/main" val="2430026616"/>
      </p:ext>
    </p:extLst>
  </p:cSld>
  <p:clrMapOvr>
    <a:masterClrMapping/>
  </p:clrMapOvr>
  <p:timing>
    <p:tnLst>
      <p:par>
        <p:cTn id="1" dur="indefinite" restart="never" nodeType="tmRoot"/>
      </p:par>
    </p:tnLst>
  </p:timing>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smtClean="0"/>
              <a:t>4/23/2021</a:t>
            </a:fld>
            <a:endParaRPr lang="en-US"/>
          </a:p>
        </p:txBody>
      </p:sp>
      <p:sp>
        <p:nvSpPr>
          <p:cNvPr id="4" name="Footer Placeholder 3"/>
          <p:cNvSpPr>
            <a:spLocks noGrp="1"/>
          </p:cNvSpPr>
          <p:nvPr>
            <p:ph type="ftr" sz="quarter" idx="11"/>
          </p:nvPr>
        </p:nvSpPr>
        <p:spPr/>
        <p:txBody>
          <a:bodyPr/>
          <a:lstStyle/>
          <a:p>
            <a:r>
              <a:rPr lang="en-US" dirty="1"/>
              <a:t>ARIAS•U.S. 2021 Spring Conference • www.arias-us.org</a:t>
            </a:r>
          </a:p>
        </p:txBody>
      </p:sp>
      <p:sp>
        <p:nvSpPr>
          <p:cNvPr id="5" name="Slide Number Placeholder 4"/>
          <p:cNvSpPr>
            <a:spLocks noGrp="1"/>
          </p:cNvSpPr>
          <p:nvPr>
            <p:ph type="sldNum" sz="quarter" idx="12"/>
          </p:nvPr>
        </p:nvSpPr>
        <p:spPr/>
        <p:txBody>
          <a:bodyPr/>
          <a:lstStyle/>
          <a:p>
            <a:fld id="{D2DF68FA-F7E4-0D42-BD70-C8803FF10DE8}" type="slidenum">
              <a:rPr lang="en-US" smtClean="0"/>
              <a:t>‹#›</a:t>
            </a:fld>
            <a:endParaRPr lang="en-US"/>
          </a:p>
        </p:txBody>
      </p:sp>
    </p:spTree>
    <p:extLst>
      <p:ext uri="{BB962C8B-B14F-4D97-AF65-F5344CB8AC3E}">
        <p14:creationId xmlns:p14="http://schemas.microsoft.com/office/powerpoint/2010/main" val="3595872616"/>
      </p:ext>
    </p:extLst>
  </p:cSld>
  <p:clrMapOvr>
    <a:masterClrMapping/>
  </p:clrMapOvr>
  <p:timing>
    <p:tnLst>
      <p:par>
        <p:cTn id="1" dur="indefinite" restart="never" nodeType="tmRoot"/>
      </p:par>
    </p:tnLst>
  </p:timing>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t>4/23/2021</a:t>
            </a:fld>
            <a:endParaRPr lang="en-US"/>
          </a:p>
        </p:txBody>
      </p:sp>
      <p:sp>
        <p:nvSpPr>
          <p:cNvPr id="3" name="Footer Placeholder 2"/>
          <p:cNvSpPr>
            <a:spLocks noGrp="1"/>
          </p:cNvSpPr>
          <p:nvPr>
            <p:ph type="ftr" sz="quarter" idx="11"/>
          </p:nvPr>
        </p:nvSpPr>
        <p:spPr/>
        <p:txBody>
          <a:bodyPr/>
          <a:lstStyle/>
          <a:p>
            <a:r>
              <a:rPr lang="en-US" dirty="1"/>
              <a:t>ARIAS•U.S. 2021 Spring Conference • www.arias-us.org</a:t>
            </a:r>
          </a:p>
        </p:txBody>
      </p:sp>
      <p:sp>
        <p:nvSpPr>
          <p:cNvPr id="4" name="Slide Number Placeholder 3"/>
          <p:cNvSpPr>
            <a:spLocks noGrp="1"/>
          </p:cNvSpPr>
          <p:nvPr>
            <p:ph type="sldNum" sz="quarter" idx="12"/>
          </p:nvPr>
        </p:nvSpPr>
        <p:spPr/>
        <p:txBody>
          <a:bodyPr/>
          <a:lstStyle/>
          <a:p>
            <a:fld id="{D2DF68FA-F7E4-0D42-BD70-C8803FF10DE8}" type="slidenum">
              <a:rPr lang="en-US" smtClean="0"/>
              <a:t>‹#›</a:t>
            </a:fld>
            <a:endParaRPr lang="en-US"/>
          </a:p>
        </p:txBody>
      </p:sp>
    </p:spTree>
    <p:extLst>
      <p:ext uri="{BB962C8B-B14F-4D97-AF65-F5344CB8AC3E}">
        <p14:creationId xmlns:p14="http://schemas.microsoft.com/office/powerpoint/2010/main" val="213816318"/>
      </p:ext>
    </p:extLst>
  </p:cSld>
  <p:clrMapOvr>
    <a:masterClrMapping/>
  </p:clrMapOvr>
  <p:timing>
    <p:tnLst>
      <p:par>
        <p:cTn id="1" dur="indefinite" restart="never" nodeType="tmRoot"/>
      </p:par>
    </p:tnLst>
  </p:timing>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dirty="1"/>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1"/>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t>4/23/2021</a:t>
            </a:fld>
            <a:endParaRPr lang="en-US"/>
          </a:p>
        </p:txBody>
      </p:sp>
      <p:sp>
        <p:nvSpPr>
          <p:cNvPr id="6" name="Footer Placeholder 5"/>
          <p:cNvSpPr>
            <a:spLocks noGrp="1"/>
          </p:cNvSpPr>
          <p:nvPr>
            <p:ph type="ftr" sz="quarter" idx="11"/>
          </p:nvPr>
        </p:nvSpPr>
        <p:spPr/>
        <p:txBody>
          <a:bodyPr/>
          <a:lstStyle/>
          <a:p>
            <a:r>
              <a:rPr lang="en-US" dirty="1"/>
              <a:t>ARIAS•U.S. 2021 Spring Conference • www.arias-us.org</a:t>
            </a:r>
          </a:p>
        </p:txBody>
      </p:sp>
      <p:sp>
        <p:nvSpPr>
          <p:cNvPr id="7" name="Slide Number Placeholder 6"/>
          <p:cNvSpPr>
            <a:spLocks noGrp="1"/>
          </p:cNvSpPr>
          <p:nvPr>
            <p:ph type="sldNum" sz="quarter" idx="12"/>
          </p:nvPr>
        </p:nvSpPr>
        <p:spPr/>
        <p:txBody>
          <a:bodyPr/>
          <a:lstStyle/>
          <a:p>
            <a:fld id="{D2DF68FA-F7E4-0D42-BD70-C8803FF10DE8}" type="slidenum">
              <a:rPr lang="en-US" smtClean="0"/>
              <a:t>‹#›</a:t>
            </a:fld>
            <a:endParaRPr lang="en-US"/>
          </a:p>
        </p:txBody>
      </p:sp>
    </p:spTree>
    <p:extLst>
      <p:ext uri="{BB962C8B-B14F-4D97-AF65-F5344CB8AC3E}">
        <p14:creationId xmlns:p14="http://schemas.microsoft.com/office/powerpoint/2010/main" val="282713713"/>
      </p:ext>
    </p:extLst>
  </p:cSld>
  <p:clrMapOvr>
    <a:masterClrMapping/>
  </p:clrMapOvr>
  <p:timing>
    <p:tnLst>
      <p:par>
        <p:cTn id="1" dur="indefinite" restart="never" nodeType="tmRoot"/>
      </p:par>
    </p:tnLst>
  </p:timing>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dirty="1"/>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1"/>
              <a:t>Click icon to add picture</a:t>
            </a:r>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1"/>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t>4/23/2021</a:t>
            </a:fld>
            <a:endParaRPr lang="en-US"/>
          </a:p>
        </p:txBody>
      </p:sp>
      <p:sp>
        <p:nvSpPr>
          <p:cNvPr id="6" name="Footer Placeholder 5"/>
          <p:cNvSpPr>
            <a:spLocks noGrp="1"/>
          </p:cNvSpPr>
          <p:nvPr>
            <p:ph type="ftr" sz="quarter" idx="11"/>
          </p:nvPr>
        </p:nvSpPr>
        <p:spPr/>
        <p:txBody>
          <a:bodyPr/>
          <a:lstStyle/>
          <a:p>
            <a:r>
              <a:rPr lang="en-US" dirty="1"/>
              <a:t>ARIAS•U.S. 2021 Spring Conference • www.arias-us.org</a:t>
            </a:r>
          </a:p>
        </p:txBody>
      </p:sp>
      <p:sp>
        <p:nvSpPr>
          <p:cNvPr id="7" name="Slide Number Placeholder 6"/>
          <p:cNvSpPr>
            <a:spLocks noGrp="1"/>
          </p:cNvSpPr>
          <p:nvPr>
            <p:ph type="sldNum" sz="quarter" idx="12"/>
          </p:nvPr>
        </p:nvSpPr>
        <p:spPr/>
        <p:txBody>
          <a:bodyPr/>
          <a:lstStyle/>
          <a:p>
            <a:fld id="{D2DF68FA-F7E4-0D42-BD70-C8803FF10DE8}" type="slidenum">
              <a:rPr lang="en-US" smtClean="0"/>
              <a:t>‹#›</a:t>
            </a:fld>
            <a:endParaRPr lang="en-US"/>
          </a:p>
        </p:txBody>
      </p:sp>
    </p:spTree>
    <p:extLst>
      <p:ext uri="{BB962C8B-B14F-4D97-AF65-F5344CB8AC3E}">
        <p14:creationId xmlns:p14="http://schemas.microsoft.com/office/powerpoint/2010/main" val="80576995"/>
      </p:ext>
    </p:extLst>
  </p:cSld>
  <p:clrMapOvr>
    <a:masterClrMapping/>
  </p:clrMapOvr>
  <p:timing>
    <p:tnLst>
      <p:par>
        <p:cTn id="1" dur="indefinite" restart="never" nodeType="tmRoot"/>
      </p:par>
    </p:tnLst>
  </p:timing>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a:t>Click to edit Master title style</a:t>
            </a:r>
          </a:p>
        </p:txBody>
      </p:sp>
      <p:sp>
        <p:nvSpPr>
          <p:cNvPr id="3" name="Vertical Text Placeholder 2"/>
          <p:cNvSpPr>
            <a:spLocks noGrp="1"/>
          </p:cNvSpPr>
          <p:nvPr>
            <p:ph type="body" orient="vert" idx="1"/>
          </p:nvPr>
        </p:nvSpPr>
        <p:spPr/>
        <p:txBody>
          <a:bodyPr vert="eaVert"/>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t>4/23/2021</a:t>
            </a:fld>
            <a:endParaRPr lang="en-US"/>
          </a:p>
        </p:txBody>
      </p:sp>
      <p:sp>
        <p:nvSpPr>
          <p:cNvPr id="5" name="Footer Placeholder 4"/>
          <p:cNvSpPr>
            <a:spLocks noGrp="1"/>
          </p:cNvSpPr>
          <p:nvPr>
            <p:ph type="ftr" sz="quarter" idx="11"/>
          </p:nvPr>
        </p:nvSpPr>
        <p:spPr/>
        <p:txBody>
          <a:bodyPr/>
          <a:lstStyle/>
          <a:p>
            <a:r>
              <a:rPr lang="en-US" dirty="1"/>
              <a:t>ARIAS•U.S. 2021 Spring Conference • www.arias-us.org</a:t>
            </a:r>
          </a:p>
        </p:txBody>
      </p:sp>
      <p:sp>
        <p:nvSpPr>
          <p:cNvPr id="6" name="Slide Number Placeholder 5"/>
          <p:cNvSpPr>
            <a:spLocks noGrp="1"/>
          </p:cNvSpPr>
          <p:nvPr>
            <p:ph type="sldNum" sz="quarter" idx="12"/>
          </p:nvPr>
        </p:nvSpPr>
        <p:spPr/>
        <p:txBody>
          <a:bodyPr/>
          <a:lstStyle/>
          <a:p>
            <a:fld id="{D2DF68FA-F7E4-0D42-BD70-C8803FF10DE8}" type="slidenum">
              <a:rPr lang="en-US" smtClean="0"/>
              <a:t>‹#›</a:t>
            </a:fld>
            <a:endParaRPr lang="en-US"/>
          </a:p>
        </p:txBody>
      </p:sp>
    </p:spTree>
    <p:extLst>
      <p:ext uri="{BB962C8B-B14F-4D97-AF65-F5344CB8AC3E}">
        <p14:creationId xmlns:p14="http://schemas.microsoft.com/office/powerpoint/2010/main" val="570986380"/>
      </p:ext>
    </p:extLst>
  </p:cSld>
  <p:clrMapOvr>
    <a:masterClrMapping/>
  </p:clrMapOvr>
  <p:timing>
    <p:tnLst>
      <p:par>
        <p:cTn id="1" dur="indefinite" restart="never" nodeType="tmRoot"/>
      </p:par>
    </p:tnLst>
  </p:timing>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dirty="1"/>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t>4/23/2021</a:t>
            </a:fld>
            <a:endParaRPr lang="en-US"/>
          </a:p>
        </p:txBody>
      </p:sp>
      <p:sp>
        <p:nvSpPr>
          <p:cNvPr id="5" name="Footer Placeholder 4"/>
          <p:cNvSpPr>
            <a:spLocks noGrp="1"/>
          </p:cNvSpPr>
          <p:nvPr>
            <p:ph type="ftr" sz="quarter" idx="11"/>
          </p:nvPr>
        </p:nvSpPr>
        <p:spPr/>
        <p:txBody>
          <a:bodyPr/>
          <a:lstStyle/>
          <a:p>
            <a:r>
              <a:rPr lang="en-US" dirty="1"/>
              <a:t>ARIAS•U.S. 2021 Spring Conference • www.arias-us.org</a:t>
            </a:r>
          </a:p>
        </p:txBody>
      </p:sp>
      <p:sp>
        <p:nvSpPr>
          <p:cNvPr id="6" name="Slide Number Placeholder 5"/>
          <p:cNvSpPr>
            <a:spLocks noGrp="1"/>
          </p:cNvSpPr>
          <p:nvPr>
            <p:ph type="sldNum" sz="quarter" idx="12"/>
          </p:nvPr>
        </p:nvSpPr>
        <p:spPr/>
        <p:txBody>
          <a:bodyPr/>
          <a:lstStyle/>
          <a:p>
            <a:fld id="{D2DF68FA-F7E4-0D42-BD70-C8803FF10DE8}" type="slidenum">
              <a:rPr lang="en-US" smtClean="0"/>
              <a:t>‹#›</a:t>
            </a:fld>
            <a:endParaRPr lang="en-US"/>
          </a:p>
        </p:txBody>
      </p:sp>
    </p:spTree>
    <p:extLst>
      <p:ext uri="{BB962C8B-B14F-4D97-AF65-F5344CB8AC3E}">
        <p14:creationId xmlns:p14="http://schemas.microsoft.com/office/powerpoint/2010/main" val="2747215069"/>
      </p:ext>
    </p:extLst>
  </p:cSld>
  <p:clrMapOvr>
    <a:masterClrMapping/>
  </p:clrMapOvr>
  <p:timing>
    <p:tnLst>
      <p:par>
        <p:cTn id="1" dur="indefinite" restart="never" nodeType="tmRoot"/>
      </p:par>
    </p:tnLst>
  </p:timing>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_Title-1">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2F48B2-24E6-1C49-B160-0858247FA45D}"/>
              </a:ext>
            </a:extLst>
          </p:cNvPr>
          <p:cNvSpPr/>
          <p:nvPr userDrawn="1"/>
        </p:nvSpPr>
        <p:spPr>
          <a:xfrm>
            <a:off x="0" y="0"/>
            <a:ext cx="12192000" cy="6858000"/>
          </a:xfrm>
          <a:prstGeom prst="rect"/>
          <a:solidFill>
            <a:srgbClr val="EA5800">
              <a:alpha val="65000"/>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5480E3A-05B1-BF47-9DB7-897D4F01B834}"/>
              </a:ext>
            </a:extLst>
          </p:cNvPr>
          <p:cNvSpPr>
            <a:spLocks noGrp="1"/>
          </p:cNvSpPr>
          <p:nvPr>
            <p:ph type="ctrTitle" hasCustomPrompt="1"/>
          </p:nvPr>
        </p:nvSpPr>
        <p:spPr>
          <a:xfrm>
            <a:off x="515939" y="512763"/>
            <a:ext cx="7380286" cy="2781407"/>
          </a:xfrm>
        </p:spPr>
        <p:txBody>
          <a:bodyPr anchor="b">
            <a:noAutofit/>
          </a:bodyPr>
          <a:lstStyle>
            <a:lvl1pPr algn="l">
              <a:defRPr sz="5600" b="1" i="0">
                <a:solidFill>
                  <a:schemeClr val="bg1"/>
                </a:solidFill>
                <a:latin typeface="Source Sans Pro" panose="020b0503030403020204" pitchFamily="34" charset="0"/>
                <a:ea typeface="Jost SemiBold" pitchFamily="2" charset="0"/>
                <a:cs typeface="Gotham Bold" pitchFamily="2" charset="0"/>
              </a:defRPr>
            </a:lvl1pPr>
          </a:lstStyle>
          <a:p>
            <a:r>
              <a:rPr lang="en-GB" dirty="1"/>
              <a:t>Click to edit presentation title</a:t>
            </a:r>
            <a:endParaRPr lang="en-US"/>
          </a:p>
        </p:txBody>
      </p:sp>
      <p:sp>
        <p:nvSpPr>
          <p:cNvPr id="8" name="Subtitle 2">
            <a:extLst>
              <a:ext uri="{FF2B5EF4-FFF2-40B4-BE49-F238E27FC236}">
                <a16:creationId xmlns:a16="http://schemas.microsoft.com/office/drawing/2014/main" id="{962FA051-B0A6-BD40-B5D0-5D730E0A5D6A}"/>
              </a:ext>
            </a:extLst>
          </p:cNvPr>
          <p:cNvSpPr>
            <a:spLocks noGrp="1"/>
          </p:cNvSpPr>
          <p:nvPr>
            <p:ph type="subTitle" idx="1" hasCustomPrompt="1"/>
          </p:nvPr>
        </p:nvSpPr>
        <p:spPr>
          <a:xfrm>
            <a:off x="515938" y="3409920"/>
            <a:ext cx="7380287" cy="1127961"/>
          </a:xfrm>
        </p:spPr>
        <p:txBody>
          <a:bodyPr lIns="90000" anchor="t">
            <a:noAutofit/>
          </a:bodyPr>
          <a:lstStyle>
            <a:lvl1pPr marL="0" indent="0" algn="l">
              <a:spcBef>
                <a:spcPct val="0"/>
              </a:spcBef>
              <a:buNone/>
              <a:defRPr sz="2800" b="0" i="0">
                <a:solidFill>
                  <a:schemeClr val="bg1"/>
                </a:solidFill>
                <a:latin typeface="Source Sans Pro" panose="020b0503030403020204" pitchFamily="34" charset="0"/>
                <a:ea typeface="Jost Medium" pitchFamily="2" charset="0"/>
                <a:cs typeface="Gotham Medium"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1"/>
              <a:t>Click to edit subtitle</a:t>
            </a:r>
            <a:endParaRPr lang="en-US"/>
          </a:p>
        </p:txBody>
      </p:sp>
      <p:sp>
        <p:nvSpPr>
          <p:cNvPr id="9" name="Text Placeholder 12">
            <a:extLst>
              <a:ext uri="{FF2B5EF4-FFF2-40B4-BE49-F238E27FC236}">
                <a16:creationId xmlns:a16="http://schemas.microsoft.com/office/drawing/2014/main" id="{3BCFE05D-065D-C848-898A-0D3F74A9B023}"/>
              </a:ext>
            </a:extLst>
          </p:cNvPr>
          <p:cNvSpPr>
            <a:spLocks noGrp="1"/>
          </p:cNvSpPr>
          <p:nvPr>
            <p:ph type="body" sz="quarter" idx="10" hasCustomPrompt="1"/>
          </p:nvPr>
        </p:nvSpPr>
        <p:spPr>
          <a:xfrm>
            <a:off x="515938" y="4688025"/>
            <a:ext cx="3600450" cy="798375"/>
          </a:xfrm>
        </p:spPr>
        <p:txBody>
          <a:bodyPr anchor="t">
            <a:noAutofit/>
          </a:bodyPr>
          <a:lstStyle>
            <a:lvl1pPr marL="0" indent="0">
              <a:spcBef>
                <a:spcPct val="0"/>
              </a:spcBef>
              <a:buNone/>
              <a:defRPr sz="1400" b="0" i="0">
                <a:solidFill>
                  <a:schemeClr val="bg1"/>
                </a:solidFill>
                <a:latin typeface="Source Sans Pro" panose="020b0503030403020204" pitchFamily="34" charset="0"/>
                <a:ea typeface="Jost" pitchFamily="2" charset="0"/>
                <a:cs typeface="Gotham Light" pitchFamily="2" charset="0"/>
              </a:defRPr>
            </a:lvl1pPr>
          </a:lstStyle>
          <a:p>
            <a:pPr lvl="0"/>
            <a:r>
              <a:rPr lang="en-GB" dirty="1"/>
              <a:t>Date</a:t>
            </a:r>
          </a:p>
          <a:p>
            <a:pPr lvl="0"/>
            <a:r>
              <a:rPr lang="en-GB" dirty="1"/>
              <a:t>Speaker Name, Speaker Company</a:t>
            </a:r>
            <a:endParaRPr lang="en-US"/>
          </a:p>
        </p:txBody>
      </p:sp>
      <p:pic>
        <p:nvPicPr>
          <p:cNvPr id="11" name="Picture 10" descr="Logo, icon&#10;&#10;Description automatically generated">
            <a:extLst>
              <a:ext uri="{FF2B5EF4-FFF2-40B4-BE49-F238E27FC236}">
                <a16:creationId xmlns:a16="http://schemas.microsoft.com/office/drawing/2014/main" id="{72C67998-77C3-A44B-B112-D28D36CD20D0}"/>
              </a:ext>
            </a:extLst>
          </p:cNvPr>
          <p:cNvPicPr>
            <a:picLocks noChangeAspect="1"/>
          </p:cNvPicPr>
          <p:nvPr userDrawn="1"/>
        </p:nvPicPr>
        <p:blipFill>
          <a:blip r:embed="rId3"/>
          <a:srcRect/>
          <a:stretch>
            <a:fillRect/>
          </a:stretch>
        </p:blipFill>
        <p:spPr>
          <a:xfrm>
            <a:off x="8796214" y="5192202"/>
            <a:ext cx="2886026" cy="1275625"/>
          </a:xfrm>
          <a:prstGeom prst="rect"/>
        </p:spPr>
      </p:pic>
      <p:sp>
        <p:nvSpPr>
          <p:cNvPr id="10" name="Footer Placeholder 17">
            <a:extLst>
              <a:ext uri="{FF2B5EF4-FFF2-40B4-BE49-F238E27FC236}">
                <a16:creationId xmlns:a16="http://schemas.microsoft.com/office/drawing/2014/main" id="{42105500-847D-504A-AB9A-317DFF11832D}"/>
              </a:ext>
            </a:extLst>
          </p:cNvPr>
          <p:cNvSpPr>
            <a:spLocks noGrp="1"/>
          </p:cNvSpPr>
          <p:nvPr>
            <p:ph type="ftr" sz="quarter" idx="3"/>
          </p:nvPr>
        </p:nvSpPr>
        <p:spPr>
          <a:xfrm>
            <a:off x="515937" y="6356350"/>
            <a:ext cx="3271136" cy="430210"/>
          </a:xfrm>
          <a:prstGeom prst="rect"/>
        </p:spPr>
        <p:txBody>
          <a:bodyPr vert="horz" lIns="91440" tIns="45720" rIns="91440" bIns="45720" rtlCol="0" anchor="ctr"/>
          <a:lstStyle>
            <a:lvl1pPr algn="l">
              <a:defRPr sz="1000" b="0" i="0">
                <a:solidFill>
                  <a:schemeClr val="bg1"/>
                </a:solidFill>
                <a:latin typeface="Source Sans Pro" panose="020b0503030403020204" pitchFamily="34" charset="0"/>
                <a:cs typeface="Gotham Light" pitchFamily="2" charset="0"/>
              </a:defRPr>
            </a:lvl1pPr>
          </a:lstStyle>
          <a:p>
            <a:r>
              <a:rPr lang="en-US" dirty="1"/>
              <a:t>ARIAS•U.S. 2021 Spring Conference • www.arias-us.org</a:t>
            </a:r>
          </a:p>
        </p:txBody>
      </p:sp>
    </p:spTree>
    <p:extLst>
      <p:ext uri="{BB962C8B-B14F-4D97-AF65-F5344CB8AC3E}">
        <p14:creationId xmlns:p14="http://schemas.microsoft.com/office/powerpoint/2010/main" val="415684193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dirty="1"/>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1"/>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t>4/23/2021</a:t>
            </a:fld>
            <a:endParaRPr lang="en-US"/>
          </a:p>
        </p:txBody>
      </p:sp>
      <p:sp>
        <p:nvSpPr>
          <p:cNvPr id="5" name="Footer Placeholder 4"/>
          <p:cNvSpPr>
            <a:spLocks noGrp="1"/>
          </p:cNvSpPr>
          <p:nvPr>
            <p:ph type="ftr" sz="quarter" idx="11"/>
          </p:nvPr>
        </p:nvSpPr>
        <p:spPr/>
        <p:txBody>
          <a:bodyPr/>
          <a:lstStyle/>
          <a:p>
            <a:r>
              <a:rPr lang="en-US" dirty="1"/>
              <a:t>ARIAS•U.S. 2021 Spring Conference • www.arias-us.org</a:t>
            </a:r>
          </a:p>
        </p:txBody>
      </p:sp>
      <p:sp>
        <p:nvSpPr>
          <p:cNvPr id="6" name="Slide Number Placeholder 5"/>
          <p:cNvSpPr>
            <a:spLocks noGrp="1"/>
          </p:cNvSpPr>
          <p:nvPr>
            <p:ph type="sldNum" sz="quarter" idx="12"/>
          </p:nvPr>
        </p:nvSpPr>
        <p:spPr/>
        <p:txBody>
          <a:bodyPr/>
          <a:lstStyle/>
          <a:p>
            <a:fld id="{D2DF68FA-F7E4-0D42-BD70-C8803FF10DE8}" type="slidenum">
              <a:rPr lang="en-US" smtClean="0"/>
              <a:t>‹#›</a:t>
            </a:fld>
            <a:endParaRPr lang="en-US"/>
          </a:p>
        </p:txBody>
      </p:sp>
      <p:cxnSp>
        <p:nvCxnSpPr>
          <p:cNvPr id="7" name="Straight Connector 6"/>
          <p:cNvCxnSpPr/>
          <p:nvPr/>
        </p:nvCxnSpPr>
        <p:spPr>
          <a:xfrm>
            <a:off x="1981200" y="4020408"/>
            <a:ext cx="8229601" cy="0"/>
          </a:xfrm>
          <a:prstGeom prst="line"/>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1170620"/>
      </p:ext>
    </p:extLst>
  </p:cSld>
  <p:clrMapOvr>
    <a:masterClrMapping/>
  </p:clrMapOvr>
  <p:timing>
    <p:tnLst>
      <p:par>
        <p:cTn id="1" dur="indefinite" restart="never" nodeType="tmRoot"/>
      </p:par>
    </p:tnLst>
  </p:timing>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Content-2">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2EA0A4B-8B7B-704E-B1B0-CADD69781E4D}"/>
              </a:ext>
            </a:extLst>
          </p:cNvPr>
          <p:cNvSpPr>
            <a:spLocks noGrp="1"/>
          </p:cNvSpPr>
          <p:nvPr>
            <p:ph type="body" sz="quarter" idx="10" hasCustomPrompt="1"/>
          </p:nvPr>
        </p:nvSpPr>
        <p:spPr>
          <a:xfrm>
            <a:off x="515938" y="1552879"/>
            <a:ext cx="5472112" cy="855663"/>
          </a:xfrm>
        </p:spPr>
        <p:txBody>
          <a:bodyPr>
            <a:noAutofit/>
          </a:bodyPr>
          <a:lstStyle>
            <a:lvl1pPr marL="0" indent="0">
              <a:lnSpc>
                <a:spcPct val="100000"/>
              </a:lnSpc>
              <a:spcBef>
                <a:spcPct val="0"/>
              </a:spcBef>
              <a:buNone/>
              <a:defRPr sz="2400" b="0" i="0">
                <a:latin typeface="Source Sans Pro" panose="020b0503030403020204" pitchFamily="34" charset="0"/>
                <a:ea typeface="Jost Medium" pitchFamily="2" charset="0"/>
                <a:cs typeface="Gotham Medium" pitchFamily="2" charset="0"/>
              </a:defRPr>
            </a:lvl1pPr>
          </a:lstStyle>
          <a:p>
            <a:pPr lvl="0"/>
            <a:r>
              <a:rPr lang="en-GB" dirty="1"/>
              <a:t>Click to edit subtitle</a:t>
            </a:r>
          </a:p>
        </p:txBody>
      </p:sp>
      <p:sp>
        <p:nvSpPr>
          <p:cNvPr id="7" name="Text Placeholder 6">
            <a:extLst>
              <a:ext uri="{FF2B5EF4-FFF2-40B4-BE49-F238E27FC236}">
                <a16:creationId xmlns:a16="http://schemas.microsoft.com/office/drawing/2014/main" id="{30680661-A29F-9B47-814D-E00D8FAEEFF1}"/>
              </a:ext>
            </a:extLst>
          </p:cNvPr>
          <p:cNvSpPr>
            <a:spLocks noGrp="1"/>
          </p:cNvSpPr>
          <p:nvPr>
            <p:ph type="body" sz="quarter" idx="11" hasCustomPrompt="1"/>
          </p:nvPr>
        </p:nvSpPr>
        <p:spPr>
          <a:xfrm>
            <a:off x="515938" y="2581275"/>
            <a:ext cx="5472112" cy="3643313"/>
          </a:xfrm>
        </p:spPr>
        <p:txBody>
          <a:bodyPr>
            <a:noAutofit/>
          </a:bodyPr>
          <a:lstStyle>
            <a:lvl1pPr marL="0" indent="0" algn="l">
              <a:spcBef>
                <a:spcPts val="400"/>
              </a:spcBef>
              <a:buNone/>
              <a:defRPr sz="1400" b="0" i="0">
                <a:solidFill>
                  <a:schemeClr val="accent2"/>
                </a:solidFill>
                <a:latin typeface="Source Sans Pro" panose="020b0503030403020204" pitchFamily="34" charset="0"/>
                <a:ea typeface="Jost" pitchFamily="2" charset="0"/>
                <a:cs typeface="Gotham Light" pitchFamily="2" charset="0"/>
              </a:defRPr>
            </a:lvl1pPr>
          </a:lstStyle>
          <a:p>
            <a:pPr lvl="0"/>
            <a:r>
              <a:rPr lang="en-GB" dirty="1"/>
              <a:t>Click to edit body</a:t>
            </a:r>
          </a:p>
        </p:txBody>
      </p:sp>
      <p:sp>
        <p:nvSpPr>
          <p:cNvPr id="3" name="Text Placeholder 2">
            <a:extLst>
              <a:ext uri="{FF2B5EF4-FFF2-40B4-BE49-F238E27FC236}">
                <a16:creationId xmlns:a16="http://schemas.microsoft.com/office/drawing/2014/main" id="{9F3CC332-732C-A64A-88B9-16E7F8BBC6D4}"/>
              </a:ext>
            </a:extLst>
          </p:cNvPr>
          <p:cNvSpPr>
            <a:spLocks noGrp="1"/>
          </p:cNvSpPr>
          <p:nvPr>
            <p:ph type="body" sz="quarter" idx="12" hasCustomPrompt="1"/>
          </p:nvPr>
        </p:nvSpPr>
        <p:spPr>
          <a:xfrm>
            <a:off x="515938" y="289630"/>
            <a:ext cx="3600450" cy="313100"/>
          </a:xfrm>
        </p:spPr>
        <p:txBody>
          <a:bodyPr>
            <a:noAutofit/>
          </a:bodyPr>
          <a:lstStyle>
            <a:lvl1pPr>
              <a:buNone/>
              <a:defRPr sz="1000" b="0" i="0">
                <a:solidFill>
                  <a:schemeClr val="accent3"/>
                </a:solidFill>
                <a:latin typeface="Gotham Light" pitchFamily="2" charset="0"/>
                <a:ea typeface="Jost" pitchFamily="2" charset="0"/>
                <a:cs typeface="Gotham Light" pitchFamily="2" charset="0"/>
              </a:defRPr>
            </a:lvl1pPr>
          </a:lstStyle>
          <a:p>
            <a:pPr lvl="0"/>
            <a:r>
              <a:rPr lang="en-GB" dirty="1"/>
              <a:t>Section</a:t>
            </a:r>
          </a:p>
        </p:txBody>
      </p:sp>
      <p:sp>
        <p:nvSpPr>
          <p:cNvPr id="9" name="Text Placeholder 6">
            <a:extLst>
              <a:ext uri="{FF2B5EF4-FFF2-40B4-BE49-F238E27FC236}">
                <a16:creationId xmlns:a16="http://schemas.microsoft.com/office/drawing/2014/main" id="{2110D6B7-1E6C-A74D-83A6-F1904EC17486}"/>
              </a:ext>
            </a:extLst>
          </p:cNvPr>
          <p:cNvSpPr>
            <a:spLocks noGrp="1"/>
          </p:cNvSpPr>
          <p:nvPr>
            <p:ph type="body" sz="quarter" idx="15" hasCustomPrompt="1"/>
          </p:nvPr>
        </p:nvSpPr>
        <p:spPr>
          <a:xfrm>
            <a:off x="6201513" y="2581275"/>
            <a:ext cx="5472112" cy="3643313"/>
          </a:xfrm>
        </p:spPr>
        <p:txBody>
          <a:bodyPr>
            <a:noAutofit/>
          </a:bodyPr>
          <a:lstStyle>
            <a:lvl1pPr marL="0" indent="0" algn="l">
              <a:spcBef>
                <a:spcPts val="400"/>
              </a:spcBef>
              <a:buNone/>
              <a:defRPr sz="1400" b="0" i="0">
                <a:solidFill>
                  <a:schemeClr val="accent2"/>
                </a:solidFill>
                <a:latin typeface="Source Sans Pro" panose="020b0503030403020204" pitchFamily="34" charset="0"/>
                <a:ea typeface="Jost" pitchFamily="2" charset="0"/>
                <a:cs typeface="Gotham Light" pitchFamily="2" charset="0"/>
              </a:defRPr>
            </a:lvl1pPr>
          </a:lstStyle>
          <a:p>
            <a:pPr lvl="0"/>
            <a:r>
              <a:rPr lang="en-GB" dirty="1"/>
              <a:t>Click to edit body</a:t>
            </a:r>
          </a:p>
        </p:txBody>
      </p:sp>
      <p:sp>
        <p:nvSpPr>
          <p:cNvPr id="11" name="Title 1">
            <a:extLst>
              <a:ext uri="{FF2B5EF4-FFF2-40B4-BE49-F238E27FC236}">
                <a16:creationId xmlns:a16="http://schemas.microsoft.com/office/drawing/2014/main" id="{E04E655A-3B57-AC4E-A298-0FCB43DEE4A5}"/>
              </a:ext>
            </a:extLst>
          </p:cNvPr>
          <p:cNvSpPr>
            <a:spLocks noGrp="1"/>
          </p:cNvSpPr>
          <p:nvPr>
            <p:ph type="ctrTitle" hasCustomPrompt="1"/>
          </p:nvPr>
        </p:nvSpPr>
        <p:spPr>
          <a:xfrm>
            <a:off x="515939" y="616939"/>
            <a:ext cx="11160124" cy="931861"/>
          </a:xfrm>
        </p:spPr>
        <p:txBody>
          <a:bodyPr anchor="t">
            <a:noAutofit/>
          </a:bodyPr>
          <a:lstStyle>
            <a:lvl1pPr algn="l">
              <a:defRPr sz="4000" b="1" i="0">
                <a:solidFill>
                  <a:srgbClr val="EA5800"/>
                </a:solidFill>
                <a:latin typeface="Source Sans Pro" panose="020b0503030403020204" pitchFamily="34" charset="0"/>
                <a:ea typeface="Jost SemiBold" pitchFamily="2" charset="0"/>
                <a:cs typeface="Gotham Bold" pitchFamily="2" charset="0"/>
              </a:defRPr>
            </a:lvl1pPr>
          </a:lstStyle>
          <a:p>
            <a:r>
              <a:rPr lang="en-GB" dirty="1"/>
              <a:t>Click to edit headline title</a:t>
            </a:r>
            <a:endParaRPr lang="en-US"/>
          </a:p>
        </p:txBody>
      </p:sp>
      <p:sp>
        <p:nvSpPr>
          <p:cNvPr id="8" name="TextBox 7">
            <a:extLst>
              <a:ext uri="{FF2B5EF4-FFF2-40B4-BE49-F238E27FC236}">
                <a16:creationId xmlns:a16="http://schemas.microsoft.com/office/drawing/2014/main" id="{E67C1DD7-CD8E-4AB0-AB4F-F14BC5F2905F}"/>
              </a:ext>
            </a:extLst>
          </p:cNvPr>
          <p:cNvSpPr txBox="1"/>
          <p:nvPr userDrawn="1"/>
        </p:nvSpPr>
        <p:spPr>
          <a:xfrm>
            <a:off x="5826034" y="6382476"/>
            <a:ext cx="539931" cy="365919"/>
          </a:xfrm>
          <a:prstGeom prst="rect"/>
          <a:noFill/>
        </p:spPr>
        <p:txBody>
          <a:bodyPr wrap="square" rtlCol="0">
            <a:spAutoFit/>
          </a:bodyPr>
          <a:lstStyle/>
          <a:p>
            <a:pPr algn="ctr"/>
            <a:fld id="{965D6D83-83C2-425F-BE2A-542D73A3F5E8}" type="slidenum">
              <a:rPr lang="en-US" smtClean="0">
                <a:solidFill>
                  <a:schemeClr val="bg1"/>
                </a:solidFill>
              </a:rPr>
              <a:t>‹#›</a:t>
            </a:fld>
            <a:endParaRPr lang="en-US">
              <a:solidFill>
                <a:schemeClr val="bg1"/>
              </a:solidFill>
            </a:endParaRPr>
          </a:p>
        </p:txBody>
      </p:sp>
      <p:sp>
        <p:nvSpPr>
          <p:cNvPr id="10" name="Footer Placeholder 17">
            <a:extLst>
              <a:ext uri="{FF2B5EF4-FFF2-40B4-BE49-F238E27FC236}">
                <a16:creationId xmlns:a16="http://schemas.microsoft.com/office/drawing/2014/main" id="{09988CE9-F5B2-D641-B3B3-884C767E68A6}"/>
              </a:ext>
            </a:extLst>
          </p:cNvPr>
          <p:cNvSpPr>
            <a:spLocks noGrp="1"/>
          </p:cNvSpPr>
          <p:nvPr>
            <p:ph type="ftr" sz="quarter" idx="3"/>
          </p:nvPr>
        </p:nvSpPr>
        <p:spPr>
          <a:xfrm>
            <a:off x="515937" y="6356350"/>
            <a:ext cx="3271136" cy="430210"/>
          </a:xfrm>
          <a:prstGeom prst="rect"/>
        </p:spPr>
        <p:txBody>
          <a:bodyPr vert="horz" lIns="91440" tIns="45720" rIns="91440" bIns="45720" rtlCol="0" anchor="ctr"/>
          <a:lstStyle>
            <a:lvl1pPr algn="l">
              <a:defRPr sz="1000" b="0" i="0">
                <a:solidFill>
                  <a:schemeClr val="bg1"/>
                </a:solidFill>
                <a:latin typeface="Source Sans Pro" panose="020b0503030403020204" pitchFamily="34" charset="0"/>
                <a:cs typeface="Gotham Light" pitchFamily="2" charset="0"/>
              </a:defRPr>
            </a:lvl1pPr>
          </a:lstStyle>
          <a:p>
            <a:r>
              <a:rPr lang="en-US" dirty="1"/>
              <a:t>ARIAS•U.S. 2021 Spring Conference • www.arias-us.org</a:t>
            </a:r>
          </a:p>
        </p:txBody>
      </p:sp>
    </p:spTree>
    <p:extLst>
      <p:ext uri="{BB962C8B-B14F-4D97-AF65-F5344CB8AC3E}">
        <p14:creationId xmlns:p14="http://schemas.microsoft.com/office/powerpoint/2010/main" val="3306811173"/>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E914FAF-79D2-9F48-813B-BDCA2996A123}"/>
              </a:ext>
            </a:extLst>
          </p:cNvPr>
          <p:cNvSpPr/>
          <p:nvPr userDrawn="1"/>
        </p:nvSpPr>
        <p:spPr>
          <a:xfrm>
            <a:off x="0" y="-657801"/>
            <a:ext cx="12192000" cy="7428335"/>
          </a:xfrm>
          <a:prstGeom prst="rect"/>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p>
        </p:txBody>
      </p:sp>
      <p:sp>
        <p:nvSpPr>
          <p:cNvPr id="2" name="Title 1"/>
          <p:cNvSpPr>
            <a:spLocks noGrp="1"/>
          </p:cNvSpPr>
          <p:nvPr>
            <p:ph type="ctrTitle" hasCustomPrompt="1"/>
          </p:nvPr>
        </p:nvSpPr>
        <p:spPr>
          <a:xfrm>
            <a:off x="515939" y="512763"/>
            <a:ext cx="7380286" cy="2781407"/>
          </a:xfrm>
        </p:spPr>
        <p:txBody>
          <a:bodyPr anchor="b">
            <a:noAutofit/>
          </a:bodyPr>
          <a:lstStyle>
            <a:lvl1pPr algn="l">
              <a:defRPr sz="5600" b="1" i="0">
                <a:solidFill>
                  <a:srgbClr val="EA5800"/>
                </a:solidFill>
                <a:latin typeface="Source Sans Pro" panose="020b0503030403020204" pitchFamily="34" charset="0"/>
                <a:ea typeface="Jost SemiBold" pitchFamily="2" charset="0"/>
                <a:cs typeface="Gotham Bold" pitchFamily="2" charset="0"/>
              </a:defRPr>
            </a:lvl1pPr>
          </a:lstStyle>
          <a:p>
            <a:r>
              <a:rPr lang="en-GB" dirty="1"/>
              <a:t>Click to edit presentation title</a:t>
            </a:r>
            <a:endParaRPr lang="en-US"/>
          </a:p>
        </p:txBody>
      </p:sp>
      <p:sp>
        <p:nvSpPr>
          <p:cNvPr id="3" name="Subtitle 2"/>
          <p:cNvSpPr>
            <a:spLocks noGrp="1"/>
          </p:cNvSpPr>
          <p:nvPr>
            <p:ph type="subTitle" idx="1" hasCustomPrompt="1"/>
          </p:nvPr>
        </p:nvSpPr>
        <p:spPr>
          <a:xfrm>
            <a:off x="515938" y="3409920"/>
            <a:ext cx="7380287" cy="1127961"/>
          </a:xfrm>
        </p:spPr>
        <p:txBody>
          <a:bodyPr lIns="90000" anchor="t">
            <a:noAutofit/>
          </a:bodyPr>
          <a:lstStyle>
            <a:lvl1pPr marL="0" indent="0" algn="l">
              <a:spcBef>
                <a:spcPct val="0"/>
              </a:spcBef>
              <a:buNone/>
              <a:defRPr sz="2800" b="0" i="0">
                <a:solidFill>
                  <a:schemeClr val="tx1"/>
                </a:solidFill>
                <a:latin typeface="Source Sans Pro" panose="020b0503030403020204" pitchFamily="34" charset="0"/>
                <a:ea typeface="Jost Medium" pitchFamily="2" charset="0"/>
                <a:cs typeface="Gotham Medium"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1"/>
              <a:t>Click to edit subtitle</a:t>
            </a:r>
            <a:endParaRPr lang="en-US"/>
          </a:p>
        </p:txBody>
      </p:sp>
      <p:sp>
        <p:nvSpPr>
          <p:cNvPr id="13" name="Text Placeholder 12">
            <a:extLst>
              <a:ext uri="{FF2B5EF4-FFF2-40B4-BE49-F238E27FC236}">
                <a16:creationId xmlns:a16="http://schemas.microsoft.com/office/drawing/2014/main" id="{FD48DDB5-8B1D-EA4B-81EB-1274E9BD955F}"/>
              </a:ext>
            </a:extLst>
          </p:cNvPr>
          <p:cNvSpPr>
            <a:spLocks noGrp="1"/>
          </p:cNvSpPr>
          <p:nvPr>
            <p:ph type="body" sz="quarter" idx="10" hasCustomPrompt="1"/>
          </p:nvPr>
        </p:nvSpPr>
        <p:spPr>
          <a:xfrm>
            <a:off x="515938" y="4688025"/>
            <a:ext cx="3600450" cy="798375"/>
          </a:xfrm>
        </p:spPr>
        <p:txBody>
          <a:bodyPr anchor="t">
            <a:noAutofit/>
          </a:bodyPr>
          <a:lstStyle>
            <a:lvl1pPr marL="0" indent="0">
              <a:spcBef>
                <a:spcPct val="0"/>
              </a:spcBef>
              <a:buNone/>
              <a:defRPr sz="1400" b="0" i="0">
                <a:solidFill>
                  <a:schemeClr val="accent2"/>
                </a:solidFill>
                <a:latin typeface="Source Sans Pro" panose="020b0503030403020204" pitchFamily="34" charset="0"/>
                <a:ea typeface="Jost" pitchFamily="2" charset="0"/>
                <a:cs typeface="Gotham Light" pitchFamily="2" charset="0"/>
              </a:defRPr>
            </a:lvl1pPr>
          </a:lstStyle>
          <a:p>
            <a:pPr lvl="0"/>
            <a:r>
              <a:rPr lang="en-GB" dirty="1"/>
              <a:t>Date</a:t>
            </a:r>
          </a:p>
          <a:p>
            <a:pPr lvl="0"/>
            <a:r>
              <a:rPr lang="en-GB" dirty="1"/>
              <a:t>Speaker Name, Speaker Company</a:t>
            </a:r>
            <a:endParaRPr lang="en-US"/>
          </a:p>
        </p:txBody>
      </p:sp>
      <p:pic>
        <p:nvPicPr>
          <p:cNvPr id="10" name="Picture 9" descr="Logo&#10;&#10;Description automatically generated">
            <a:extLst>
              <a:ext uri="{FF2B5EF4-FFF2-40B4-BE49-F238E27FC236}">
                <a16:creationId xmlns:a16="http://schemas.microsoft.com/office/drawing/2014/main" id="{AEFB4B7A-EA37-D54C-8ECC-B54D65A5929B}"/>
              </a:ext>
            </a:extLst>
          </p:cNvPr>
          <p:cNvPicPr>
            <a:picLocks noChangeAspect="1"/>
          </p:cNvPicPr>
          <p:nvPr userDrawn="1"/>
        </p:nvPicPr>
        <p:blipFill>
          <a:blip r:embed="rId2"/>
          <a:srcRect/>
          <a:stretch>
            <a:fillRect/>
          </a:stretch>
        </p:blipFill>
        <p:spPr>
          <a:xfrm>
            <a:off x="8595361" y="5087212"/>
            <a:ext cx="3215615" cy="1454120"/>
          </a:xfrm>
          <a:prstGeom prst="rect"/>
        </p:spPr>
      </p:pic>
      <p:sp>
        <p:nvSpPr>
          <p:cNvPr id="8" name="Footer Placeholder 17">
            <a:extLst>
              <a:ext uri="{FF2B5EF4-FFF2-40B4-BE49-F238E27FC236}">
                <a16:creationId xmlns:a16="http://schemas.microsoft.com/office/drawing/2014/main" id="{4D319F87-57F5-FB4C-9B2C-3D4443EE4A9A}"/>
              </a:ext>
            </a:extLst>
          </p:cNvPr>
          <p:cNvSpPr>
            <a:spLocks noGrp="1"/>
          </p:cNvSpPr>
          <p:nvPr>
            <p:ph type="ftr" sz="quarter" idx="3"/>
          </p:nvPr>
        </p:nvSpPr>
        <p:spPr>
          <a:xfrm>
            <a:off x="515937" y="6356350"/>
            <a:ext cx="3271136" cy="430210"/>
          </a:xfrm>
          <a:prstGeom prst="rect"/>
        </p:spPr>
        <p:txBody>
          <a:bodyPr vert="horz" lIns="91440" tIns="45720" rIns="91440" bIns="45720" rtlCol="0" anchor="ctr"/>
          <a:lstStyle>
            <a:lvl1pPr algn="l">
              <a:defRPr sz="1000" b="0" i="0">
                <a:solidFill>
                  <a:schemeClr val="accent2"/>
                </a:solidFill>
                <a:latin typeface="Source Sans Pro" panose="020b0503030403020204" pitchFamily="34" charset="0"/>
                <a:cs typeface="Gotham Light" pitchFamily="2" charset="0"/>
              </a:defRPr>
            </a:lvl1pPr>
          </a:lstStyle>
          <a:p>
            <a:r>
              <a:rPr lang="en-US" dirty="1"/>
              <a:t>ARIAS•U.S. 2021 Spring Conference • www.arias-us.org</a:t>
            </a:r>
          </a:p>
        </p:txBody>
      </p:sp>
    </p:spTree>
    <p:extLst>
      <p:ext uri="{BB962C8B-B14F-4D97-AF65-F5344CB8AC3E}">
        <p14:creationId xmlns:p14="http://schemas.microsoft.com/office/powerpoint/2010/main" val="1176109147"/>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3">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2DC560B1-A739-314F-893B-037CD966C14C}"/>
              </a:ext>
            </a:extLst>
          </p:cNvPr>
          <p:cNvSpPr>
            <a:spLocks noGrp="1"/>
          </p:cNvSpPr>
          <p:nvPr>
            <p:ph type="ctrTitle" hasCustomPrompt="1"/>
          </p:nvPr>
        </p:nvSpPr>
        <p:spPr>
          <a:xfrm>
            <a:off x="515939" y="801363"/>
            <a:ext cx="4165651" cy="2481232"/>
          </a:xfrm>
        </p:spPr>
        <p:txBody>
          <a:bodyPr anchor="b">
            <a:noAutofit/>
          </a:bodyPr>
          <a:lstStyle>
            <a:lvl1pPr algn="l">
              <a:defRPr sz="4000" b="1" i="0">
                <a:solidFill>
                  <a:srgbClr val="EA5800"/>
                </a:solidFill>
                <a:latin typeface="Source Sans Pro" panose="020b0503030403020204" pitchFamily="34" charset="0"/>
                <a:ea typeface="Jost SemiBold" pitchFamily="2" charset="0"/>
                <a:cs typeface="Gotham Bold" pitchFamily="2" charset="0"/>
              </a:defRPr>
            </a:lvl1pPr>
          </a:lstStyle>
          <a:p>
            <a:r>
              <a:rPr lang="en-GB" dirty="1"/>
              <a:t>Click to edit presentation title</a:t>
            </a:r>
            <a:endParaRPr lang="en-US"/>
          </a:p>
        </p:txBody>
      </p:sp>
      <p:sp>
        <p:nvSpPr>
          <p:cNvPr id="22" name="Subtitle 2">
            <a:extLst>
              <a:ext uri="{FF2B5EF4-FFF2-40B4-BE49-F238E27FC236}">
                <a16:creationId xmlns:a16="http://schemas.microsoft.com/office/drawing/2014/main" id="{A1DE0799-6BEB-AB4D-8730-8A4A9CBAB322}"/>
              </a:ext>
            </a:extLst>
          </p:cNvPr>
          <p:cNvSpPr>
            <a:spLocks noGrp="1"/>
          </p:cNvSpPr>
          <p:nvPr>
            <p:ph type="subTitle" idx="1" hasCustomPrompt="1"/>
          </p:nvPr>
        </p:nvSpPr>
        <p:spPr>
          <a:xfrm>
            <a:off x="515939" y="3409920"/>
            <a:ext cx="4165652" cy="1127961"/>
          </a:xfrm>
        </p:spPr>
        <p:txBody>
          <a:bodyPr anchor="t">
            <a:noAutofit/>
          </a:bodyPr>
          <a:lstStyle>
            <a:lvl1pPr marL="0" indent="0" algn="l">
              <a:spcBef>
                <a:spcPct val="0"/>
              </a:spcBef>
              <a:buNone/>
              <a:defRPr sz="2400" b="0" i="0">
                <a:solidFill>
                  <a:schemeClr val="accent2"/>
                </a:solidFill>
                <a:latin typeface="Source Sans Pro" panose="020b0503030403020204" pitchFamily="34" charset="0"/>
                <a:ea typeface="Jost Medium" pitchFamily="2" charset="0"/>
                <a:cs typeface="Gotham Medium"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1"/>
              <a:t>Click to edit subtitle</a:t>
            </a:r>
            <a:endParaRPr lang="en-US"/>
          </a:p>
        </p:txBody>
      </p:sp>
      <p:sp>
        <p:nvSpPr>
          <p:cNvPr id="23" name="Text Placeholder 12">
            <a:extLst>
              <a:ext uri="{FF2B5EF4-FFF2-40B4-BE49-F238E27FC236}">
                <a16:creationId xmlns:a16="http://schemas.microsoft.com/office/drawing/2014/main" id="{2671D52B-9294-904F-82ED-26D610626CFE}"/>
              </a:ext>
            </a:extLst>
          </p:cNvPr>
          <p:cNvSpPr>
            <a:spLocks noGrp="1"/>
          </p:cNvSpPr>
          <p:nvPr>
            <p:ph type="body" sz="quarter" idx="10" hasCustomPrompt="1"/>
          </p:nvPr>
        </p:nvSpPr>
        <p:spPr>
          <a:xfrm>
            <a:off x="515938" y="4688025"/>
            <a:ext cx="3600450" cy="587375"/>
          </a:xfrm>
        </p:spPr>
        <p:txBody>
          <a:bodyPr anchor="t">
            <a:noAutofit/>
          </a:bodyPr>
          <a:lstStyle>
            <a:lvl1pPr marL="0" indent="0">
              <a:spcBef>
                <a:spcPct val="0"/>
              </a:spcBef>
              <a:buNone/>
              <a:defRPr sz="1400" b="0" i="0">
                <a:solidFill>
                  <a:schemeClr val="accent2"/>
                </a:solidFill>
                <a:latin typeface="Source Sans Pro" panose="020b0503030403020204" pitchFamily="34" charset="0"/>
                <a:ea typeface="Jost" pitchFamily="2" charset="0"/>
                <a:cs typeface="Gotham Light" pitchFamily="2" charset="0"/>
              </a:defRPr>
            </a:lvl1pPr>
          </a:lstStyle>
          <a:p>
            <a:pPr lvl="0"/>
            <a:r>
              <a:rPr lang="en-GB" dirty="1"/>
              <a:t>Date</a:t>
            </a:r>
            <a:endParaRPr lang="en-US"/>
          </a:p>
        </p:txBody>
      </p:sp>
      <p:sp>
        <p:nvSpPr>
          <p:cNvPr id="5" name="Picture Placeholder 4">
            <a:extLst>
              <a:ext uri="{FF2B5EF4-FFF2-40B4-BE49-F238E27FC236}">
                <a16:creationId xmlns:a16="http://schemas.microsoft.com/office/drawing/2014/main" id="{61C3F509-10E1-6949-B52C-A62DCF440809}"/>
              </a:ext>
            </a:extLst>
          </p:cNvPr>
          <p:cNvSpPr>
            <a:spLocks noGrp="1"/>
          </p:cNvSpPr>
          <p:nvPr>
            <p:ph type="pic" sz="quarter" idx="12" hasCustomPrompt="1"/>
          </p:nvPr>
        </p:nvSpPr>
        <p:spPr>
          <a:xfrm>
            <a:off x="6424825" y="788474"/>
            <a:ext cx="4988242" cy="4988242"/>
          </a:xfrm>
          <a:prstGeom prst="ellipse"/>
          <a:solidFill>
            <a:schemeClr val="accent5"/>
          </a:solidFill>
        </p:spPr>
        <p:txBody>
          <a:bodyPr anchor="ctr"/>
          <a:lstStyle>
            <a:lvl1pPr marL="0" indent="0" algn="ctr">
              <a:buNone/>
              <a:defRPr>
                <a:solidFill>
                  <a:schemeClr val="accent3"/>
                </a:solidFill>
              </a:defRPr>
            </a:lvl1pPr>
          </a:lstStyle>
          <a:p>
            <a:r>
              <a:rPr lang="en-US" dirty="1"/>
              <a:t>Click to insert picture</a:t>
            </a:r>
          </a:p>
        </p:txBody>
      </p:sp>
      <p:sp>
        <p:nvSpPr>
          <p:cNvPr id="7" name="TextBox 6">
            <a:extLst>
              <a:ext uri="{FF2B5EF4-FFF2-40B4-BE49-F238E27FC236}">
                <a16:creationId xmlns:a16="http://schemas.microsoft.com/office/drawing/2014/main" id="{631E2DA4-96AD-427A-AB8B-593C9EB76A4A}"/>
              </a:ext>
            </a:extLst>
          </p:cNvPr>
          <p:cNvSpPr txBox="1"/>
          <p:nvPr userDrawn="1"/>
        </p:nvSpPr>
        <p:spPr>
          <a:xfrm>
            <a:off x="5826034" y="6382476"/>
            <a:ext cx="539931" cy="365919"/>
          </a:xfrm>
          <a:prstGeom prst="rect"/>
          <a:noFill/>
        </p:spPr>
        <p:txBody>
          <a:bodyPr wrap="square" rtlCol="0">
            <a:spAutoFit/>
          </a:bodyPr>
          <a:lstStyle/>
          <a:p>
            <a:pPr algn="ctr"/>
            <a:fld id="{965D6D83-83C2-425F-BE2A-542D73A3F5E8}" type="slidenum">
              <a:rPr lang="en-US" smtClean="0">
                <a:solidFill>
                  <a:schemeClr val="bg1"/>
                </a:solidFill>
              </a:rPr>
              <a:t>‹#›</a:t>
            </a:fld>
            <a:endParaRPr lang="en-US">
              <a:solidFill>
                <a:schemeClr val="bg1"/>
              </a:solidFill>
            </a:endParaRPr>
          </a:p>
        </p:txBody>
      </p:sp>
      <p:sp>
        <p:nvSpPr>
          <p:cNvPr id="8" name="Footer Placeholder 17">
            <a:extLst>
              <a:ext uri="{FF2B5EF4-FFF2-40B4-BE49-F238E27FC236}">
                <a16:creationId xmlns:a16="http://schemas.microsoft.com/office/drawing/2014/main" id="{5A00C1C1-EEEF-4D46-8E8C-C07A042BBE87}"/>
              </a:ext>
            </a:extLst>
          </p:cNvPr>
          <p:cNvSpPr>
            <a:spLocks noGrp="1"/>
          </p:cNvSpPr>
          <p:nvPr>
            <p:ph type="ftr" sz="quarter" idx="3"/>
          </p:nvPr>
        </p:nvSpPr>
        <p:spPr>
          <a:xfrm>
            <a:off x="515937" y="6356350"/>
            <a:ext cx="3271136" cy="430210"/>
          </a:xfrm>
          <a:prstGeom prst="rect"/>
        </p:spPr>
        <p:txBody>
          <a:bodyPr vert="horz" lIns="91440" tIns="45720" rIns="91440" bIns="45720" rtlCol="0" anchor="ctr"/>
          <a:lstStyle>
            <a:lvl1pPr algn="l">
              <a:defRPr sz="1000" b="0" i="0">
                <a:solidFill>
                  <a:schemeClr val="bg1"/>
                </a:solidFill>
                <a:latin typeface="Source Sans Pro" panose="020b0503030403020204" pitchFamily="34" charset="0"/>
                <a:cs typeface="Gotham Light" pitchFamily="2" charset="0"/>
              </a:defRPr>
            </a:lvl1pPr>
          </a:lstStyle>
          <a:p>
            <a:r>
              <a:rPr lang="en-US" dirty="1"/>
              <a:t>ARIAS•U.S. 2021 Spring Conference • www.arias-us.org</a:t>
            </a:r>
          </a:p>
        </p:txBody>
      </p:sp>
    </p:spTree>
    <p:extLst>
      <p:ext uri="{BB962C8B-B14F-4D97-AF65-F5344CB8AC3E}">
        <p14:creationId xmlns:p14="http://schemas.microsoft.com/office/powerpoint/2010/main" val="946593084"/>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ontent-3">
    <p:spTree>
      <p:nvGrpSpPr>
        <p:cNvPr id="1" name=""/>
        <p:cNvGrpSpPr/>
        <p:nvPr/>
      </p:nvGrpSpPr>
      <p:grpSpPr>
        <a:xfrm>
          <a:off x="0" y="0"/>
          <a:ext cx="0" cy="0"/>
          <a:chOff x="0" y="0"/>
          <a:chExt cx="0" cy="0"/>
        </a:xfrm>
      </p:grpSpPr>
      <p:sp>
        <p:nvSpPr>
          <p:cNvPr id="17" name="Text Placeholder 4">
            <a:extLst>
              <a:ext uri="{FF2B5EF4-FFF2-40B4-BE49-F238E27FC236}">
                <a16:creationId xmlns:a16="http://schemas.microsoft.com/office/drawing/2014/main" id="{FBB444DC-764D-FF4E-83FC-2A53FA59DCCE}"/>
              </a:ext>
            </a:extLst>
          </p:cNvPr>
          <p:cNvSpPr>
            <a:spLocks noGrp="1"/>
          </p:cNvSpPr>
          <p:nvPr>
            <p:ph type="body" sz="quarter" idx="10" hasCustomPrompt="1"/>
          </p:nvPr>
        </p:nvSpPr>
        <p:spPr>
          <a:xfrm>
            <a:off x="515938" y="2061837"/>
            <a:ext cx="5472112" cy="855663"/>
          </a:xfrm>
        </p:spPr>
        <p:txBody>
          <a:bodyPr>
            <a:noAutofit/>
          </a:bodyPr>
          <a:lstStyle>
            <a:lvl1pPr marL="0" indent="0">
              <a:spcBef>
                <a:spcPct val="0"/>
              </a:spcBef>
              <a:buNone/>
              <a:defRPr sz="2400" b="0" i="0">
                <a:latin typeface="Source Sans Pro" panose="020b0503030403020204" pitchFamily="34" charset="0"/>
                <a:ea typeface="Jost Medium" pitchFamily="2" charset="0"/>
                <a:cs typeface="Gotham Medium" pitchFamily="2" charset="0"/>
              </a:defRPr>
            </a:lvl1pPr>
          </a:lstStyle>
          <a:p>
            <a:pPr lvl="0"/>
            <a:r>
              <a:rPr lang="en-GB" dirty="1"/>
              <a:t>Click to edit subtitle</a:t>
            </a:r>
          </a:p>
        </p:txBody>
      </p:sp>
      <p:sp>
        <p:nvSpPr>
          <p:cNvPr id="18" name="Text Placeholder 6">
            <a:extLst>
              <a:ext uri="{FF2B5EF4-FFF2-40B4-BE49-F238E27FC236}">
                <a16:creationId xmlns:a16="http://schemas.microsoft.com/office/drawing/2014/main" id="{2186B9B1-F6EF-A44B-B7BF-925BAD3B8282}"/>
              </a:ext>
            </a:extLst>
          </p:cNvPr>
          <p:cNvSpPr>
            <a:spLocks noGrp="1"/>
          </p:cNvSpPr>
          <p:nvPr>
            <p:ph type="body" sz="quarter" idx="11" hasCustomPrompt="1"/>
          </p:nvPr>
        </p:nvSpPr>
        <p:spPr>
          <a:xfrm>
            <a:off x="515938" y="3009106"/>
            <a:ext cx="5472112" cy="3215482"/>
          </a:xfrm>
        </p:spPr>
        <p:txBody>
          <a:bodyPr>
            <a:noAutofit/>
          </a:bodyPr>
          <a:lstStyle>
            <a:lvl1pPr marL="0" indent="0" algn="l">
              <a:spcBef>
                <a:spcPts val="400"/>
              </a:spcBef>
              <a:buNone/>
              <a:defRPr sz="1400" b="0" i="0">
                <a:solidFill>
                  <a:schemeClr val="accent2"/>
                </a:solidFill>
                <a:latin typeface="Source Sans Pro" panose="020b0503030403020204" pitchFamily="34" charset="0"/>
                <a:ea typeface="Jost" pitchFamily="2" charset="0"/>
                <a:cs typeface="Gotham Light" pitchFamily="2" charset="0"/>
              </a:defRPr>
            </a:lvl1pPr>
          </a:lstStyle>
          <a:p>
            <a:pPr lvl="0"/>
            <a:r>
              <a:rPr lang="en-GB" dirty="1"/>
              <a:t>Click to edit body</a:t>
            </a:r>
          </a:p>
        </p:txBody>
      </p:sp>
      <p:sp>
        <p:nvSpPr>
          <p:cNvPr id="19" name="Title 1">
            <a:extLst>
              <a:ext uri="{FF2B5EF4-FFF2-40B4-BE49-F238E27FC236}">
                <a16:creationId xmlns:a16="http://schemas.microsoft.com/office/drawing/2014/main" id="{F841E0E7-0A8D-A741-BACA-6798D65C830B}"/>
              </a:ext>
            </a:extLst>
          </p:cNvPr>
          <p:cNvSpPr>
            <a:spLocks noGrp="1"/>
          </p:cNvSpPr>
          <p:nvPr>
            <p:ph type="ctrTitle" hasCustomPrompt="1"/>
          </p:nvPr>
        </p:nvSpPr>
        <p:spPr>
          <a:xfrm>
            <a:off x="515939" y="647488"/>
            <a:ext cx="5472111" cy="1281193"/>
          </a:xfrm>
        </p:spPr>
        <p:txBody>
          <a:bodyPr anchor="t">
            <a:noAutofit/>
          </a:bodyPr>
          <a:lstStyle>
            <a:lvl1pPr algn="l">
              <a:defRPr sz="4000" b="1" i="0">
                <a:solidFill>
                  <a:srgbClr val="EA5800"/>
                </a:solidFill>
                <a:latin typeface="Source Sans Pro" panose="020b0503030403020204" pitchFamily="34" charset="0"/>
                <a:ea typeface="Jost SemiBold" pitchFamily="2" charset="0"/>
                <a:cs typeface="Gotham Bold" pitchFamily="2" charset="0"/>
              </a:defRPr>
            </a:lvl1pPr>
          </a:lstStyle>
          <a:p>
            <a:r>
              <a:rPr lang="en-GB" dirty="1"/>
              <a:t>Click to edit </a:t>
            </a:r>
            <a:br>
              <a:rPr lang="en-GB" dirty="1"/>
            </a:br>
            <a:r>
              <a:rPr lang="en-GB" dirty="1"/>
              <a:t>headline title</a:t>
            </a:r>
            <a:endParaRPr lang="en-US"/>
          </a:p>
        </p:txBody>
      </p:sp>
      <p:sp>
        <p:nvSpPr>
          <p:cNvPr id="8" name="Text Placeholder 2">
            <a:extLst>
              <a:ext uri="{FF2B5EF4-FFF2-40B4-BE49-F238E27FC236}">
                <a16:creationId xmlns:a16="http://schemas.microsoft.com/office/drawing/2014/main" id="{2CB14169-E566-D44C-9D17-AF6933434AD3}"/>
              </a:ext>
            </a:extLst>
          </p:cNvPr>
          <p:cNvSpPr>
            <a:spLocks noGrp="1"/>
          </p:cNvSpPr>
          <p:nvPr>
            <p:ph type="body" sz="quarter" idx="12" hasCustomPrompt="1"/>
          </p:nvPr>
        </p:nvSpPr>
        <p:spPr>
          <a:xfrm>
            <a:off x="515938" y="289630"/>
            <a:ext cx="3600450" cy="313100"/>
          </a:xfrm>
        </p:spPr>
        <p:txBody>
          <a:bodyPr>
            <a:noAutofit/>
          </a:bodyPr>
          <a:lstStyle>
            <a:lvl1pPr>
              <a:buNone/>
              <a:defRPr sz="1000" b="0" i="0">
                <a:solidFill>
                  <a:schemeClr val="accent3"/>
                </a:solidFill>
                <a:latin typeface="Source Sans Pro" panose="020b0503030403020204" pitchFamily="34" charset="0"/>
                <a:ea typeface="Jost" pitchFamily="2" charset="0"/>
                <a:cs typeface="Gotham Light" pitchFamily="2" charset="0"/>
              </a:defRPr>
            </a:lvl1pPr>
          </a:lstStyle>
          <a:p>
            <a:pPr lvl="0"/>
            <a:r>
              <a:rPr lang="en-GB" dirty="1"/>
              <a:t>Section</a:t>
            </a:r>
          </a:p>
        </p:txBody>
      </p:sp>
      <p:sp>
        <p:nvSpPr>
          <p:cNvPr id="11" name="Picture Placeholder 4">
            <a:extLst>
              <a:ext uri="{FF2B5EF4-FFF2-40B4-BE49-F238E27FC236}">
                <a16:creationId xmlns:a16="http://schemas.microsoft.com/office/drawing/2014/main" id="{A2E4A8F6-8306-614E-8ECD-1E6E09F2D7FF}"/>
              </a:ext>
            </a:extLst>
          </p:cNvPr>
          <p:cNvSpPr>
            <a:spLocks noGrp="1"/>
          </p:cNvSpPr>
          <p:nvPr>
            <p:ph type="pic" sz="quarter" idx="13" hasCustomPrompt="1"/>
          </p:nvPr>
        </p:nvSpPr>
        <p:spPr>
          <a:xfrm>
            <a:off x="6424825" y="788474"/>
            <a:ext cx="4988242" cy="4988242"/>
          </a:xfrm>
          <a:prstGeom prst="ellipse"/>
          <a:solidFill>
            <a:schemeClr val="accent5"/>
          </a:solidFill>
        </p:spPr>
        <p:txBody>
          <a:bodyPr anchor="ctr"/>
          <a:lstStyle>
            <a:lvl1pPr marL="0" indent="0" algn="ctr">
              <a:buNone/>
              <a:defRPr>
                <a:solidFill>
                  <a:schemeClr val="accent3"/>
                </a:solidFill>
              </a:defRPr>
            </a:lvl1pPr>
          </a:lstStyle>
          <a:p>
            <a:r>
              <a:rPr lang="en-US" dirty="1"/>
              <a:t>Click to insert picture</a:t>
            </a:r>
          </a:p>
        </p:txBody>
      </p:sp>
      <p:sp>
        <p:nvSpPr>
          <p:cNvPr id="10" name="TextBox 9">
            <a:extLst>
              <a:ext uri="{FF2B5EF4-FFF2-40B4-BE49-F238E27FC236}">
                <a16:creationId xmlns:a16="http://schemas.microsoft.com/office/drawing/2014/main" id="{2D47F126-8E94-4463-813E-AFFB682EFF10}"/>
              </a:ext>
            </a:extLst>
          </p:cNvPr>
          <p:cNvSpPr txBox="1"/>
          <p:nvPr userDrawn="1"/>
        </p:nvSpPr>
        <p:spPr>
          <a:xfrm>
            <a:off x="5826034" y="6382476"/>
            <a:ext cx="539931" cy="365919"/>
          </a:xfrm>
          <a:prstGeom prst="rect"/>
          <a:noFill/>
        </p:spPr>
        <p:txBody>
          <a:bodyPr wrap="square" rtlCol="0">
            <a:spAutoFit/>
          </a:bodyPr>
          <a:lstStyle/>
          <a:p>
            <a:pPr algn="ctr"/>
            <a:fld id="{965D6D83-83C2-425F-BE2A-542D73A3F5E8}" type="slidenum">
              <a:rPr lang="en-US" smtClean="0">
                <a:solidFill>
                  <a:schemeClr val="bg1"/>
                </a:solidFill>
              </a:rPr>
              <a:t>‹#›</a:t>
            </a:fld>
            <a:endParaRPr lang="en-US">
              <a:solidFill>
                <a:schemeClr val="bg1"/>
              </a:solidFill>
            </a:endParaRPr>
          </a:p>
        </p:txBody>
      </p:sp>
      <p:sp>
        <p:nvSpPr>
          <p:cNvPr id="9" name="Footer Placeholder 17">
            <a:extLst>
              <a:ext uri="{FF2B5EF4-FFF2-40B4-BE49-F238E27FC236}">
                <a16:creationId xmlns:a16="http://schemas.microsoft.com/office/drawing/2014/main" id="{D30CBB14-4A35-3046-99FD-275BD78106BB}"/>
              </a:ext>
            </a:extLst>
          </p:cNvPr>
          <p:cNvSpPr>
            <a:spLocks noGrp="1"/>
          </p:cNvSpPr>
          <p:nvPr>
            <p:ph type="ftr" sz="quarter" idx="3"/>
          </p:nvPr>
        </p:nvSpPr>
        <p:spPr>
          <a:xfrm>
            <a:off x="515937" y="6356350"/>
            <a:ext cx="3271136" cy="430210"/>
          </a:xfrm>
          <a:prstGeom prst="rect"/>
        </p:spPr>
        <p:txBody>
          <a:bodyPr vert="horz" lIns="91440" tIns="45720" rIns="91440" bIns="45720" rtlCol="0" anchor="ctr"/>
          <a:lstStyle>
            <a:lvl1pPr algn="l">
              <a:defRPr sz="1000" b="0" i="0">
                <a:solidFill>
                  <a:schemeClr val="bg1"/>
                </a:solidFill>
                <a:latin typeface="Source Sans Pro" panose="020b0503030403020204" pitchFamily="34" charset="0"/>
                <a:cs typeface="Gotham Light" pitchFamily="2" charset="0"/>
              </a:defRPr>
            </a:lvl1pPr>
          </a:lstStyle>
          <a:p>
            <a:r>
              <a:rPr lang="en-US" dirty="1"/>
              <a:t>ARIAS•U.S. 2021 Spring Conference • www.arias-us.org</a:t>
            </a:r>
          </a:p>
        </p:txBody>
      </p:sp>
    </p:spTree>
    <p:extLst>
      <p:ext uri="{BB962C8B-B14F-4D97-AF65-F5344CB8AC3E}">
        <p14:creationId xmlns:p14="http://schemas.microsoft.com/office/powerpoint/2010/main" val="2545884831"/>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Statem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9B442E9-CBA0-E041-9D20-CB7CA9B382FE}"/>
              </a:ext>
            </a:extLst>
          </p:cNvPr>
          <p:cNvSpPr/>
          <p:nvPr userDrawn="1"/>
        </p:nvSpPr>
        <p:spPr>
          <a:xfrm>
            <a:off x="0" y="-569619"/>
            <a:ext cx="12192000" cy="6858000"/>
          </a:xfrm>
          <a:prstGeom prst="rect"/>
          <a:solidFill>
            <a:srgbClr val="EA58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EA5800"/>
              </a:solidFill>
            </a:endParaRPr>
          </a:p>
        </p:txBody>
      </p:sp>
      <p:sp>
        <p:nvSpPr>
          <p:cNvPr id="14" name="Title 1">
            <a:extLst>
              <a:ext uri="{FF2B5EF4-FFF2-40B4-BE49-F238E27FC236}">
                <a16:creationId xmlns:a16="http://schemas.microsoft.com/office/drawing/2014/main" id="{EA0B0061-F507-6342-862B-9535E5F38E4D}"/>
              </a:ext>
            </a:extLst>
          </p:cNvPr>
          <p:cNvSpPr>
            <a:spLocks noGrp="1"/>
          </p:cNvSpPr>
          <p:nvPr>
            <p:ph type="ctrTitle" hasCustomPrompt="1"/>
          </p:nvPr>
        </p:nvSpPr>
        <p:spPr>
          <a:xfrm>
            <a:off x="515939" y="1489916"/>
            <a:ext cx="11160124" cy="3878167"/>
          </a:xfrm>
        </p:spPr>
        <p:txBody>
          <a:bodyPr anchor="ctr">
            <a:noAutofit/>
          </a:bodyPr>
          <a:lstStyle>
            <a:lvl1pPr algn="l">
              <a:defRPr sz="4000" b="0" i="0">
                <a:solidFill>
                  <a:schemeClr val="bg1"/>
                </a:solidFill>
                <a:latin typeface="Source Sans Pro" panose="020b0503030403020204" pitchFamily="34" charset="0"/>
                <a:ea typeface="Jost SemiBold" pitchFamily="2" charset="0"/>
              </a:defRPr>
            </a:lvl1pPr>
          </a:lstStyle>
          <a:p>
            <a:r>
              <a:rPr lang="en-GB" dirty="1"/>
              <a:t>Click to edit statement</a:t>
            </a:r>
            <a:endParaRPr lang="en-US"/>
          </a:p>
        </p:txBody>
      </p:sp>
      <p:sp>
        <p:nvSpPr>
          <p:cNvPr id="2" name="Footer Placeholder 1">
            <a:extLst>
              <a:ext uri="{FF2B5EF4-FFF2-40B4-BE49-F238E27FC236}">
                <a16:creationId xmlns:a16="http://schemas.microsoft.com/office/drawing/2014/main" id="{1FC399AE-F21B-9648-BD5C-383A7942F4F7}"/>
              </a:ext>
            </a:extLst>
          </p:cNvPr>
          <p:cNvSpPr>
            <a:spLocks noGrp="1"/>
          </p:cNvSpPr>
          <p:nvPr>
            <p:ph type="ftr" sz="quarter" idx="10"/>
          </p:nvPr>
        </p:nvSpPr>
        <p:spPr/>
        <p:txBody>
          <a:bodyPr/>
          <a:lstStyle/>
          <a:p>
            <a:r>
              <a:rPr lang="en-US" dirty="1"/>
              <a:t>#ARIASUS • www.arias-us.org</a:t>
            </a:r>
          </a:p>
        </p:txBody>
      </p:sp>
      <p:sp>
        <p:nvSpPr>
          <p:cNvPr id="5" name="TextBox 4">
            <a:extLst>
              <a:ext uri="{FF2B5EF4-FFF2-40B4-BE49-F238E27FC236}">
                <a16:creationId xmlns:a16="http://schemas.microsoft.com/office/drawing/2014/main" id="{93211E32-61A0-46C4-B781-3977C39188C3}"/>
              </a:ext>
            </a:extLst>
          </p:cNvPr>
          <p:cNvSpPr txBox="1"/>
          <p:nvPr userDrawn="1"/>
        </p:nvSpPr>
        <p:spPr>
          <a:xfrm>
            <a:off x="5826034" y="6382476"/>
            <a:ext cx="539931" cy="365919"/>
          </a:xfrm>
          <a:prstGeom prst="rect"/>
          <a:noFill/>
        </p:spPr>
        <p:txBody>
          <a:bodyPr wrap="square" rtlCol="0">
            <a:spAutoFit/>
          </a:bodyPr>
          <a:lstStyle/>
          <a:p>
            <a:pPr algn="ctr"/>
            <a:fld id="{965D6D83-83C2-425F-BE2A-542D73A3F5E8}" type="slidenum">
              <a:rPr lang="en-US" smtClean="0">
                <a:solidFill>
                  <a:schemeClr val="bg1"/>
                </a:solidFill>
              </a:rPr>
              <a:t>‹#›</a:t>
            </a:fld>
            <a:endParaRPr lang="en-US">
              <a:solidFill>
                <a:schemeClr val="bg1"/>
              </a:solidFill>
            </a:endParaRPr>
          </a:p>
        </p:txBody>
      </p:sp>
    </p:spTree>
    <p:extLst>
      <p:ext uri="{BB962C8B-B14F-4D97-AF65-F5344CB8AC3E}">
        <p14:creationId xmlns:p14="http://schemas.microsoft.com/office/powerpoint/2010/main" val="467086314"/>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ntent slide with subtitl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Holder 3"/>
          <p:cNvSpPr>
            <a:spLocks noGrp="1"/>
          </p:cNvSpPr>
          <p:nvPr>
            <p:ph type="subTitle" idx="10"/>
          </p:nvPr>
        </p:nvSpPr>
        <p:spPr>
          <a:xfrm>
            <a:off x="508001" y="1323152"/>
            <a:ext cx="11169225" cy="249299"/>
          </a:xfrm>
          <a:prstGeom prst="rect"/>
        </p:spPr>
        <p:txBody>
          <a:bodyPr wrap="square" lIns="0" tIns="0" rIns="0" bIns="0">
            <a:spAutoFit/>
          </a:bodyPr>
          <a:lstStyle>
            <a:lvl1pPr marL="0" indent="0">
              <a:buFontTx/>
              <a:buNone/>
              <a:defRPr sz="1800" b="0" i="0">
                <a:solidFill>
                  <a:srgbClr val="FF0000"/>
                </a:solidFill>
                <a:latin typeface="Calibri Light" panose="020f0302020204030204"/>
                <a:ea typeface="Calibri Light" charset="0"/>
                <a:cs typeface="Calibri Light"/>
              </a:defRPr>
            </a:lvl1pPr>
          </a:lstStyle>
          <a:p>
            <a:r>
              <a:rPr lang="en-US" dirty="1"/>
              <a:t>Click to edit Master subtitle style</a:t>
            </a:r>
            <a:endParaRPr/>
          </a:p>
        </p:txBody>
      </p:sp>
      <p:sp>
        <p:nvSpPr>
          <p:cNvPr id="5" name="Holder 2"/>
          <p:cNvSpPr>
            <a:spLocks noGrp="1"/>
          </p:cNvSpPr>
          <p:nvPr>
            <p:ph type="title"/>
          </p:nvPr>
        </p:nvSpPr>
        <p:spPr>
          <a:xfrm>
            <a:off x="508002" y="471967"/>
            <a:ext cx="11169225" cy="623248"/>
          </a:xfrm>
          <a:prstGeom prst="rect"/>
        </p:spPr>
        <p:txBody>
          <a:bodyPr wrap="square" lIns="0" tIns="0" rIns="0" bIns="0">
            <a:spAutoFit/>
          </a:bodyPr>
          <a:lstStyle>
            <a:lvl1pPr>
              <a:defRPr sz="4500" b="0" i="0">
                <a:solidFill>
                  <a:srgbClr val="414042"/>
                </a:solidFill>
                <a:latin typeface="Times New Roman"/>
                <a:cs typeface="Times New Roman"/>
              </a:defRPr>
            </a:lvl1pPr>
          </a:lstStyle>
          <a:p>
            <a:r>
              <a:rPr lang="en-US" dirty="1"/>
              <a:t>Click to edit Master title style</a:t>
            </a:r>
            <a:endParaRPr/>
          </a:p>
        </p:txBody>
      </p:sp>
      <p:sp>
        <p:nvSpPr>
          <p:cNvPr id="6" name="Text Placeholder 19"/>
          <p:cNvSpPr>
            <a:spLocks noGrp="1"/>
          </p:cNvSpPr>
          <p:nvPr>
            <p:ph type="body" sz="quarter" idx="12" hasCustomPrompt="1"/>
          </p:nvPr>
        </p:nvSpPr>
        <p:spPr>
          <a:xfrm>
            <a:off x="508000" y="1752598"/>
            <a:ext cx="11169224" cy="4343402"/>
          </a:xfrm>
          <a:prstGeom prst="rect"/>
        </p:spPr>
        <p:txBody>
          <a:bodyPr vert="horz" lIns="0" tIns="45720" rIns="0">
            <a:noAutofit/>
          </a:bodyPr>
          <a:lstStyle>
            <a:lvl1pPr marL="274313" indent="-182875" algn="l">
              <a:lnSpc>
                <a:spcPct val="100000"/>
              </a:lnSpc>
              <a:spcBef>
                <a:spcPct val="0"/>
              </a:spcBef>
              <a:spcAft>
                <a:spcPts val="600"/>
              </a:spcAft>
              <a:buClr>
                <a:schemeClr val="tx1"/>
              </a:buClr>
              <a:buSzPct val="90000"/>
              <a:buFont typeface="Arial" panose="020b0604020202020204" pitchFamily="34" charset="0"/>
              <a:buChar char="•"/>
              <a:defRPr sz="1800" baseline="0">
                <a:solidFill>
                  <a:schemeClr val="tx1"/>
                </a:solidFill>
                <a:latin typeface="Calibri Light" panose="020f0302020204030204"/>
                <a:cs typeface="Calibri Light"/>
              </a:defRPr>
            </a:lvl1pPr>
            <a:lvl2pPr marL="640064" indent="-182875" algn="l">
              <a:lnSpc>
                <a:spcPct val="100000"/>
              </a:lnSpc>
              <a:spcBef>
                <a:spcPct val="0"/>
              </a:spcBef>
              <a:spcAft>
                <a:spcPts val="600"/>
              </a:spcAft>
              <a:buClr>
                <a:schemeClr val="tx1"/>
              </a:buClr>
              <a:buSzPct val="90000"/>
              <a:buFont typeface="Arial" panose="020b0604020202020204" pitchFamily="34" charset="0"/>
              <a:buChar char="•"/>
              <a:defRPr sz="1800" baseline="0">
                <a:solidFill>
                  <a:schemeClr val="tx1"/>
                </a:solidFill>
                <a:latin typeface="Calibri Light" panose="020f0302020204030204"/>
                <a:cs typeface="Calibri Light"/>
              </a:defRPr>
            </a:lvl2pPr>
            <a:lvl3pPr marL="1005815" indent="-182875" algn="l">
              <a:lnSpc>
                <a:spcPct val="100000"/>
              </a:lnSpc>
              <a:spcBef>
                <a:spcPct val="0"/>
              </a:spcBef>
              <a:spcAft>
                <a:spcPts val="600"/>
              </a:spcAft>
              <a:buClr>
                <a:schemeClr val="tx1"/>
              </a:buClr>
              <a:buSzPct val="90000"/>
              <a:buFont typeface="Arial" panose="020b0604020202020204" pitchFamily="34" charset="0"/>
              <a:buChar char="•"/>
              <a:defRPr sz="1800" baseline="0">
                <a:solidFill>
                  <a:schemeClr val="tx1"/>
                </a:solidFill>
                <a:latin typeface="Calibri Light" panose="020f0302020204030204"/>
                <a:cs typeface="Calibri Light"/>
              </a:defRPr>
            </a:lvl3pPr>
            <a:lvl4pPr marL="1371566" indent="-182875" algn="l">
              <a:lnSpc>
                <a:spcPct val="100000"/>
              </a:lnSpc>
              <a:spcBef>
                <a:spcPct val="0"/>
              </a:spcBef>
              <a:spcAft>
                <a:spcPts val="600"/>
              </a:spcAft>
              <a:buClr>
                <a:schemeClr val="tx1"/>
              </a:buClr>
              <a:buSzPct val="90000"/>
              <a:buFont typeface="Arial" panose="020b0604020202020204" pitchFamily="34" charset="0"/>
              <a:buChar char="•"/>
              <a:defRPr sz="1800" baseline="0">
                <a:solidFill>
                  <a:schemeClr val="tx1"/>
                </a:solidFill>
                <a:latin typeface="Calibri Light" panose="020f0302020204030204"/>
                <a:cs typeface="Calibri Light"/>
              </a:defRPr>
            </a:lvl4pPr>
            <a:lvl5pPr marL="1737317" indent="-182875" algn="l">
              <a:lnSpc>
                <a:spcPct val="100000"/>
              </a:lnSpc>
              <a:spcBef>
                <a:spcPct val="0"/>
              </a:spcBef>
              <a:spcAft>
                <a:spcPts val="600"/>
              </a:spcAft>
              <a:buClr>
                <a:schemeClr val="tx1"/>
              </a:buClr>
              <a:buSzPct val="90000"/>
              <a:buFont typeface="Arial" panose="020b0604020202020204" pitchFamily="34" charset="0"/>
              <a:buChar char="•"/>
              <a:defRPr sz="1800" baseline="0">
                <a:solidFill>
                  <a:schemeClr val="tx1"/>
                </a:solidFill>
                <a:latin typeface="Calibri Light" panose="020f0302020204030204"/>
                <a:cs typeface="Calibri Light"/>
              </a:defRPr>
            </a:lvl5pPr>
          </a:lstStyle>
          <a:p>
            <a:pPr lvl="0"/>
            <a:r>
              <a:rPr lang="en-US" dirty="1"/>
              <a:t>First level</a:t>
            </a:r>
          </a:p>
          <a:p>
            <a:pPr lvl="1"/>
            <a:r>
              <a:rPr lang="en-US" dirty="1"/>
              <a:t>Second level</a:t>
            </a:r>
          </a:p>
          <a:p>
            <a:pPr lvl="2"/>
            <a:r>
              <a:rPr lang="en-US" dirty="1"/>
              <a:t>Third level</a:t>
            </a:r>
          </a:p>
          <a:p>
            <a:pPr lvl="3"/>
            <a:r>
              <a:rPr lang="en-US" dirty="1"/>
              <a:t>Fourth level</a:t>
            </a:r>
          </a:p>
          <a:p>
            <a:pPr lvl="4"/>
            <a:r>
              <a:rPr lang="en-US" dirty="1"/>
              <a:t>Fifth level</a:t>
            </a:r>
          </a:p>
        </p:txBody>
      </p:sp>
      <p:sp>
        <p:nvSpPr>
          <p:cNvPr id="7" name="object 12"/>
          <p:cNvSpPr txBox="1">
            <a:spLocks noGrp="1"/>
          </p:cNvSpPr>
          <p:nvPr>
            <p:ph type="sldNum" sz="quarter" idx="4"/>
          </p:nvPr>
        </p:nvSpPr>
        <p:spPr>
          <a:xfrm>
            <a:off x="508000" y="6372004"/>
            <a:ext cx="1125304" cy="107402"/>
          </a:xfrm>
          <a:prstGeom prst="rect"/>
        </p:spPr>
        <p:txBody>
          <a:bodyPr vert="horz" wrap="square" lIns="0" tIns="0" rIns="0" bIns="0" rtlCol="0">
            <a:spAutoFit/>
          </a:bodyPr>
          <a:lstStyle>
            <a:lvl1pPr>
              <a:defRPr sz="900">
                <a:solidFill>
                  <a:schemeClr val="tx1">
                    <a:lumMod val="50000"/>
                    <a:lumOff val="50000"/>
                  </a:schemeClr>
                </a:solidFill>
                <a:latin typeface="Calibri Light" panose="020f0302020204030204"/>
                <a:cs typeface="Calibri Light"/>
              </a:defRPr>
            </a:lvl1pPr>
          </a:lstStyle>
          <a:p>
            <a:pPr marL="19050">
              <a:lnSpc>
                <a:spcPts val="788"/>
              </a:lnSpc>
            </a:pPr>
            <a:fld id="{EE49627E-9C69-7B4C-8439-E20845C887D1}" type="slidenum">
              <a:rPr lang="en-US" smtClean="0"/>
              <a:t>‹#›</a:t>
            </a:fld>
            <a:endParaRPr lang="en-US"/>
          </a:p>
        </p:txBody>
      </p:sp>
    </p:spTree>
    <p:extLst>
      <p:ext uri="{BB962C8B-B14F-4D97-AF65-F5344CB8AC3E}">
        <p14:creationId xmlns:p14="http://schemas.microsoft.com/office/powerpoint/2010/main" val="3374609296"/>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4" name="Holder 2"/>
          <p:cNvSpPr>
            <a:spLocks noGrp="1"/>
          </p:cNvSpPr>
          <p:nvPr>
            <p:ph type="title"/>
          </p:nvPr>
        </p:nvSpPr>
        <p:spPr>
          <a:xfrm>
            <a:off x="508002" y="437345"/>
            <a:ext cx="11169225" cy="692497"/>
          </a:xfrm>
          <a:prstGeom prst="rect"/>
        </p:spPr>
        <p:txBody>
          <a:bodyPr wrap="square" lIns="0" tIns="0" rIns="0" bIns="0">
            <a:spAutoFit/>
          </a:bodyPr>
          <a:lstStyle>
            <a:lvl1pPr>
              <a:lnSpc>
                <a:spcPct val="100000"/>
              </a:lnSpc>
              <a:defRPr sz="4500" b="0" i="0">
                <a:solidFill>
                  <a:srgbClr val="414042"/>
                </a:solidFill>
                <a:latin typeface="Times New Roman"/>
                <a:cs typeface="Times New Roman"/>
              </a:defRPr>
            </a:lvl1pPr>
          </a:lstStyle>
          <a:p>
            <a:r>
              <a:rPr lang="en-US" dirty="1"/>
              <a:t>Click to edit Master title style</a:t>
            </a:r>
            <a:endParaRPr/>
          </a:p>
        </p:txBody>
      </p:sp>
      <p:sp>
        <p:nvSpPr>
          <p:cNvPr id="5" name="Text Placeholder 19"/>
          <p:cNvSpPr>
            <a:spLocks noGrp="1"/>
          </p:cNvSpPr>
          <p:nvPr>
            <p:ph type="body" sz="quarter" idx="11" hasCustomPrompt="1"/>
          </p:nvPr>
        </p:nvSpPr>
        <p:spPr>
          <a:xfrm>
            <a:off x="508001" y="1200150"/>
            <a:ext cx="11169225" cy="4895850"/>
          </a:xfrm>
          <a:prstGeom prst="rect"/>
        </p:spPr>
        <p:txBody>
          <a:bodyPr vert="horz" lIns="0" tIns="45720" rIns="0">
            <a:noAutofit/>
          </a:bodyPr>
          <a:lstStyle>
            <a:lvl1pPr marL="274313" indent="-182875" algn="l">
              <a:lnSpc>
                <a:spcPct val="100000"/>
              </a:lnSpc>
              <a:spcBef>
                <a:spcPct val="0"/>
              </a:spcBef>
              <a:spcAft>
                <a:spcPts val="600"/>
              </a:spcAft>
              <a:buClr>
                <a:schemeClr val="tx1"/>
              </a:buClr>
              <a:buSzPct val="90000"/>
              <a:buFont typeface="Arial" panose="020b0604020202020204" pitchFamily="34" charset="0"/>
              <a:buChar char="•"/>
              <a:defRPr sz="1800" baseline="0">
                <a:solidFill>
                  <a:schemeClr val="tx1"/>
                </a:solidFill>
                <a:latin typeface="Calibri Light" panose="020f0302020204030204"/>
                <a:cs typeface="Calibri Light"/>
              </a:defRPr>
            </a:lvl1pPr>
            <a:lvl2pPr marL="640064" indent="-182875" algn="l">
              <a:lnSpc>
                <a:spcPct val="100000"/>
              </a:lnSpc>
              <a:spcBef>
                <a:spcPct val="0"/>
              </a:spcBef>
              <a:spcAft>
                <a:spcPts val="600"/>
              </a:spcAft>
              <a:buClr>
                <a:schemeClr val="tx1"/>
              </a:buClr>
              <a:buSzPct val="90000"/>
              <a:buFont typeface="Arial" panose="020b0604020202020204" pitchFamily="34" charset="0"/>
              <a:buChar char="•"/>
              <a:defRPr sz="1800" baseline="0">
                <a:solidFill>
                  <a:schemeClr val="tx1"/>
                </a:solidFill>
                <a:latin typeface="Calibri Light" panose="020f0302020204030204"/>
                <a:cs typeface="Calibri Light"/>
              </a:defRPr>
            </a:lvl2pPr>
            <a:lvl3pPr marL="1005815" indent="-182875" algn="l">
              <a:lnSpc>
                <a:spcPct val="100000"/>
              </a:lnSpc>
              <a:spcBef>
                <a:spcPct val="0"/>
              </a:spcBef>
              <a:spcAft>
                <a:spcPts val="600"/>
              </a:spcAft>
              <a:buClr>
                <a:schemeClr val="tx1"/>
              </a:buClr>
              <a:buSzPct val="90000"/>
              <a:buFont typeface="Arial" panose="020b0604020202020204" pitchFamily="34" charset="0"/>
              <a:buChar char="•"/>
              <a:defRPr sz="1800" baseline="0">
                <a:solidFill>
                  <a:schemeClr val="tx1"/>
                </a:solidFill>
                <a:latin typeface="Calibri Light" panose="020f0302020204030204"/>
                <a:cs typeface="Calibri Light"/>
              </a:defRPr>
            </a:lvl3pPr>
            <a:lvl4pPr marL="1371566" indent="-182875" algn="l">
              <a:lnSpc>
                <a:spcPct val="100000"/>
              </a:lnSpc>
              <a:spcBef>
                <a:spcPct val="0"/>
              </a:spcBef>
              <a:spcAft>
                <a:spcPts val="600"/>
              </a:spcAft>
              <a:buClr>
                <a:schemeClr val="tx1"/>
              </a:buClr>
              <a:buSzPct val="90000"/>
              <a:buFont typeface="Arial" panose="020b0604020202020204" pitchFamily="34" charset="0"/>
              <a:buChar char="•"/>
              <a:defRPr sz="1800" baseline="0">
                <a:solidFill>
                  <a:schemeClr val="tx1"/>
                </a:solidFill>
                <a:latin typeface="Calibri Light" panose="020f0302020204030204"/>
                <a:cs typeface="Calibri Light"/>
              </a:defRPr>
            </a:lvl4pPr>
            <a:lvl5pPr marL="1737317" indent="-182875" algn="l">
              <a:lnSpc>
                <a:spcPct val="100000"/>
              </a:lnSpc>
              <a:spcBef>
                <a:spcPct val="0"/>
              </a:spcBef>
              <a:spcAft>
                <a:spcPts val="600"/>
              </a:spcAft>
              <a:buClr>
                <a:schemeClr val="tx1"/>
              </a:buClr>
              <a:buSzPct val="90000"/>
              <a:buFont typeface="Arial" panose="020b0604020202020204" pitchFamily="34" charset="0"/>
              <a:buChar char="•"/>
              <a:defRPr sz="1800" baseline="0">
                <a:solidFill>
                  <a:schemeClr val="tx1"/>
                </a:solidFill>
                <a:latin typeface="Calibri Light" panose="020f0302020204030204"/>
                <a:cs typeface="Calibri Light"/>
              </a:defRPr>
            </a:lvl5pPr>
          </a:lstStyle>
          <a:p>
            <a:pPr lvl="0"/>
            <a:r>
              <a:rPr lang="en-US" dirty="1"/>
              <a:t>First level</a:t>
            </a:r>
          </a:p>
          <a:p>
            <a:pPr lvl="1"/>
            <a:r>
              <a:rPr lang="en-US" dirty="1"/>
              <a:t>Second level</a:t>
            </a:r>
          </a:p>
          <a:p>
            <a:pPr lvl="2"/>
            <a:r>
              <a:rPr lang="en-US" dirty="1"/>
              <a:t>Third level</a:t>
            </a:r>
          </a:p>
          <a:p>
            <a:pPr lvl="3"/>
            <a:r>
              <a:rPr lang="en-US" dirty="1"/>
              <a:t>Fourth level</a:t>
            </a:r>
          </a:p>
          <a:p>
            <a:pPr lvl="4"/>
            <a:r>
              <a:rPr lang="en-US" dirty="1"/>
              <a:t>Fifth level</a:t>
            </a:r>
          </a:p>
        </p:txBody>
      </p:sp>
      <p:sp>
        <p:nvSpPr>
          <p:cNvPr id="7" name="object 12"/>
          <p:cNvSpPr txBox="1">
            <a:spLocks noGrp="1"/>
          </p:cNvSpPr>
          <p:nvPr>
            <p:ph type="sldNum" sz="quarter" idx="4"/>
          </p:nvPr>
        </p:nvSpPr>
        <p:spPr>
          <a:xfrm>
            <a:off x="508000" y="6372004"/>
            <a:ext cx="1125304" cy="107402"/>
          </a:xfrm>
          <a:prstGeom prst="rect"/>
        </p:spPr>
        <p:txBody>
          <a:bodyPr vert="horz" wrap="square" lIns="0" tIns="0" rIns="0" bIns="0" rtlCol="0">
            <a:spAutoFit/>
          </a:bodyPr>
          <a:lstStyle>
            <a:lvl1pPr>
              <a:defRPr sz="900">
                <a:solidFill>
                  <a:schemeClr val="tx1">
                    <a:lumMod val="50000"/>
                    <a:lumOff val="50000"/>
                  </a:schemeClr>
                </a:solidFill>
                <a:latin typeface="Calibri Light" panose="020f0302020204030204"/>
                <a:cs typeface="Calibri Light"/>
              </a:defRPr>
            </a:lvl1pPr>
          </a:lstStyle>
          <a:p>
            <a:pPr marL="19050">
              <a:lnSpc>
                <a:spcPts val="788"/>
              </a:lnSpc>
            </a:pPr>
            <a:fld id="{EE49627E-9C69-7B4C-8439-E20845C887D1}" type="slidenum">
              <a:rPr lang="en-US" smtClean="0"/>
              <a:t>‹#›</a:t>
            </a:fld>
            <a:endParaRPr lang="en-US"/>
          </a:p>
        </p:txBody>
      </p:sp>
    </p:spTree>
    <p:extLst>
      <p:ext uri="{BB962C8B-B14F-4D97-AF65-F5344CB8AC3E}">
        <p14:creationId xmlns:p14="http://schemas.microsoft.com/office/powerpoint/2010/main" val="4562696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1"/>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1"/>
              <a:t>Edit Master text styles</a:t>
            </a:r>
          </a:p>
          <a:p>
            <a:pPr lvl="1"/>
            <a:r>
              <a:rPr lang="en-US" dirty="1"/>
              <a:t>Second level</a:t>
            </a:r>
          </a:p>
          <a:p>
            <a:pPr lvl="2"/>
            <a:r>
              <a:rPr lang="en-US" dirty="1"/>
              <a:t>Third level</a:t>
            </a:r>
          </a:p>
          <a:p>
            <a:pPr lvl="3"/>
            <a:r>
              <a:rPr lang="en-US" dirty="1"/>
              <a:t>Fourth level</a:t>
            </a:r>
          </a:p>
          <a:p>
            <a:pPr lvl="4"/>
            <a:r>
              <a:rPr lang="en-US" dirty="1"/>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1"/>
              <a:t>Edit Master text styles</a:t>
            </a:r>
          </a:p>
          <a:p>
            <a:pPr lvl="1"/>
            <a:r>
              <a:rPr lang="en-US" dirty="1"/>
              <a:t>Second level</a:t>
            </a:r>
          </a:p>
          <a:p>
            <a:pPr lvl="2"/>
            <a:r>
              <a:rPr lang="en-US" dirty="1"/>
              <a:t>Third level</a:t>
            </a:r>
          </a:p>
          <a:p>
            <a:pPr lvl="3"/>
            <a:r>
              <a:rPr lang="en-US" dirty="1"/>
              <a:t>Fourth level</a:t>
            </a:r>
          </a:p>
          <a:p>
            <a:pPr lvl="4"/>
            <a:r>
              <a:rPr lang="en-US" dirty="1"/>
              <a:t>Fifth level</a:t>
            </a:r>
          </a:p>
        </p:txBody>
      </p:sp>
      <p:sp>
        <p:nvSpPr>
          <p:cNvPr id="5" name="Date Placeholder 4"/>
          <p:cNvSpPr>
            <a:spLocks noGrp="1"/>
          </p:cNvSpPr>
          <p:nvPr>
            <p:ph type="dt" sz="half" idx="10"/>
          </p:nvPr>
        </p:nvSpPr>
        <p:spPr/>
        <p:txBody>
          <a:bodyPr/>
          <a:lstStyle/>
          <a:p>
            <a:fld id="{B61BEF0D-F0BB-DE4B-95CE-6DB70DBA9567}" type="datetimeFigureOut">
              <a:rPr lang="en-US" smtClean="0"/>
              <a:t>4/23/2021</a:t>
            </a:fld>
            <a:endParaRPr lang="en-US"/>
          </a:p>
        </p:txBody>
      </p:sp>
      <p:sp>
        <p:nvSpPr>
          <p:cNvPr id="6" name="Footer Placeholder 5"/>
          <p:cNvSpPr>
            <a:spLocks noGrp="1"/>
          </p:cNvSpPr>
          <p:nvPr>
            <p:ph type="ftr" sz="quarter" idx="11"/>
          </p:nvPr>
        </p:nvSpPr>
        <p:spPr/>
        <p:txBody>
          <a:bodyPr/>
          <a:lstStyle/>
          <a:p>
            <a:r>
              <a:rPr lang="en-US" dirty="1"/>
              <a:t>ARIAS•U.S. 2021 Spring Conference • www.arias-us.org</a:t>
            </a:r>
          </a:p>
        </p:txBody>
      </p:sp>
      <p:sp>
        <p:nvSpPr>
          <p:cNvPr id="7" name="Slide Number Placeholder 6"/>
          <p:cNvSpPr>
            <a:spLocks noGrp="1"/>
          </p:cNvSpPr>
          <p:nvPr>
            <p:ph type="sldNum" sz="quarter" idx="12"/>
          </p:nvPr>
        </p:nvSpPr>
        <p:spPr/>
        <p:txBody>
          <a:bodyPr/>
          <a:lstStyle/>
          <a:p>
            <a:fld id="{D2DF68FA-F7E4-0D42-BD70-C8803FF10DE8}" type="slidenum">
              <a:rPr lang="en-US" smtClean="0"/>
              <a:t>‹#›</a:t>
            </a:fld>
            <a:endParaRPr lang="en-US"/>
          </a:p>
        </p:txBody>
      </p:sp>
    </p:spTree>
    <p:extLst>
      <p:ext uri="{BB962C8B-B14F-4D97-AF65-F5344CB8AC3E}">
        <p14:creationId xmlns:p14="http://schemas.microsoft.com/office/powerpoint/2010/main" val="1646852581"/>
      </p:ext>
    </p:extLst>
  </p:cSld>
  <p:clrMapOvr>
    <a:masterClrMapping/>
  </p:clrMapOvr>
  <p:timing>
    <p:tnLst>
      <p:par>
        <p:cTn id="1" dur="indefinite" restart="never" nodeType="tmRoot"/>
      </p:par>
    </p:tnLst>
  </p:timing>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1"/>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1"/>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1"/>
              <a:t>Edit Master text styles</a:t>
            </a:r>
          </a:p>
          <a:p>
            <a:pPr lvl="1"/>
            <a:r>
              <a:rPr lang="en-US" dirty="1"/>
              <a:t>Second level</a:t>
            </a:r>
          </a:p>
          <a:p>
            <a:pPr lvl="2"/>
            <a:r>
              <a:rPr lang="en-US" dirty="1"/>
              <a:t>Third level</a:t>
            </a:r>
          </a:p>
          <a:p>
            <a:pPr lvl="3"/>
            <a:r>
              <a:rPr lang="en-US" dirty="1"/>
              <a:t>Fourth level</a:t>
            </a:r>
          </a:p>
          <a:p>
            <a:pPr lvl="4"/>
            <a:r>
              <a:rPr lang="en-US" dirty="1"/>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1"/>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1"/>
              <a:t>Edit Master text styles</a:t>
            </a:r>
          </a:p>
          <a:p>
            <a:pPr lvl="1"/>
            <a:r>
              <a:rPr lang="en-US" dirty="1"/>
              <a:t>Second level</a:t>
            </a:r>
          </a:p>
          <a:p>
            <a:pPr lvl="2"/>
            <a:r>
              <a:rPr lang="en-US" dirty="1"/>
              <a:t>Third level</a:t>
            </a:r>
          </a:p>
          <a:p>
            <a:pPr lvl="3"/>
            <a:r>
              <a:rPr lang="en-US" dirty="1"/>
              <a:t>Fourth level</a:t>
            </a:r>
          </a:p>
          <a:p>
            <a:pPr lvl="4"/>
            <a:r>
              <a:rPr lang="en-US" dirty="1"/>
              <a:t>Fifth level</a:t>
            </a:r>
          </a:p>
        </p:txBody>
      </p:sp>
      <p:sp>
        <p:nvSpPr>
          <p:cNvPr id="7" name="Date Placeholder 6"/>
          <p:cNvSpPr>
            <a:spLocks noGrp="1"/>
          </p:cNvSpPr>
          <p:nvPr>
            <p:ph type="dt" sz="half" idx="10"/>
          </p:nvPr>
        </p:nvSpPr>
        <p:spPr/>
        <p:txBody>
          <a:bodyPr/>
          <a:lstStyle/>
          <a:p>
            <a:fld id="{B61BEF0D-F0BB-DE4B-95CE-6DB70DBA9567}" type="datetimeFigureOut">
              <a:rPr lang="en-US" smtClean="0"/>
              <a:t>4/23/2021</a:t>
            </a:fld>
            <a:endParaRPr lang="en-US"/>
          </a:p>
        </p:txBody>
      </p:sp>
      <p:sp>
        <p:nvSpPr>
          <p:cNvPr id="8" name="Footer Placeholder 7"/>
          <p:cNvSpPr>
            <a:spLocks noGrp="1"/>
          </p:cNvSpPr>
          <p:nvPr>
            <p:ph type="ftr" sz="quarter" idx="11"/>
          </p:nvPr>
        </p:nvSpPr>
        <p:spPr/>
        <p:txBody>
          <a:bodyPr/>
          <a:lstStyle/>
          <a:p>
            <a:r>
              <a:rPr lang="en-US" dirty="1"/>
              <a:t>ARIAS•U.S. 2021 Spring Conference • www.arias-us.org</a:t>
            </a:r>
          </a:p>
        </p:txBody>
      </p:sp>
      <p:sp>
        <p:nvSpPr>
          <p:cNvPr id="9" name="Slide Number Placeholder 8"/>
          <p:cNvSpPr>
            <a:spLocks noGrp="1"/>
          </p:cNvSpPr>
          <p:nvPr>
            <p:ph type="sldNum" sz="quarter" idx="12"/>
          </p:nvPr>
        </p:nvSpPr>
        <p:spPr/>
        <p:txBody>
          <a:bodyPr/>
          <a:lstStyle/>
          <a:p>
            <a:fld id="{D2DF68FA-F7E4-0D42-BD70-C8803FF10DE8}" type="slidenum">
              <a:rPr lang="en-US" smtClean="0"/>
              <a:t>‹#›</a:t>
            </a:fld>
            <a:endParaRPr lang="en-US"/>
          </a:p>
        </p:txBody>
      </p:sp>
    </p:spTree>
    <p:extLst>
      <p:ext uri="{BB962C8B-B14F-4D97-AF65-F5344CB8AC3E}">
        <p14:creationId xmlns:p14="http://schemas.microsoft.com/office/powerpoint/2010/main" val="3436801776"/>
      </p:ext>
    </p:extLst>
  </p:cSld>
  <p:clrMapOvr>
    <a:masterClrMapping/>
  </p:clrMapOvr>
  <p:timing>
    <p:tnLst>
      <p:par>
        <p:cTn id="1" dur="indefinite" restart="never" nodeType="tmRoot"/>
      </p:par>
    </p:tnLst>
  </p:timing>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smtClean="0"/>
              <a:t>4/23/2021</a:t>
            </a:fld>
            <a:endParaRPr lang="en-US"/>
          </a:p>
        </p:txBody>
      </p:sp>
      <p:sp>
        <p:nvSpPr>
          <p:cNvPr id="4" name="Footer Placeholder 3"/>
          <p:cNvSpPr>
            <a:spLocks noGrp="1"/>
          </p:cNvSpPr>
          <p:nvPr>
            <p:ph type="ftr" sz="quarter" idx="11"/>
          </p:nvPr>
        </p:nvSpPr>
        <p:spPr/>
        <p:txBody>
          <a:bodyPr/>
          <a:lstStyle/>
          <a:p>
            <a:r>
              <a:rPr lang="en-US" dirty="1"/>
              <a:t>ARIAS•U.S. 2021 Spring Conference • www.arias-us.org</a:t>
            </a:r>
          </a:p>
        </p:txBody>
      </p:sp>
      <p:sp>
        <p:nvSpPr>
          <p:cNvPr id="5" name="Slide Number Placeholder 4"/>
          <p:cNvSpPr>
            <a:spLocks noGrp="1"/>
          </p:cNvSpPr>
          <p:nvPr>
            <p:ph type="sldNum" sz="quarter" idx="12"/>
          </p:nvPr>
        </p:nvSpPr>
        <p:spPr/>
        <p:txBody>
          <a:bodyPr/>
          <a:lstStyle/>
          <a:p>
            <a:fld id="{D2DF68FA-F7E4-0D42-BD70-C8803FF10DE8}" type="slidenum">
              <a:rPr lang="en-US" smtClean="0"/>
              <a:t>‹#›</a:t>
            </a:fld>
            <a:endParaRPr lang="en-US"/>
          </a:p>
        </p:txBody>
      </p:sp>
    </p:spTree>
    <p:extLst>
      <p:ext uri="{BB962C8B-B14F-4D97-AF65-F5344CB8AC3E}">
        <p14:creationId xmlns:p14="http://schemas.microsoft.com/office/powerpoint/2010/main" val="2224955627"/>
      </p:ext>
    </p:extLst>
  </p:cSld>
  <p:clrMapOvr>
    <a:masterClrMapping/>
  </p:clrMapOvr>
  <p:timing>
    <p:tnLst>
      <p:par>
        <p:cTn id="1" dur="indefinite" restart="never" nodeType="tmRoot"/>
      </p:par>
    </p:tnLst>
  </p:timing>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t>4/23/2021</a:t>
            </a:fld>
            <a:endParaRPr lang="en-US"/>
          </a:p>
        </p:txBody>
      </p:sp>
      <p:sp>
        <p:nvSpPr>
          <p:cNvPr id="3" name="Footer Placeholder 2"/>
          <p:cNvSpPr>
            <a:spLocks noGrp="1"/>
          </p:cNvSpPr>
          <p:nvPr>
            <p:ph type="ftr" sz="quarter" idx="11"/>
          </p:nvPr>
        </p:nvSpPr>
        <p:spPr/>
        <p:txBody>
          <a:bodyPr/>
          <a:lstStyle/>
          <a:p>
            <a:r>
              <a:rPr lang="en-US" dirty="1"/>
              <a:t>ARIAS•U.S. 2021 Spring Conference • www.arias-us.org</a:t>
            </a:r>
          </a:p>
        </p:txBody>
      </p:sp>
      <p:sp>
        <p:nvSpPr>
          <p:cNvPr id="4" name="Slide Number Placeholder 3"/>
          <p:cNvSpPr>
            <a:spLocks noGrp="1"/>
          </p:cNvSpPr>
          <p:nvPr>
            <p:ph type="sldNum" sz="quarter" idx="12"/>
          </p:nvPr>
        </p:nvSpPr>
        <p:spPr/>
        <p:txBody>
          <a:bodyPr/>
          <a:lstStyle/>
          <a:p>
            <a:fld id="{D2DF68FA-F7E4-0D42-BD70-C8803FF10DE8}" type="slidenum">
              <a:rPr lang="en-US" smtClean="0"/>
              <a:t>‹#›</a:t>
            </a:fld>
            <a:endParaRPr lang="en-US"/>
          </a:p>
        </p:txBody>
      </p:sp>
    </p:spTree>
    <p:extLst>
      <p:ext uri="{BB962C8B-B14F-4D97-AF65-F5344CB8AC3E}">
        <p14:creationId xmlns:p14="http://schemas.microsoft.com/office/powerpoint/2010/main" val="1274613797"/>
      </p:ext>
    </p:extLst>
  </p:cSld>
  <p:clrMapOvr>
    <a:masterClrMapping/>
  </p:clrMapOvr>
  <p:timing>
    <p:tnLst>
      <p:par>
        <p:cTn id="1" dur="indefinite" restart="never" nodeType="tmRoot"/>
      </p:par>
    </p:tnLst>
  </p:timing>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dirty="1"/>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1"/>
              <a:t>Edit Master text styles</a:t>
            </a:r>
          </a:p>
          <a:p>
            <a:pPr lvl="1"/>
            <a:r>
              <a:rPr lang="en-US" dirty="1"/>
              <a:t>Second level</a:t>
            </a:r>
          </a:p>
          <a:p>
            <a:pPr lvl="2"/>
            <a:r>
              <a:rPr lang="en-US" dirty="1"/>
              <a:t>Third level</a:t>
            </a:r>
          </a:p>
          <a:p>
            <a:pPr lvl="3"/>
            <a:r>
              <a:rPr lang="en-US" dirty="1"/>
              <a:t>Fourth level</a:t>
            </a:r>
          </a:p>
          <a:p>
            <a:pPr lvl="4"/>
            <a:r>
              <a:rPr lang="en-US" dirty="1"/>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1"/>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t>4/23/2021</a:t>
            </a:fld>
            <a:endParaRPr lang="en-US"/>
          </a:p>
        </p:txBody>
      </p:sp>
      <p:sp>
        <p:nvSpPr>
          <p:cNvPr id="6" name="Footer Placeholder 5"/>
          <p:cNvSpPr>
            <a:spLocks noGrp="1"/>
          </p:cNvSpPr>
          <p:nvPr>
            <p:ph type="ftr" sz="quarter" idx="11"/>
          </p:nvPr>
        </p:nvSpPr>
        <p:spPr/>
        <p:txBody>
          <a:bodyPr/>
          <a:lstStyle/>
          <a:p>
            <a:r>
              <a:rPr lang="en-US" dirty="1"/>
              <a:t>ARIAS•U.S. 2021 Spring Conference • www.arias-us.org</a:t>
            </a:r>
          </a:p>
        </p:txBody>
      </p:sp>
      <p:sp>
        <p:nvSpPr>
          <p:cNvPr id="7" name="Slide Number Placeholder 6"/>
          <p:cNvSpPr>
            <a:spLocks noGrp="1"/>
          </p:cNvSpPr>
          <p:nvPr>
            <p:ph type="sldNum" sz="quarter" idx="12"/>
          </p:nvPr>
        </p:nvSpPr>
        <p:spPr/>
        <p:txBody>
          <a:bodyPr/>
          <a:lstStyle/>
          <a:p>
            <a:fld id="{D2DF68FA-F7E4-0D42-BD70-C8803FF10DE8}" type="slidenum">
              <a:rPr lang="en-US" smtClean="0"/>
              <a:t>‹#›</a:t>
            </a:fld>
            <a:endParaRPr lang="en-US"/>
          </a:p>
        </p:txBody>
      </p:sp>
    </p:spTree>
    <p:extLst>
      <p:ext uri="{BB962C8B-B14F-4D97-AF65-F5344CB8AC3E}">
        <p14:creationId xmlns:p14="http://schemas.microsoft.com/office/powerpoint/2010/main" val="3483656858"/>
      </p:ext>
    </p:extLst>
  </p:cSld>
  <p:clrMapOvr>
    <a:masterClrMapping/>
  </p:clrMapOvr>
  <p:timing>
    <p:tnLst>
      <p:par>
        <p:cTn id="1" dur="indefinite" restart="never" nodeType="tmRoot"/>
      </p:par>
    </p:tnLst>
  </p:timing>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dirty="1"/>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1"/>
              <a:t>Click icon to add picture</a:t>
            </a:r>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1"/>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t>4/23/2021</a:t>
            </a:fld>
            <a:endParaRPr lang="en-US"/>
          </a:p>
        </p:txBody>
      </p:sp>
      <p:sp>
        <p:nvSpPr>
          <p:cNvPr id="6" name="Footer Placeholder 5"/>
          <p:cNvSpPr>
            <a:spLocks noGrp="1"/>
          </p:cNvSpPr>
          <p:nvPr>
            <p:ph type="ftr" sz="quarter" idx="11"/>
          </p:nvPr>
        </p:nvSpPr>
        <p:spPr/>
        <p:txBody>
          <a:bodyPr/>
          <a:lstStyle/>
          <a:p>
            <a:r>
              <a:rPr lang="en-US" dirty="1"/>
              <a:t>ARIAS•U.S. 2021 Spring Conference • www.arias-us.org</a:t>
            </a:r>
          </a:p>
        </p:txBody>
      </p:sp>
      <p:sp>
        <p:nvSpPr>
          <p:cNvPr id="7" name="Slide Number Placeholder 6"/>
          <p:cNvSpPr>
            <a:spLocks noGrp="1"/>
          </p:cNvSpPr>
          <p:nvPr>
            <p:ph type="sldNum" sz="quarter" idx="12"/>
          </p:nvPr>
        </p:nvSpPr>
        <p:spPr/>
        <p:txBody>
          <a:bodyPr/>
          <a:lstStyle/>
          <a:p>
            <a:fld id="{D2DF68FA-F7E4-0D42-BD70-C8803FF10DE8}" type="slidenum">
              <a:rPr lang="en-US" smtClean="0"/>
              <a:t>‹#›</a:t>
            </a:fld>
            <a:endParaRPr lang="en-US"/>
          </a:p>
        </p:txBody>
      </p:sp>
    </p:spTree>
    <p:extLst>
      <p:ext uri="{BB962C8B-B14F-4D97-AF65-F5344CB8AC3E}">
        <p14:creationId xmlns:p14="http://schemas.microsoft.com/office/powerpoint/2010/main" val="78344157"/>
      </p:ext>
    </p:extLst>
  </p:cSld>
  <p:clrMapOvr>
    <a:masterClrMapping/>
  </p:clrMapOvr>
  <p:timing>
    <p:tnLst>
      <p:par>
        <p:cTn id="1" dur="indefinite" restart="never" nodeType="tmRoot"/>
      </p:par>
    </p:tnLst>
  </p:timing>
  <p:hf hdr="0" dt="0"/>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slideLayout" Target="../slideLayouts/slideLayout13.xml" /><Relationship Id="rId14" Type="http://schemas.openxmlformats.org/officeDocument/2006/relationships/slideLayout" Target="../slideLayouts/slideLayout14.xml" /><Relationship Id="rId15" Type="http://schemas.openxmlformats.org/officeDocument/2006/relationships/slideLayout" Target="../slideLayouts/slideLayout15.xml" /><Relationship Id="rId16" Type="http://schemas.openxmlformats.org/officeDocument/2006/relationships/slideLayout" Target="../slideLayouts/slideLayout16.xml" /><Relationship Id="rId17" Type="http://schemas.openxmlformats.org/officeDocument/2006/relationships/slideLayout" Target="../slideLayouts/slideLayout17.xml" /><Relationship Id="rId18" Type="http://schemas.openxmlformats.org/officeDocument/2006/relationships/theme" Target="../theme/theme3.xml" /><Relationship Id="rId19" Type="http://schemas.openxmlformats.org/officeDocument/2006/relationships/image" Target="../media/image1.jpeg" /><Relationship Id="rId2" Type="http://schemas.openxmlformats.org/officeDocument/2006/relationships/slideLayout" Target="../slideLayouts/slideLayout2.xml" /><Relationship Id="rId20" Type="http://schemas.openxmlformats.org/officeDocument/2006/relationships/image" Target="../media/image2.png"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18.xml" /><Relationship Id="rId10" Type="http://schemas.openxmlformats.org/officeDocument/2006/relationships/slideLayout" Target="../slideLayouts/slideLayout27.xml" /><Relationship Id="rId11" Type="http://schemas.openxmlformats.org/officeDocument/2006/relationships/slideLayout" Target="../slideLayouts/slideLayout28.xml" /><Relationship Id="rId12" Type="http://schemas.openxmlformats.org/officeDocument/2006/relationships/slideLayout" Target="../slideLayouts/slideLayout29.xml" /><Relationship Id="rId13" Type="http://schemas.openxmlformats.org/officeDocument/2006/relationships/slideLayout" Target="../slideLayouts/slideLayout30.xml" /><Relationship Id="rId14" Type="http://schemas.openxmlformats.org/officeDocument/2006/relationships/slideLayout" Target="../slideLayouts/slideLayout31.xml" /><Relationship Id="rId15" Type="http://schemas.openxmlformats.org/officeDocument/2006/relationships/slideLayout" Target="../slideLayouts/slideLayout32.xml" /><Relationship Id="rId16" Type="http://schemas.openxmlformats.org/officeDocument/2006/relationships/slideLayout" Target="../slideLayouts/slideLayout33.xml" /><Relationship Id="rId17" Type="http://schemas.openxmlformats.org/officeDocument/2006/relationships/slideLayout" Target="../slideLayouts/slideLayout34.xml" /><Relationship Id="rId18" Type="http://schemas.openxmlformats.org/officeDocument/2006/relationships/slideLayout" Target="../slideLayouts/slideLayout35.xml" /><Relationship Id="rId19" Type="http://schemas.openxmlformats.org/officeDocument/2006/relationships/slideLayout" Target="../slideLayouts/slideLayout36.xml" /><Relationship Id="rId2" Type="http://schemas.openxmlformats.org/officeDocument/2006/relationships/slideLayout" Target="../slideLayouts/slideLayout19.xml" /><Relationship Id="rId20" Type="http://schemas.openxmlformats.org/officeDocument/2006/relationships/theme" Target="../theme/theme2.xml" /><Relationship Id="rId21" Type="http://schemas.openxmlformats.org/officeDocument/2006/relationships/image" Target="../media/image1.jpeg" /><Relationship Id="rId22" Type="http://schemas.openxmlformats.org/officeDocument/2006/relationships/image" Target="../media/image2.png" /><Relationship Id="rId3" Type="http://schemas.openxmlformats.org/officeDocument/2006/relationships/slideLayout" Target="../slideLayouts/slideLayout20.xml" /><Relationship Id="rId4" Type="http://schemas.openxmlformats.org/officeDocument/2006/relationships/slideLayout" Target="../slideLayouts/slideLayout21.xml" /><Relationship Id="rId5" Type="http://schemas.openxmlformats.org/officeDocument/2006/relationships/slideLayout" Target="../slideLayouts/slideLayout22.xml" /><Relationship Id="rId6" Type="http://schemas.openxmlformats.org/officeDocument/2006/relationships/slideLayout" Target="../slideLayouts/slideLayout23.xml" /><Relationship Id="rId7" Type="http://schemas.openxmlformats.org/officeDocument/2006/relationships/slideLayout" Target="../slideLayouts/slideLayout24.xml" /><Relationship Id="rId8" Type="http://schemas.openxmlformats.org/officeDocument/2006/relationships/slideLayout" Target="../slideLayouts/slideLayout25.xml" /><Relationship Id="rId9" Type="http://schemas.openxmlformats.org/officeDocument/2006/relationships/slideLayout" Target="../slideLayouts/slideLayout26.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p:spPr>
        <p:txBody>
          <a:bodyPr vert="horz" lIns="91440" tIns="45720" rIns="91440" bIns="45720" rtlCol="0" anchor="ctr">
            <a:normAutofit/>
          </a:bodyPr>
          <a:lstStyle/>
          <a:p>
            <a:r>
              <a:rPr lang="en-US" dirty="1"/>
              <a:t>Click to edit Master title style</a:t>
            </a:r>
          </a:p>
        </p:txBody>
      </p:sp>
      <p:sp>
        <p:nvSpPr>
          <p:cNvPr id="3" name="Text Placeholder 2"/>
          <p:cNvSpPr>
            <a:spLocks noGrp="1"/>
          </p:cNvSpPr>
          <p:nvPr>
            <p:ph type="body" idx="1"/>
          </p:nvPr>
        </p:nvSpPr>
        <p:spPr>
          <a:xfrm>
            <a:off x="1143000" y="2057400"/>
            <a:ext cx="9872871" cy="4038600"/>
          </a:xfrm>
          <a:prstGeom prst="rect"/>
        </p:spPr>
        <p:txBody>
          <a:bodyPr vert="horz" lIns="91440" tIns="45720" rIns="91440" bIns="45720" rtlCol="0">
            <a:normAutofit/>
          </a:bodyPr>
          <a:lstStyle/>
          <a:p>
            <a:pPr lvl="0"/>
            <a:r>
              <a:rPr lang="en-US" dirty="1"/>
              <a:t>Edit Master text styles</a:t>
            </a:r>
          </a:p>
          <a:p>
            <a:pPr lvl="1"/>
            <a:r>
              <a:rPr lang="en-US" dirty="1"/>
              <a:t>Second level</a:t>
            </a:r>
          </a:p>
          <a:p>
            <a:pPr lvl="2"/>
            <a:r>
              <a:rPr lang="en-US" dirty="1"/>
              <a:t>Third level</a:t>
            </a:r>
          </a:p>
          <a:p>
            <a:pPr lvl="3"/>
            <a:r>
              <a:rPr lang="en-US" dirty="1"/>
              <a:t>Fourth level</a:t>
            </a:r>
          </a:p>
          <a:p>
            <a:pPr lvl="4"/>
            <a:r>
              <a:rPr lang="en-US" dirty="1"/>
              <a:t>Fifth level</a:t>
            </a:r>
          </a:p>
        </p:txBody>
      </p:sp>
      <p:sp>
        <p:nvSpPr>
          <p:cNvPr id="4" name="Date Placeholder 3"/>
          <p:cNvSpPr>
            <a:spLocks noGrp="1"/>
          </p:cNvSpPr>
          <p:nvPr>
            <p:ph type="dt" sz="half" idx="2"/>
          </p:nvPr>
        </p:nvSpPr>
        <p:spPr>
          <a:xfrm>
            <a:off x="1142996" y="6223828"/>
            <a:ext cx="2329074" cy="365125"/>
          </a:xfrm>
          <a:prstGeom prst="rect"/>
        </p:spPr>
        <p:txBody>
          <a:bodyPr vert="horz" lIns="91440" tIns="45720" rIns="91440" bIns="45720" rtlCol="0" anchor="ctr"/>
          <a:lstStyle>
            <a:lvl1pPr algn="l">
              <a:defRPr sz="1200">
                <a:solidFill>
                  <a:schemeClr val="accent1"/>
                </a:solidFill>
              </a:defRPr>
            </a:lvl1pPr>
          </a:lstStyle>
          <a:p>
            <a:fld id="{B61BEF0D-F0BB-DE4B-95CE-6DB70DBA9567}" type="datetimeFigureOut">
              <a:rPr lang="en-US" smtClean="0"/>
              <a:t>4/23/2021</a:t>
            </a:fld>
            <a:endParaRPr lang="en-US"/>
          </a:p>
        </p:txBody>
      </p:sp>
      <p:sp>
        <p:nvSpPr>
          <p:cNvPr id="5" name="Footer Placeholder 4"/>
          <p:cNvSpPr>
            <a:spLocks noGrp="1"/>
          </p:cNvSpPr>
          <p:nvPr>
            <p:ph type="ftr" sz="quarter" idx="3"/>
          </p:nvPr>
        </p:nvSpPr>
        <p:spPr>
          <a:xfrm>
            <a:off x="3949148" y="6223828"/>
            <a:ext cx="4717774" cy="365125"/>
          </a:xfrm>
          <a:prstGeom prst="rect"/>
        </p:spPr>
        <p:txBody>
          <a:bodyPr vert="horz" lIns="91440" tIns="45720" rIns="91440" bIns="45720" rtlCol="0" anchor="ctr"/>
          <a:lstStyle>
            <a:lvl1pPr algn="ctr">
              <a:defRPr sz="1200">
                <a:solidFill>
                  <a:schemeClr val="accent1"/>
                </a:solidFill>
              </a:defRPr>
            </a:lvl1pPr>
          </a:lstStyle>
          <a:p>
            <a:r>
              <a:rPr lang="en-US" dirty="1"/>
              <a:t>ARIAS•U.S. 2021 Spring Conference • www.arias-us.org</a:t>
            </a:r>
          </a:p>
        </p:txBody>
      </p:sp>
      <p:sp>
        <p:nvSpPr>
          <p:cNvPr id="6" name="Slide Number Placeholder 5"/>
          <p:cNvSpPr>
            <a:spLocks noGrp="1"/>
          </p:cNvSpPr>
          <p:nvPr>
            <p:ph type="sldNum" sz="quarter" idx="4"/>
          </p:nvPr>
        </p:nvSpPr>
        <p:spPr>
          <a:xfrm>
            <a:off x="9329530" y="6223828"/>
            <a:ext cx="1706217" cy="365125"/>
          </a:xfrm>
          <a:prstGeom prst="rect"/>
        </p:spPr>
        <p:txBody>
          <a:bodyPr vert="horz" lIns="91440" tIns="45720" rIns="91440" bIns="45720" rtlCol="0" anchor="ctr"/>
          <a:lstStyle>
            <a:lvl1pPr algn="r">
              <a:defRPr sz="1200">
                <a:solidFill>
                  <a:schemeClr val="accent1"/>
                </a:solidFill>
              </a:defRPr>
            </a:lvl1pPr>
          </a:lstStyle>
          <a:p>
            <a:fld id="{D2DF68FA-F7E4-0D42-BD70-C8803FF10DE8}" type="slidenum">
              <a:rPr lang="en-US" smtClean="0"/>
              <a:t>‹#›</a:t>
            </a:fld>
            <a:endParaRPr lang="en-US"/>
          </a:p>
        </p:txBody>
      </p:sp>
      <p:sp>
        <p:nvSpPr>
          <p:cNvPr id="8" name="Rectangle 7">
            <a:extLst>
              <a:ext uri="{FF2B5EF4-FFF2-40B4-BE49-F238E27FC236}">
                <a16:creationId xmlns:a16="http://schemas.microsoft.com/office/drawing/2014/main" id="{47F02E44-0805-47E6-AC1C-72218A40014F}"/>
              </a:ext>
            </a:extLst>
          </p:cNvPr>
          <p:cNvSpPr/>
          <p:nvPr userDrawn="1"/>
        </p:nvSpPr>
        <p:spPr>
          <a:xfrm>
            <a:off x="-47413" y="-311573"/>
            <a:ext cx="12300373" cy="7227146"/>
          </a:xfrm>
          <a:prstGeom prst="rect"/>
          <a:blipFill>
            <a:blip r:embed="rId19"/>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cap="none" spc="0">
              <a:ln w="0"/>
              <a:solidFill>
                <a:schemeClr val="accent1"/>
              </a:solidFill>
              <a:effectLst>
                <a:outerShdw blurRad="38100" dir="5400000" dist="25400" algn="ctr" rotWithShape="0">
                  <a:srgbClr val="6E747A">
                    <a:alpha val="43000"/>
                  </a:srgbClr>
                </a:outerShdw>
              </a:effectLst>
            </a:endParaRPr>
          </a:p>
        </p:txBody>
      </p:sp>
      <p:sp>
        <p:nvSpPr>
          <p:cNvPr id="9" name="Rectangle 8">
            <a:extLst>
              <a:ext uri="{FF2B5EF4-FFF2-40B4-BE49-F238E27FC236}">
                <a16:creationId xmlns:a16="http://schemas.microsoft.com/office/drawing/2014/main" id="{9570B6EA-E232-42DE-9275-405E0645D715}"/>
              </a:ext>
            </a:extLst>
          </p:cNvPr>
          <p:cNvSpPr/>
          <p:nvPr userDrawn="1"/>
        </p:nvSpPr>
        <p:spPr>
          <a:xfrm>
            <a:off x="-47413" y="57573"/>
            <a:ext cx="12192000" cy="6858000"/>
          </a:xfrm>
          <a:prstGeom prst="rect"/>
          <a:solidFill>
            <a:srgbClr val="EA5800">
              <a:alpha val="65000"/>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54F17E5-08DB-4BD7-978C-F7DB03C72476}"/>
              </a:ext>
            </a:extLst>
          </p:cNvPr>
          <p:cNvSpPr/>
          <p:nvPr userDrawn="1"/>
        </p:nvSpPr>
        <p:spPr>
          <a:xfrm>
            <a:off x="0" y="-570335"/>
            <a:ext cx="12192000" cy="6858000"/>
          </a:xfrm>
          <a:prstGeom prst="rect"/>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p>
        </p:txBody>
      </p:sp>
      <p:pic>
        <p:nvPicPr>
          <p:cNvPr id="11" name="Picture 10" descr="Logo, icon&#10;&#10;Description automatically generated">
            <a:extLst>
              <a:ext uri="{FF2B5EF4-FFF2-40B4-BE49-F238E27FC236}">
                <a16:creationId xmlns:a16="http://schemas.microsoft.com/office/drawing/2014/main" id="{FC5DB6B7-A480-4762-90BD-B9ADA229CF68}"/>
              </a:ext>
            </a:extLst>
          </p:cNvPr>
          <p:cNvPicPr>
            <a:picLocks noChangeAspect="1"/>
          </p:cNvPicPr>
          <p:nvPr userDrawn="1"/>
        </p:nvPicPr>
        <p:blipFill>
          <a:blip r:embed="rId20"/>
          <a:srcRect/>
          <a:stretch>
            <a:fillRect/>
          </a:stretch>
        </p:blipFill>
        <p:spPr>
          <a:xfrm>
            <a:off x="10722848" y="6384926"/>
            <a:ext cx="953214" cy="421321"/>
          </a:xfrm>
          <a:prstGeom prst="rect"/>
        </p:spPr>
      </p:pic>
    </p:spTree>
    <p:extLst>
      <p:ext uri="{BB962C8B-B14F-4D97-AF65-F5344CB8AC3E}">
        <p14:creationId xmlns:p14="http://schemas.microsoft.com/office/powerpoint/2010/main" val="528803416"/>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 id="2147483649" r:id="rId14"/>
    <p:sldLayoutId id="2147483679" r:id="rId15"/>
    <p:sldLayoutId id="2147483710" r:id="rId16"/>
    <p:sldLayoutId id="2147483676" r:id="rId17"/>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name="">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p:spPr>
        <p:txBody>
          <a:bodyPr vert="horz" lIns="91440" tIns="45720" rIns="91440" bIns="45720" rtlCol="0" anchor="ctr">
            <a:normAutofit/>
          </a:bodyPr>
          <a:lstStyle/>
          <a:p>
            <a:r>
              <a:rPr lang="en-US" dirty="1"/>
              <a:t>Click to edit Master title style</a:t>
            </a:r>
          </a:p>
        </p:txBody>
      </p:sp>
      <p:sp>
        <p:nvSpPr>
          <p:cNvPr id="3" name="Text Placeholder 2"/>
          <p:cNvSpPr>
            <a:spLocks noGrp="1"/>
          </p:cNvSpPr>
          <p:nvPr>
            <p:ph type="body" idx="1"/>
          </p:nvPr>
        </p:nvSpPr>
        <p:spPr>
          <a:xfrm>
            <a:off x="1143000" y="2057400"/>
            <a:ext cx="9872871" cy="4038600"/>
          </a:xfrm>
          <a:prstGeom prst="rect"/>
        </p:spPr>
        <p:txBody>
          <a:bodyPr vert="horz" lIns="91440" tIns="45720" rIns="91440" bIns="45720" rtlCol="0">
            <a:normAutofit/>
          </a:body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p:txBody>
      </p:sp>
      <p:sp>
        <p:nvSpPr>
          <p:cNvPr id="4" name="Date Placeholder 3"/>
          <p:cNvSpPr>
            <a:spLocks noGrp="1"/>
          </p:cNvSpPr>
          <p:nvPr>
            <p:ph type="dt" sz="half" idx="2"/>
          </p:nvPr>
        </p:nvSpPr>
        <p:spPr>
          <a:xfrm>
            <a:off x="1142996" y="6223828"/>
            <a:ext cx="2329074" cy="365125"/>
          </a:xfrm>
          <a:prstGeom prst="rect"/>
        </p:spPr>
        <p:txBody>
          <a:bodyPr vert="horz" lIns="91440" tIns="45720" rIns="91440" bIns="45720" rtlCol="0" anchor="ctr"/>
          <a:lstStyle>
            <a:lvl1pPr algn="l">
              <a:defRPr sz="1200">
                <a:solidFill>
                  <a:schemeClr val="accent1"/>
                </a:solidFill>
              </a:defRPr>
            </a:lvl1pPr>
          </a:lstStyle>
          <a:p>
            <a:fld id="{B61BEF0D-F0BB-DE4B-95CE-6DB70DBA9567}" type="datetimeFigureOut">
              <a:rPr lang="en-US" smtClean="0"/>
              <a:t>4/23/2021</a:t>
            </a:fld>
            <a:endParaRPr lang="en-US"/>
          </a:p>
        </p:txBody>
      </p:sp>
      <p:sp>
        <p:nvSpPr>
          <p:cNvPr id="5" name="Footer Placeholder 4"/>
          <p:cNvSpPr>
            <a:spLocks noGrp="1"/>
          </p:cNvSpPr>
          <p:nvPr>
            <p:ph type="ftr" sz="quarter" idx="3"/>
          </p:nvPr>
        </p:nvSpPr>
        <p:spPr>
          <a:xfrm>
            <a:off x="3949148" y="6223828"/>
            <a:ext cx="4717774" cy="365125"/>
          </a:xfrm>
          <a:prstGeom prst="rect"/>
        </p:spPr>
        <p:txBody>
          <a:bodyPr vert="horz" lIns="91440" tIns="45720" rIns="91440" bIns="45720" rtlCol="0" anchor="ctr"/>
          <a:lstStyle>
            <a:lvl1pPr algn="ctr">
              <a:defRPr sz="1200">
                <a:solidFill>
                  <a:schemeClr val="accent1"/>
                </a:solidFill>
              </a:defRPr>
            </a:lvl1pPr>
          </a:lstStyle>
          <a:p>
            <a:r>
              <a:rPr lang="en-US" dirty="1"/>
              <a:t>ARIAS•U.S. 2021 Spring Conference • www.arias-us.org</a:t>
            </a:r>
          </a:p>
        </p:txBody>
      </p:sp>
      <p:sp>
        <p:nvSpPr>
          <p:cNvPr id="6" name="Slide Number Placeholder 5"/>
          <p:cNvSpPr>
            <a:spLocks noGrp="1"/>
          </p:cNvSpPr>
          <p:nvPr>
            <p:ph type="sldNum" sz="quarter" idx="4"/>
          </p:nvPr>
        </p:nvSpPr>
        <p:spPr>
          <a:xfrm>
            <a:off x="9329530" y="6223828"/>
            <a:ext cx="1706217" cy="365125"/>
          </a:xfrm>
          <a:prstGeom prst="rect"/>
        </p:spPr>
        <p:txBody>
          <a:bodyPr vert="horz" lIns="91440" tIns="45720" rIns="91440" bIns="45720" rtlCol="0" anchor="ctr"/>
          <a:lstStyle>
            <a:lvl1pPr algn="r">
              <a:defRPr sz="1200">
                <a:solidFill>
                  <a:schemeClr val="accent1"/>
                </a:solidFill>
              </a:defRPr>
            </a:lvl1pPr>
          </a:lstStyle>
          <a:p>
            <a:fld id="{D2DF68FA-F7E4-0D42-BD70-C8803FF10DE8}" type="slidenum">
              <a:rPr lang="en-US" smtClean="0"/>
              <a:t>‹#›</a:t>
            </a:fld>
            <a:endParaRPr lang="en-US"/>
          </a:p>
        </p:txBody>
      </p:sp>
      <p:sp>
        <p:nvSpPr>
          <p:cNvPr id="8" name="Rectangle 7">
            <a:extLst>
              <a:ext uri="{FF2B5EF4-FFF2-40B4-BE49-F238E27FC236}">
                <a16:creationId xmlns:a16="http://schemas.microsoft.com/office/drawing/2014/main" id="{47F02E44-0805-47E6-AC1C-72218A40014F}"/>
              </a:ext>
            </a:extLst>
          </p:cNvPr>
          <p:cNvSpPr/>
          <p:nvPr userDrawn="1"/>
        </p:nvSpPr>
        <p:spPr>
          <a:xfrm>
            <a:off x="-47413" y="-311573"/>
            <a:ext cx="12300373" cy="7227146"/>
          </a:xfrm>
          <a:prstGeom prst="rect"/>
          <a:blipFill>
            <a:blip r:embed="rId21"/>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cap="none" spc="0">
              <a:ln w="0"/>
              <a:solidFill>
                <a:schemeClr val="accent1"/>
              </a:solidFill>
              <a:effectLst>
                <a:outerShdw blurRad="38100" dir="5400000" dist="25400" algn="ctr" rotWithShape="0">
                  <a:srgbClr val="6E747A">
                    <a:alpha val="43000"/>
                  </a:srgbClr>
                </a:outerShdw>
              </a:effectLst>
            </a:endParaRPr>
          </a:p>
        </p:txBody>
      </p:sp>
      <p:sp>
        <p:nvSpPr>
          <p:cNvPr id="9" name="Rectangle 8">
            <a:extLst>
              <a:ext uri="{FF2B5EF4-FFF2-40B4-BE49-F238E27FC236}">
                <a16:creationId xmlns:a16="http://schemas.microsoft.com/office/drawing/2014/main" id="{9570B6EA-E232-42DE-9275-405E0645D715}"/>
              </a:ext>
            </a:extLst>
          </p:cNvPr>
          <p:cNvSpPr/>
          <p:nvPr userDrawn="1"/>
        </p:nvSpPr>
        <p:spPr>
          <a:xfrm>
            <a:off x="-47413" y="57573"/>
            <a:ext cx="12192000" cy="6858000"/>
          </a:xfrm>
          <a:prstGeom prst="rect"/>
          <a:solidFill>
            <a:srgbClr val="EA5800">
              <a:alpha val="65000"/>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54F17E5-08DB-4BD7-978C-F7DB03C72476}"/>
              </a:ext>
            </a:extLst>
          </p:cNvPr>
          <p:cNvSpPr/>
          <p:nvPr userDrawn="1"/>
        </p:nvSpPr>
        <p:spPr>
          <a:xfrm>
            <a:off x="0" y="-570335"/>
            <a:ext cx="12192000" cy="6858000"/>
          </a:xfrm>
          <a:prstGeom prst="rect"/>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p>
        </p:txBody>
      </p:sp>
      <p:pic>
        <p:nvPicPr>
          <p:cNvPr id="11" name="Picture 10" descr="Logo, icon&#10;&#10;Description automatically generated">
            <a:extLst>
              <a:ext uri="{FF2B5EF4-FFF2-40B4-BE49-F238E27FC236}">
                <a16:creationId xmlns:a16="http://schemas.microsoft.com/office/drawing/2014/main" id="{FC5DB6B7-A480-4762-90BD-B9ADA229CF68}"/>
              </a:ext>
            </a:extLst>
          </p:cNvPr>
          <p:cNvPicPr>
            <a:picLocks noChangeAspect="1"/>
          </p:cNvPicPr>
          <p:nvPr userDrawn="1"/>
        </p:nvPicPr>
        <p:blipFill>
          <a:blip r:embed="rId22"/>
          <a:srcRect/>
          <a:stretch>
            <a:fillRect/>
          </a:stretch>
        </p:blipFill>
        <p:spPr>
          <a:xfrm>
            <a:off x="10722848" y="6384926"/>
            <a:ext cx="953214" cy="421321"/>
          </a:xfrm>
          <a:prstGeom prst="rect"/>
        </p:spPr>
      </p:pic>
    </p:spTree>
    <p:extLst>
      <p:ext uri="{BB962C8B-B14F-4D97-AF65-F5344CB8AC3E}">
        <p14:creationId xmlns:p14="http://schemas.microsoft.com/office/powerpoint/2010/main" val="1115423740"/>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 id="2147483940" r:id="rId14"/>
    <p:sldLayoutId id="2147483941" r:id="rId15"/>
    <p:sldLayoutId id="2147483942" r:id="rId16"/>
    <p:sldLayoutId id="2147483943" r:id="rId17"/>
    <p:sldLayoutId id="2147483944" r:id="rId18"/>
    <p:sldLayoutId id="2147483945" r:id="rId19"/>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2.xm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hyperlink" Target="https://www.google.com/url?sa=i&amp;url=http%3A%2F%2Fclipart-library.com%2Fwindows-cliparts-gallery.html&amp;psig=AOvVaw01RucY1vmmDFmc9K4Kyq3p&amp;ust=1618588862009000&amp;source=images&amp;cd=vfe&amp;ved=0CAIQjRxqFwoTCMismcvPgPACFQAAAAAdAAAAABAE" TargetMode="External" /><Relationship Id="rId3" Type="http://schemas.openxmlformats.org/officeDocument/2006/relationships/image" Target="../media/image5.jpe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hyperlink" Target="https://www.google.com/url?sa=i&amp;url=http%3A%2F%2Fclipart-library.com%2Fwindows-cliparts-gallery.html&amp;psig=AOvVaw01RucY1vmmDFmc9K4Kyq3p&amp;ust=1618588862009000&amp;source=images&amp;cd=vfe&amp;ved=0CAIQjRxqFwoTCMismcvPgPACFQAAAAAdAAAAABAE" TargetMode="External" /><Relationship Id="rId3" Type="http://schemas.openxmlformats.org/officeDocument/2006/relationships/image" Target="../media/image6.jpe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hyperlink" Target="https://www.google.com/url?sa=i&amp;url=http%3A%2F%2Fclipart-library.com%2Fwindows-cliparts-gallery.html&amp;psig=AOvVaw01RucY1vmmDFmc9K4Kyq3p&amp;ust=1618588862009000&amp;source=images&amp;cd=vfe&amp;ved=0CAIQjRxqFwoTCMismcvPgPACFQAAAAAdAAAAABAE" TargetMode="External" /><Relationship Id="rId3" Type="http://schemas.openxmlformats.org/officeDocument/2006/relationships/image" Target="../media/image7.jpe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hyperlink" Target="https://www.google.com/url?sa=i&amp;url=http%3A%2F%2Fclipart-library.com%2Fwindows-cliparts-gallery.html&amp;psig=AOvVaw01RucY1vmmDFmc9K4Kyq3p&amp;ust=1618588862009000&amp;source=images&amp;cd=vfe&amp;ved=0CAIQjRxqFwoTCMismcvPgPACFQAAAAAdAAAAABAE" TargetMode="External" /><Relationship Id="rId3" Type="http://schemas.openxmlformats.org/officeDocument/2006/relationships/image" Target="../media/image8.emf"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hyperlink" Target="https://www.google.com/url?sa=i&amp;url=http%3A%2F%2Fclipart-library.com%2Fwindows-cliparts-gallery.html&amp;psig=AOvVaw01RucY1vmmDFmc9K4Kyq3p&amp;ust=1618588862009000&amp;source=images&amp;cd=vfe&amp;ved=0CAIQjRxqFwoTCMismcvPgPACFQAAAAAdAAAAABAE" TargetMode="External" /><Relationship Id="rId3" Type="http://schemas.openxmlformats.org/officeDocument/2006/relationships/image" Target="../media/image9.jpe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hyperlink" Target="https://www.google.com/url?sa=i&amp;url=http%3A%2F%2Fclipart-library.com%2Fwindows-cliparts-gallery.html&amp;psig=AOvVaw01RucY1vmmDFmc9K4Kyq3p&amp;ust=1618588862009000&amp;source=images&amp;cd=vfe&amp;ved=0CAIQjRxqFwoTCMismcvPgPACFQAAAAAdAAAAABAE" TargetMode="Externa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hyperlink" Target="https://www.google.com/url?sa=i&amp;url=http%3A%2F%2Fclipart-library.com%2Fwindows-cliparts-gallery.html&amp;psig=AOvVaw01RucY1vmmDFmc9K4Kyq3p&amp;ust=1618588862009000&amp;source=images&amp;cd=vfe&amp;ved=0CAIQjRxqFwoTCMismcvPgPACFQAAAAAdAAAAABAE" TargetMode="External" /><Relationship Id="rId3" Type="http://schemas.openxmlformats.org/officeDocument/2006/relationships/image" Target="../media/image10.jpe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29.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30.xml" /><Relationship Id="rId2" Type="http://schemas.openxmlformats.org/officeDocument/2006/relationships/diagramData" Target="../diagrams/data1.xml" /><Relationship Id="rId3" Type="http://schemas.openxmlformats.org/officeDocument/2006/relationships/diagramLayout" Target="../diagrams/layout1.xml" /><Relationship Id="rId4" Type="http://schemas.openxmlformats.org/officeDocument/2006/relationships/diagramQuickStyle" Target="../diagrams/quickStyle1.xml" /><Relationship Id="rId5" Type="http://schemas.openxmlformats.org/officeDocument/2006/relationships/diagramColors" Target="../diagrams/colors1.xml" /><Relationship Id="rId6" Type="http://schemas.microsoft.com/office/2007/relationships/diagramDrawing" Target="../diagrams/drawing1.xml" /><Relationship Id="rId7" Type="http://schemas.openxmlformats.org/officeDocument/2006/relationships/hyperlink" Target="https://www.cdc.gov/drugoverdose/maps/rxrate-maps.html" TargetMode="Externa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30.xml" /><Relationship Id="rId2" Type="http://schemas.openxmlformats.org/officeDocument/2006/relationships/image" Target="../media/image11.pn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30.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30.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30.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30.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30.xml" /><Relationship Id="rId2" Type="http://schemas.openxmlformats.org/officeDocument/2006/relationships/image" Target="../media/image12.png"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30.xm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30.xm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30.xml" /><Relationship Id="rId2" Type="http://schemas.openxmlformats.org/officeDocument/2006/relationships/image" Target="../media/image13.jpeg" /><Relationship Id="rId3" Type="http://schemas.openxmlformats.org/officeDocument/2006/relationships/image" Target="../media/image14.jpeg" /><Relationship Id="rId4" Type="http://schemas.openxmlformats.org/officeDocument/2006/relationships/image" Target="../media/image15.jpeg"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29.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30.xml" /><Relationship Id="rId2" Type="http://schemas.openxmlformats.org/officeDocument/2006/relationships/image" Target="../media/image16.png" /><Relationship Id="rId3" Type="http://schemas.openxmlformats.org/officeDocument/2006/relationships/image" Target="../media/image17.pn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hyperlink" Target="https://www.google.com/url?sa=i&amp;url=http%3A%2F%2Fclipart-library.com%2Fwindows-cliparts-gallery.html&amp;psig=AOvVaw01RucY1vmmDFmc9K4Kyq3p&amp;ust=1618588862009000&amp;source=images&amp;cd=vfe&amp;ved=0CAIQjRxqFwoTCMismcvPgPACFQAAAAAdAAAAABAE" TargetMode="External" /><Relationship Id="rId3" Type="http://schemas.openxmlformats.org/officeDocument/2006/relationships/image" Target="../media/image18.png"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35.xml" /><Relationship Id="rId2" Type="http://schemas.openxmlformats.org/officeDocument/2006/relationships/image" Target="../media/image17.png"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36.xml" /><Relationship Id="rId2" Type="http://schemas.openxmlformats.org/officeDocument/2006/relationships/image" Target="../media/image17.png"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36.xml" /><Relationship Id="rId2" Type="http://schemas.openxmlformats.org/officeDocument/2006/relationships/image" Target="../media/image17.png"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36.xml" /><Relationship Id="rId2" Type="http://schemas.openxmlformats.org/officeDocument/2006/relationships/notesSlide" Target="../notesSlides/notesSlide1.xml" /><Relationship Id="rId3" Type="http://schemas.openxmlformats.org/officeDocument/2006/relationships/image" Target="../media/image17.png"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diagramData" Target="../diagrams/data2.xml" /><Relationship Id="rId3" Type="http://schemas.openxmlformats.org/officeDocument/2006/relationships/diagramLayout" Target="../diagrams/layout2.xml" /><Relationship Id="rId4" Type="http://schemas.openxmlformats.org/officeDocument/2006/relationships/diagramQuickStyle" Target="../diagrams/quickStyle2.xml" /><Relationship Id="rId5" Type="http://schemas.openxmlformats.org/officeDocument/2006/relationships/diagramColors" Target="../diagrams/colors2.xml" /><Relationship Id="rId6" Type="http://schemas.microsoft.com/office/2007/relationships/diagramDrawing" Target="../diagrams/drawing2.xml" /><Relationship Id="rId7" Type="http://schemas.openxmlformats.org/officeDocument/2006/relationships/image" Target="../media/image17.png"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36.xml" /><Relationship Id="rId2" Type="http://schemas.openxmlformats.org/officeDocument/2006/relationships/notesSlide" Target="../notesSlides/notesSlide2.xml" /><Relationship Id="rId3" Type="http://schemas.openxmlformats.org/officeDocument/2006/relationships/image" Target="../media/image17.png"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21.xml" /><Relationship Id="rId2" Type="http://schemas.openxmlformats.org/officeDocument/2006/relationships/notesSlide" Target="../notesSlides/notesSlide3.xml" /><Relationship Id="rId3" Type="http://schemas.openxmlformats.org/officeDocument/2006/relationships/image" Target="../media/image17.png"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35.xml" /><Relationship Id="rId2" Type="http://schemas.openxmlformats.org/officeDocument/2006/relationships/notesSlide" Target="../notesSlides/notesSlide4.xml" /><Relationship Id="rId3" Type="http://schemas.openxmlformats.org/officeDocument/2006/relationships/image" Target="../media/image17.png"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35.xml" /><Relationship Id="rId2" Type="http://schemas.openxmlformats.org/officeDocument/2006/relationships/notesSlide" Target="../notesSlides/notesSlide5.xml" /><Relationship Id="rId3" Type="http://schemas.openxmlformats.org/officeDocument/2006/relationships/image" Target="../media/image17.png"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35.xml" /><Relationship Id="rId2" Type="http://schemas.openxmlformats.org/officeDocument/2006/relationships/image" Target="../media/image17.pn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hyperlink" Target="https://www.google.com/url?sa=i&amp;url=http%3A%2F%2Fclipart-library.com%2Fwindows-cliparts-gallery.html&amp;psig=AOvVaw01RucY1vmmDFmc9K4Kyq3p&amp;ust=1618588862009000&amp;source=images&amp;cd=vfe&amp;ved=0CAIQjRxqFwoTCMismcvPgPACFQAAAAAdAAAAABAE" TargetMode="External" /><Relationship Id="rId3" Type="http://schemas.openxmlformats.org/officeDocument/2006/relationships/image" Target="../media/image19.jpeg"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29.xml"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12.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hyperlink" Target="https://www.google.com/url?sa=i&amp;url=http%3A%2F%2Fclipart-library.com%2Fwindows-cliparts-gallery.html&amp;psig=AOvVaw01RucY1vmmDFmc9K4Kyq3p&amp;ust=1618588862009000&amp;source=images&amp;cd=vfe&amp;ved=0CAIQjRxqFwoTCMismcvPgPACFQAAAAAdAAAAABAE" TargetMode="External" /><Relationship Id="rId3" Type="http://schemas.openxmlformats.org/officeDocument/2006/relationships/image" Target="../media/image20.pn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hyperlink" Target="https://www.google.com/url?sa=i&amp;url=http%3A%2F%2Fclipart-library.com%2Fwindows-cliparts-gallery.html&amp;psig=AOvVaw01RucY1vmmDFmc9K4Kyq3p&amp;ust=1618588862009000&amp;source=images&amp;cd=vfe&amp;ved=0CAIQjRxqFwoTCMismcvPgPACFQAAAAAdAAAAABAE" TargetMode="External" /><Relationship Id="rId3" Type="http://schemas.openxmlformats.org/officeDocument/2006/relationships/image" Target="../media/image21.jpe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hyperlink" Target="https://www.google.com/url?sa=i&amp;url=http%3A%2F%2Fclipart-library.com%2Fwindows-cliparts-gallery.html&amp;psig=AOvVaw01RucY1vmmDFmc9K4Kyq3p&amp;ust=1618588862009000&amp;source=images&amp;cd=vfe&amp;ved=0CAIQjRxqFwoTCMismcvPgPACFQAAAAAdAAAAABAE" TargetMode="External" /><Relationship Id="rId3" Type="http://schemas.openxmlformats.org/officeDocument/2006/relationships/image" Target="../media/image22.jpe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hyperlink" Target="https://www.google.com/url?sa=i&amp;url=http%3A%2F%2Fclipart-library.com%2Fwindows-cliparts-gallery.html&amp;psig=AOvVaw01RucY1vmmDFmc9K4Kyq3p&amp;ust=1618588862009000&amp;source=images&amp;cd=vfe&amp;ved=0CAIQjRxqFwoTCMismcvPgPACFQAAAAAdAAAAABAE" TargetMode="External" /><Relationship Id="rId3" Type="http://schemas.openxmlformats.org/officeDocument/2006/relationships/image" Target="../media/image23.pn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hyperlink" Target="https://www.google.com/url?sa=i&amp;url=http%3A%2F%2Fclipart-library.com%2Fwindows-cliparts-gallery.html&amp;psig=AOvVaw01RucY1vmmDFmc9K4Kyq3p&amp;ust=1618588862009000&amp;source=images&amp;cd=vfe&amp;ved=0CAIQjRxqFwoTCMismcvPgPACFQAAAAAdAAAAABAE" TargetMode="External" /><Relationship Id="rId3" Type="http://schemas.openxmlformats.org/officeDocument/2006/relationships/image" Target="../media/image24.png" /></Relationships>
</file>

<file path=ppt/slides/slide1.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FF23730-7707-F144-A5C8-BDDF7310A268}"/>
              </a:ext>
            </a:extLst>
          </p:cNvPr>
          <p:cNvSpPr>
            <a:spLocks noGrp="1"/>
          </p:cNvSpPr>
          <p:nvPr>
            <p:ph type="ctrTitle"/>
          </p:nvPr>
        </p:nvSpPr>
        <p:spPr>
          <a:xfrm>
            <a:off x="650162" y="200747"/>
            <a:ext cx="10272303" cy="2911569"/>
          </a:xfrm>
        </p:spPr>
        <p:txBody>
          <a:bodyPr/>
          <a:lstStyle/>
          <a:p>
            <a:r>
              <a:rPr lang="en-US" dirty="1"/>
              <a:t>Updates on Reviver Statutes, Opioid Claims, and PFAS</a:t>
            </a:r>
          </a:p>
        </p:txBody>
      </p:sp>
      <p:sp>
        <p:nvSpPr>
          <p:cNvPr id="12" name="Subtitle 11">
            <a:extLst>
              <a:ext uri="{FF2B5EF4-FFF2-40B4-BE49-F238E27FC236}">
                <a16:creationId xmlns:a16="http://schemas.microsoft.com/office/drawing/2014/main" id="{5E02064A-777C-5242-A67D-77BA63555752}"/>
              </a:ext>
            </a:extLst>
          </p:cNvPr>
          <p:cNvSpPr>
            <a:spLocks noGrp="1"/>
          </p:cNvSpPr>
          <p:nvPr>
            <p:ph type="subTitle" idx="1"/>
          </p:nvPr>
        </p:nvSpPr>
        <p:spPr>
          <a:xfrm>
            <a:off x="759218" y="3606371"/>
            <a:ext cx="7380287" cy="1127961"/>
          </a:xfrm>
        </p:spPr>
        <p:txBody>
          <a:bodyPr/>
          <a:lstStyle/>
          <a:p>
            <a:r>
              <a:rPr lang="en-US" dirty="1"/>
              <a:t>J.P. Jaillet, Choate</a:t>
            </a:r>
          </a:p>
          <a:p>
            <a:r>
              <a:rPr lang="en-US" dirty="1"/>
              <a:t>Glenn Frankel, Gen Re</a:t>
            </a:r>
          </a:p>
          <a:p>
            <a:r>
              <a:rPr lang="en-US" dirty="1" smtClean="0"/>
              <a:t>Matt </a:t>
            </a:r>
            <a:r>
              <a:rPr lang="en-US" dirty="1"/>
              <a:t>Schroeder, Akerman</a:t>
            </a:r>
          </a:p>
          <a:p>
            <a:endParaRPr lang="en-US"/>
          </a:p>
        </p:txBody>
      </p:sp>
      <p:sp>
        <p:nvSpPr>
          <p:cNvPr id="8" name="Footer Placeholder 7">
            <a:extLst>
              <a:ext uri="{FF2B5EF4-FFF2-40B4-BE49-F238E27FC236}">
                <a16:creationId xmlns:a16="http://schemas.microsoft.com/office/drawing/2014/main" id="{1DC210E4-05FE-AB41-9CCC-35898E6BFE8D}"/>
              </a:ext>
            </a:extLst>
          </p:cNvPr>
          <p:cNvSpPr>
            <a:spLocks noGrp="1"/>
          </p:cNvSpPr>
          <p:nvPr>
            <p:ph type="ftr" sz="quarter" idx="3"/>
          </p:nvPr>
        </p:nvSpPr>
        <p:spPr>
          <a:xfrm>
            <a:off x="515937" y="6356350"/>
            <a:ext cx="2677319" cy="559223"/>
          </a:xfrm>
        </p:spPr>
        <p:txBody>
          <a:bodyPr/>
          <a:lstStyle/>
          <a:p>
            <a:r>
              <a:rPr lang="en-US" dirty="1"/>
              <a:t>#ARIASUS • www.arias-us.org</a:t>
            </a:r>
          </a:p>
        </p:txBody>
      </p:sp>
    </p:spTree>
    <p:extLst>
      <p:ext uri="{BB962C8B-B14F-4D97-AF65-F5344CB8AC3E}">
        <p14:creationId xmlns:p14="http://schemas.microsoft.com/office/powerpoint/2010/main" val="2928676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44923-72A3-4547-A63A-858CC8195E93}"/>
              </a:ext>
            </a:extLst>
          </p:cNvPr>
          <p:cNvSpPr>
            <a:spLocks noGrp="1"/>
          </p:cNvSpPr>
          <p:nvPr>
            <p:ph type="ctrTitle"/>
          </p:nvPr>
        </p:nvSpPr>
        <p:spPr>
          <a:xfrm>
            <a:off x="515937" y="44891"/>
            <a:ext cx="11160124" cy="1488314"/>
          </a:xfrm>
        </p:spPr>
        <p:txBody>
          <a:bodyPr/>
          <a:lstStyle/>
          <a:p>
            <a:r>
              <a:rPr lang="en-US" dirty="1"/>
              <a:t>The Impact Of Recent Reviver Statutes (5)</a:t>
            </a:r>
          </a:p>
        </p:txBody>
      </p:sp>
      <p:sp>
        <p:nvSpPr>
          <p:cNvPr id="3" name="Text Placeholder 2">
            <a:extLst>
              <a:ext uri="{FF2B5EF4-FFF2-40B4-BE49-F238E27FC236}">
                <a16:creationId xmlns:a16="http://schemas.microsoft.com/office/drawing/2014/main" id="{72CE192C-1176-7347-9106-B8DE5AF5558E}"/>
              </a:ext>
            </a:extLst>
          </p:cNvPr>
          <p:cNvSpPr>
            <a:spLocks noGrp="1"/>
          </p:cNvSpPr>
          <p:nvPr>
            <p:ph type="body" sz="quarter" idx="10"/>
          </p:nvPr>
        </p:nvSpPr>
        <p:spPr>
          <a:xfrm>
            <a:off x="666940" y="1089500"/>
            <a:ext cx="7366000" cy="5266849"/>
          </a:xfrm>
        </p:spPr>
        <p:txBody>
          <a:bodyPr>
            <a:normAutofit/>
          </a:bodyPr>
          <a:lstStyle/>
          <a:p>
            <a:pPr lvl="1">
              <a:buClrTx/>
            </a:pPr>
            <a:r>
              <a:rPr lang="en-US" sz="2400" dirty="1">
                <a:solidFill>
                  <a:schemeClr val="tx1"/>
                </a:solidFill>
                <a:latin typeface="Source Sans Pro" panose="020b0604020202020204" charset="0"/>
              </a:rPr>
              <a:t>In March 2021, the University of Southern California agreed to a $850 million settlement to resolve the claims of over 700 women who accused a longtime USC gynecologist (George Tyndall) of sexual abuse.  </a:t>
            </a:r>
          </a:p>
          <a:p>
            <a:pPr lvl="1">
              <a:buClrTx/>
            </a:pPr>
            <a:endParaRPr lang="en-US" sz="2400">
              <a:solidFill>
                <a:schemeClr val="tx1"/>
              </a:solidFill>
              <a:latin typeface="Source Sans Pro" panose="020b0604020202020204" charset="0"/>
            </a:endParaRPr>
          </a:p>
          <a:p>
            <a:pPr lvl="1">
              <a:buClrTx/>
            </a:pPr>
            <a:r>
              <a:rPr lang="en-US" sz="2400" dirty="1">
                <a:solidFill>
                  <a:schemeClr val="tx1"/>
                </a:solidFill>
                <a:latin typeface="Source Sans Pro" panose="020b0604020202020204" charset="0"/>
              </a:rPr>
              <a:t>According to press reports, the size of the settlement was influenced, in material part, by the passage of California’s reviver statute in 2019, which led to the filing of hundreds of additional claims.  </a:t>
            </a:r>
          </a:p>
          <a:p>
            <a:pPr lvl="1">
              <a:buClrTx/>
            </a:pPr>
            <a:endParaRPr lang="en-US" sz="2400">
              <a:solidFill>
                <a:schemeClr val="tx1"/>
              </a:solidFill>
              <a:latin typeface="Source Sans Pro" panose="020b0604020202020204" charset="0"/>
            </a:endParaRPr>
          </a:p>
          <a:p>
            <a:pPr lvl="1">
              <a:buClrTx/>
            </a:pPr>
            <a:r>
              <a:rPr lang="en-US" sz="2400" dirty="1">
                <a:solidFill>
                  <a:schemeClr val="tx1"/>
                </a:solidFill>
                <a:latin typeface="Source Sans Pro" panose="020b0604020202020204" charset="0"/>
              </a:rPr>
              <a:t>USC publicly announced that it would pay the settlement in part through insurance proceeds.</a:t>
            </a:r>
          </a:p>
          <a:p>
            <a:r>
              <a:rPr lang="en-US" dirty="1"/>
              <a:t>	</a:t>
            </a:r>
            <a:endParaRPr lang="en-US">
              <a:solidFill>
                <a:schemeClr val="tx1"/>
              </a:solidFill>
              <a:latin typeface="Source Sans Pro" panose="020b0604020202020204" charset="0"/>
            </a:endParaRPr>
          </a:p>
        </p:txBody>
      </p:sp>
      <p:sp>
        <p:nvSpPr>
          <p:cNvPr id="6" name="Footer Placeholder 5">
            <a:extLst>
              <a:ext uri="{FF2B5EF4-FFF2-40B4-BE49-F238E27FC236}">
                <a16:creationId xmlns:a16="http://schemas.microsoft.com/office/drawing/2014/main" id="{84511B59-3334-A848-B186-89B8262A9848}"/>
              </a:ext>
            </a:extLst>
          </p:cNvPr>
          <p:cNvSpPr>
            <a:spLocks noGrp="1"/>
          </p:cNvSpPr>
          <p:nvPr>
            <p:ph type="ftr" sz="quarter" idx="3"/>
          </p:nvPr>
        </p:nvSpPr>
        <p:spPr/>
        <p:txBody>
          <a:bodyPr/>
          <a:lstStyle/>
          <a:p>
            <a:r>
              <a:rPr lang="en-US" dirty="1"/>
              <a:t>#ARIASUS • www.arias-us.org</a:t>
            </a:r>
          </a:p>
        </p:txBody>
      </p:sp>
      <p:sp>
        <p:nvSpPr>
          <p:cNvPr id="4" name="Rectangle 1"/>
          <p:cNvSpPr>
            <a:spLocks noChangeArrowheads="1"/>
          </p:cNvSpPr>
          <p:nvPr/>
        </p:nvSpPr>
        <p:spPr>
          <a:xfrm flipV="1">
            <a:off x="1455808" y="2920525"/>
            <a:ext cx="15668918" cy="2492990"/>
          </a:xfrm>
          <a:prstGeom prst="rect"/>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909E8E84-426E-40DD-AFC4-6F175D3DCCD1}">
              <a14:hiddenFill xmlns:a14="http://schemas.microsoft.com/office/drawing/2010/main">
                <a:solidFill>
                  <a:schemeClr val="accent1"/>
                </a:solidFill>
              </a14:hiddenFill>
            </a:ext>
          </a:extLst>
        </p:spPr>
        <p:txBody>
          <a:bodyPr vert="horz" wrap="square" lIns="91440" tIns="45720" rIns="91440" bIns="45720" numCol="1" anchor="ctr" anchorCtr="0" compatLnSpc="1">
            <a:prstTxWarp prst="textNoShape"/>
            <a:spAutoFit/>
          </a:bodyPr>
          <a:lstStyle/>
          <a:p>
            <a:pPr marL="171450" marR="0" lvl="0" indent="-171450" algn="ctr" defTabSz="914400" fontAlgn="base" rtl="0" eaLnBrk="0" latinLnBrk="0" hangingPunct="0">
              <a:lnSpc>
                <a:spcPct val="100000"/>
              </a:lnSpc>
              <a:spcBef>
                <a:spcPct val="0"/>
              </a:spcBef>
              <a:spcAft>
                <a:spcPct val="0"/>
              </a:spcAft>
              <a:buClrTx/>
              <a:buSzTx/>
              <a:buFont typeface="Wingdings" panose="05000000000000000000" pitchFamily="2" charset="2"/>
              <a:buChar char="§"/>
            </a:pPr>
            <a:r>
              <a:rPr kumimoji="0" lang="en-US" altLang="en-US" sz="900" b="0" i="0" u="none" strike="noStrike" cap="none" normalizeH="0" baseline="0" dirty="1">
                <a:ln>
                  <a:noFill/>
                </a:ln>
                <a:solidFill>
                  <a:srgbClr val="2962FF"/>
                </a:solidFill>
                <a:effectLst/>
                <a:latin typeface="Roboto"/>
                <a:hlinkClick r:id="rId2"/>
              </a:rPr>
              <a:t>  </a:t>
            </a:r>
            <a:r>
              <a:rPr kumimoji="0" lang="en-US" altLang="en-US" sz="15600" b="0" i="0" u="none" strike="noStrike" cap="none" normalizeH="0" baseline="0" dirty="1">
                <a:ln>
                  <a:noFill/>
                </a:ln>
                <a:solidFill>
                  <a:srgbClr val="2962FF"/>
                </a:solidFill>
                <a:effectLst/>
                <a:latin typeface="Roboto"/>
              </a:rPr>
              <a:t> </a:t>
            </a:r>
            <a:r>
              <a:rPr kumimoji="0" lang="en-US" altLang="en-US" sz="900" b="0" i="0" u="none" strike="noStrike" cap="none" normalizeH="0" baseline="0" dirty="1">
                <a:ln>
                  <a:noFill/>
                </a:ln>
                <a:solidFill>
                  <a:srgbClr val="2962FF"/>
                </a:solidFill>
                <a:effectLst/>
                <a:latin typeface="Roboto"/>
              </a:rPr>
              <a:t>                                                                       </a:t>
            </a:r>
          </a:p>
        </p:txBody>
      </p:sp>
      <p:pic>
        <p:nvPicPr>
          <p:cNvPr id="8" name="Picture 7"/>
          <p:cNvPicPr>
            <a:picLocks noChangeAspect="1"/>
          </p:cNvPicPr>
          <p:nvPr/>
        </p:nvPicPr>
        <p:blipFill>
          <a:blip r:embed="rId3"/>
          <a:srcRect/>
          <a:stretch>
            <a:fillRect/>
          </a:stretch>
        </p:blipFill>
        <p:spPr>
          <a:xfrm>
            <a:off x="8445554" y="2147953"/>
            <a:ext cx="3230507" cy="2019067"/>
          </a:xfrm>
          <a:prstGeom prst="rect"/>
        </p:spPr>
      </p:pic>
    </p:spTree>
    <p:extLst>
      <p:ext uri="{BB962C8B-B14F-4D97-AF65-F5344CB8AC3E}">
        <p14:creationId xmlns:p14="http://schemas.microsoft.com/office/powerpoint/2010/main" val="5580035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44923-72A3-4547-A63A-858CC8195E93}"/>
              </a:ext>
            </a:extLst>
          </p:cNvPr>
          <p:cNvSpPr>
            <a:spLocks noGrp="1"/>
          </p:cNvSpPr>
          <p:nvPr>
            <p:ph type="ctrTitle"/>
          </p:nvPr>
        </p:nvSpPr>
        <p:spPr>
          <a:xfrm>
            <a:off x="515937" y="44891"/>
            <a:ext cx="11160124" cy="1488314"/>
          </a:xfrm>
        </p:spPr>
        <p:txBody>
          <a:bodyPr/>
          <a:lstStyle/>
          <a:p>
            <a:r>
              <a:rPr lang="en-US" dirty="1"/>
              <a:t>Recent Constitutional Challenges (1)</a:t>
            </a:r>
          </a:p>
        </p:txBody>
      </p:sp>
      <p:sp>
        <p:nvSpPr>
          <p:cNvPr id="3" name="Text Placeholder 2">
            <a:extLst>
              <a:ext uri="{FF2B5EF4-FFF2-40B4-BE49-F238E27FC236}">
                <a16:creationId xmlns:a16="http://schemas.microsoft.com/office/drawing/2014/main" id="{72CE192C-1176-7347-9106-B8DE5AF5558E}"/>
              </a:ext>
            </a:extLst>
          </p:cNvPr>
          <p:cNvSpPr>
            <a:spLocks noGrp="1"/>
          </p:cNvSpPr>
          <p:nvPr>
            <p:ph type="body" sz="quarter" idx="10"/>
          </p:nvPr>
        </p:nvSpPr>
        <p:spPr>
          <a:xfrm>
            <a:off x="666940" y="1089500"/>
            <a:ext cx="7366000" cy="5266849"/>
          </a:xfrm>
        </p:spPr>
        <p:txBody>
          <a:bodyPr>
            <a:normAutofit fontScale="92500" lnSpcReduction="10000"/>
          </a:bodyPr>
          <a:lstStyle/>
          <a:p>
            <a:pPr lvl="1">
              <a:buClr>
                <a:schemeClr val="tx1"/>
              </a:buClr>
            </a:pPr>
            <a:r>
              <a:rPr lang="en-US" sz="2400" dirty="1">
                <a:solidFill>
                  <a:schemeClr val="tx1"/>
                </a:solidFill>
                <a:latin typeface="Source Sans Pro" panose="020b0604020202020204" charset="0"/>
              </a:rPr>
              <a:t>In June 2020, the Utah Supreme Court held that a Utah reviver statute violated the Utah Constitution.  </a:t>
            </a:r>
            <a:r>
              <a:rPr lang="en-US" sz="2400" i="1" dirty="1">
                <a:solidFill>
                  <a:schemeClr val="tx1"/>
                </a:solidFill>
                <a:latin typeface="Source Sans Pro" panose="020b0604020202020204" charset="0"/>
              </a:rPr>
              <a:t>See Mitchell v. Roberts</a:t>
            </a:r>
            <a:r>
              <a:rPr lang="en-US" sz="2400" dirty="1">
                <a:solidFill>
                  <a:schemeClr val="tx1"/>
                </a:solidFill>
                <a:latin typeface="Source Sans Pro" panose="020b0604020202020204" charset="0"/>
              </a:rPr>
              <a:t>, 2020 UT 34.  </a:t>
            </a:r>
          </a:p>
          <a:p>
            <a:pPr marL="274320" lvl="1" indent="0">
              <a:buClr>
                <a:schemeClr val="tx1"/>
              </a:buClr>
              <a:buNone/>
            </a:pPr>
            <a:endParaRPr lang="en-US" sz="2400">
              <a:solidFill>
                <a:schemeClr val="tx1"/>
              </a:solidFill>
              <a:latin typeface="Source Sans Pro" panose="020b0604020202020204" charset="0"/>
            </a:endParaRPr>
          </a:p>
          <a:p>
            <a:pPr lvl="1">
              <a:buClr>
                <a:schemeClr val="tx1"/>
              </a:buClr>
            </a:pPr>
            <a:r>
              <a:rPr lang="en-US" sz="2400" dirty="1">
                <a:solidFill>
                  <a:schemeClr val="tx1"/>
                </a:solidFill>
                <a:latin typeface="Source Sans Pro" panose="020b0604020202020204" charset="0"/>
              </a:rPr>
              <a:t>The Court concluded that “the Utah Legislature is constitutionally prohibited from retroactively reviving a time-barred claim in a manner depriving a defendant of a vested statute of limitations defense.”  </a:t>
            </a:r>
            <a:r>
              <a:rPr lang="en-US" sz="2400" i="1" dirty="1">
                <a:solidFill>
                  <a:schemeClr val="tx1"/>
                </a:solidFill>
                <a:latin typeface="Source Sans Pro" panose="020b0604020202020204" charset="0"/>
              </a:rPr>
              <a:t>Id.</a:t>
            </a:r>
            <a:r>
              <a:rPr lang="en-US" sz="2400" dirty="1">
                <a:solidFill>
                  <a:schemeClr val="tx1"/>
                </a:solidFill>
                <a:latin typeface="Source Sans Pro" panose="020b0604020202020204" charset="0"/>
              </a:rPr>
              <a:t> at ¶ 5.</a:t>
            </a:r>
          </a:p>
          <a:p>
            <a:pPr lvl="1">
              <a:buClr>
                <a:schemeClr val="tx1"/>
              </a:buClr>
            </a:pPr>
            <a:endParaRPr lang="en-US" sz="2400">
              <a:solidFill>
                <a:schemeClr val="tx1"/>
              </a:solidFill>
              <a:latin typeface="Source Sans Pro" panose="020b0604020202020204" charset="0"/>
            </a:endParaRPr>
          </a:p>
          <a:p>
            <a:pPr lvl="1">
              <a:buClr>
                <a:schemeClr val="tx1"/>
              </a:buClr>
            </a:pPr>
            <a:r>
              <a:rPr lang="en-US" sz="2400" dirty="1">
                <a:solidFill>
                  <a:schemeClr val="tx1"/>
                </a:solidFill>
                <a:latin typeface="Source Sans Pro" panose="020b0604020202020204" charset="0"/>
              </a:rPr>
              <a:t>Specifically, the Court held that the due process clause of the Utah Constitution “has long been understood as a limitation on the legislative power -- a prohibition of legislative acts that retrospectively divest a person of vested rights lawfully acquired under pre-existing law”.  </a:t>
            </a:r>
            <a:r>
              <a:rPr lang="en-US" sz="2400" i="1" dirty="1">
                <a:solidFill>
                  <a:schemeClr val="tx1"/>
                </a:solidFill>
                <a:latin typeface="Source Sans Pro" panose="020b0604020202020204" charset="0"/>
              </a:rPr>
              <a:t>Id.</a:t>
            </a:r>
            <a:r>
              <a:rPr lang="en-US" sz="2400" dirty="1">
                <a:solidFill>
                  <a:schemeClr val="tx1"/>
                </a:solidFill>
                <a:latin typeface="Source Sans Pro" panose="020b0604020202020204" charset="0"/>
              </a:rPr>
              <a:t> at ¶ 31.</a:t>
            </a:r>
          </a:p>
          <a:p>
            <a:r>
              <a:rPr lang="en-US" dirty="1"/>
              <a:t>	</a:t>
            </a:r>
            <a:endParaRPr lang="en-US">
              <a:solidFill>
                <a:schemeClr val="tx1"/>
              </a:solidFill>
              <a:latin typeface="Source Sans Pro" panose="020b0604020202020204" charset="0"/>
            </a:endParaRPr>
          </a:p>
        </p:txBody>
      </p:sp>
      <p:sp>
        <p:nvSpPr>
          <p:cNvPr id="6" name="Footer Placeholder 5">
            <a:extLst>
              <a:ext uri="{FF2B5EF4-FFF2-40B4-BE49-F238E27FC236}">
                <a16:creationId xmlns:a16="http://schemas.microsoft.com/office/drawing/2014/main" id="{84511B59-3334-A848-B186-89B8262A9848}"/>
              </a:ext>
            </a:extLst>
          </p:cNvPr>
          <p:cNvSpPr>
            <a:spLocks noGrp="1"/>
          </p:cNvSpPr>
          <p:nvPr>
            <p:ph type="ftr" sz="quarter" idx="3"/>
          </p:nvPr>
        </p:nvSpPr>
        <p:spPr/>
        <p:txBody>
          <a:bodyPr/>
          <a:lstStyle/>
          <a:p>
            <a:r>
              <a:rPr lang="en-US" dirty="1"/>
              <a:t>#ARIASUS • www.arias-us.org</a:t>
            </a:r>
          </a:p>
        </p:txBody>
      </p:sp>
      <p:sp>
        <p:nvSpPr>
          <p:cNvPr id="4" name="Rectangle 1"/>
          <p:cNvSpPr>
            <a:spLocks noChangeArrowheads="1"/>
          </p:cNvSpPr>
          <p:nvPr/>
        </p:nvSpPr>
        <p:spPr>
          <a:xfrm flipV="1">
            <a:off x="1455808" y="2920525"/>
            <a:ext cx="15668918" cy="2492990"/>
          </a:xfrm>
          <a:prstGeom prst="rect"/>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909E8E84-426E-40DD-AFC4-6F175D3DCCD1}">
              <a14:hiddenFill xmlns:a14="http://schemas.microsoft.com/office/drawing/2010/main">
                <a:solidFill>
                  <a:schemeClr val="accent1"/>
                </a:solidFill>
              </a14:hiddenFill>
            </a:ext>
          </a:extLst>
        </p:spPr>
        <p:txBody>
          <a:bodyPr vert="horz" wrap="square" lIns="91440" tIns="45720" rIns="91440" bIns="45720" numCol="1" anchor="ctr" anchorCtr="0" compatLnSpc="1">
            <a:prstTxWarp prst="textNoShape"/>
            <a:spAutoFit/>
          </a:bodyPr>
          <a:lstStyle/>
          <a:p>
            <a:pPr marL="171450" marR="0" lvl="0" indent="-171450" algn="ctr" defTabSz="914400" fontAlgn="base" rtl="0" eaLnBrk="0" latinLnBrk="0" hangingPunct="0">
              <a:lnSpc>
                <a:spcPct val="100000"/>
              </a:lnSpc>
              <a:spcBef>
                <a:spcPct val="0"/>
              </a:spcBef>
              <a:spcAft>
                <a:spcPct val="0"/>
              </a:spcAft>
              <a:buClrTx/>
              <a:buSzTx/>
              <a:buFont typeface="Wingdings" panose="05000000000000000000" pitchFamily="2" charset="2"/>
              <a:buChar char="§"/>
            </a:pPr>
            <a:r>
              <a:rPr kumimoji="0" lang="en-US" altLang="en-US" sz="900" b="0" i="0" u="none" strike="noStrike" cap="none" normalizeH="0" baseline="0" dirty="1">
                <a:ln>
                  <a:noFill/>
                </a:ln>
                <a:solidFill>
                  <a:srgbClr val="2962FF"/>
                </a:solidFill>
                <a:effectLst/>
                <a:latin typeface="Roboto"/>
                <a:hlinkClick r:id="rId2"/>
              </a:rPr>
              <a:t>  </a:t>
            </a:r>
            <a:r>
              <a:rPr kumimoji="0" lang="en-US" altLang="en-US" sz="15600" b="0" i="0" u="none" strike="noStrike" cap="none" normalizeH="0" baseline="0" dirty="1">
                <a:ln>
                  <a:noFill/>
                </a:ln>
                <a:solidFill>
                  <a:srgbClr val="2962FF"/>
                </a:solidFill>
                <a:effectLst/>
                <a:latin typeface="Roboto"/>
              </a:rPr>
              <a:t> </a:t>
            </a:r>
            <a:r>
              <a:rPr kumimoji="0" lang="en-US" altLang="en-US" sz="900" b="0" i="0" u="none" strike="noStrike" cap="none" normalizeH="0" baseline="0" dirty="1">
                <a:ln>
                  <a:noFill/>
                </a:ln>
                <a:solidFill>
                  <a:srgbClr val="2962FF"/>
                </a:solidFill>
                <a:effectLst/>
                <a:latin typeface="Roboto"/>
              </a:rPr>
              <a:t>                                                                       </a:t>
            </a:r>
          </a:p>
        </p:txBody>
      </p:sp>
      <p:pic>
        <p:nvPicPr>
          <p:cNvPr id="5" name="Picture 4"/>
          <p:cNvPicPr>
            <a:picLocks noChangeAspect="1"/>
          </p:cNvPicPr>
          <p:nvPr/>
        </p:nvPicPr>
        <p:blipFill>
          <a:blip r:embed="rId3"/>
          <a:srcRect/>
          <a:stretch>
            <a:fillRect/>
          </a:stretch>
        </p:blipFill>
        <p:spPr>
          <a:xfrm>
            <a:off x="8288324" y="1861176"/>
            <a:ext cx="3320248" cy="2209474"/>
          </a:xfrm>
          <a:prstGeom prst="rect"/>
        </p:spPr>
      </p:pic>
    </p:spTree>
    <p:extLst>
      <p:ext uri="{BB962C8B-B14F-4D97-AF65-F5344CB8AC3E}">
        <p14:creationId xmlns:p14="http://schemas.microsoft.com/office/powerpoint/2010/main" val="2005151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44923-72A3-4547-A63A-858CC8195E93}"/>
              </a:ext>
            </a:extLst>
          </p:cNvPr>
          <p:cNvSpPr>
            <a:spLocks noGrp="1"/>
          </p:cNvSpPr>
          <p:nvPr>
            <p:ph type="ctrTitle"/>
          </p:nvPr>
        </p:nvSpPr>
        <p:spPr>
          <a:xfrm>
            <a:off x="515937" y="44891"/>
            <a:ext cx="11160124" cy="1488314"/>
          </a:xfrm>
        </p:spPr>
        <p:txBody>
          <a:bodyPr/>
          <a:lstStyle/>
          <a:p>
            <a:r>
              <a:rPr lang="en-US" dirty="1"/>
              <a:t>Recent Constitutional Challenges (2)</a:t>
            </a:r>
          </a:p>
        </p:txBody>
      </p:sp>
      <p:sp>
        <p:nvSpPr>
          <p:cNvPr id="3" name="Text Placeholder 2">
            <a:extLst>
              <a:ext uri="{FF2B5EF4-FFF2-40B4-BE49-F238E27FC236}">
                <a16:creationId xmlns:a16="http://schemas.microsoft.com/office/drawing/2014/main" id="{72CE192C-1176-7347-9106-B8DE5AF5558E}"/>
              </a:ext>
            </a:extLst>
          </p:cNvPr>
          <p:cNvSpPr>
            <a:spLocks noGrp="1"/>
          </p:cNvSpPr>
          <p:nvPr>
            <p:ph type="body" sz="quarter" idx="10"/>
          </p:nvPr>
        </p:nvSpPr>
        <p:spPr>
          <a:xfrm>
            <a:off x="666940" y="1089500"/>
            <a:ext cx="7366000" cy="5266849"/>
          </a:xfrm>
        </p:spPr>
        <p:txBody>
          <a:bodyPr>
            <a:noAutofit/>
          </a:bodyPr>
          <a:lstStyle/>
          <a:p>
            <a:pPr lvl="1">
              <a:buClrTx/>
              <a:buFont typeface="Arial" panose="020b0604020202020204" pitchFamily="34" charset="0"/>
              <a:buChar char="•"/>
            </a:pPr>
            <a:r>
              <a:rPr lang="en-US" dirty="1">
                <a:solidFill>
                  <a:schemeClr val="tx1"/>
                </a:solidFill>
                <a:latin typeface="Source Sans Pro" panose="020b0604020202020204" charset="0"/>
              </a:rPr>
              <a:t>In May 2020, a New York trial court rejected a Catholic Diocese’s constitutionality challenge to New York’s reviver law.  </a:t>
            </a:r>
            <a:r>
              <a:rPr lang="en-US" i="1" dirty="1">
                <a:solidFill>
                  <a:schemeClr val="tx1"/>
                </a:solidFill>
                <a:latin typeface="Source Sans Pro" panose="020b0604020202020204" charset="0"/>
              </a:rPr>
              <a:t>See</a:t>
            </a:r>
            <a:r>
              <a:rPr lang="en-US" dirty="1">
                <a:solidFill>
                  <a:schemeClr val="tx1"/>
                </a:solidFill>
                <a:latin typeface="Source Sans Pro" panose="020b0604020202020204" charset="0"/>
              </a:rPr>
              <a:t> </a:t>
            </a:r>
            <a:r>
              <a:rPr lang="en-US" i="1" dirty="1">
                <a:solidFill>
                  <a:schemeClr val="tx1"/>
                </a:solidFill>
                <a:latin typeface="Source Sans Pro" panose="020b0604020202020204" charset="0"/>
              </a:rPr>
              <a:t>Doe v. Diocese of Rockville Ctr.</a:t>
            </a:r>
            <a:r>
              <a:rPr lang="en-US" dirty="1">
                <a:solidFill>
                  <a:schemeClr val="tx1"/>
                </a:solidFill>
                <a:latin typeface="Source Sans Pro" panose="020b0604020202020204" charset="0"/>
              </a:rPr>
              <a:t>, 2020 N.Y. Misc. LEXIS 1964 (Sup. Ct. May 11, 2020).</a:t>
            </a:r>
          </a:p>
          <a:p>
            <a:pPr marL="342900" indent="-342900">
              <a:buClrTx/>
              <a:buFont typeface="Arial" panose="020b0604020202020204" pitchFamily="34" charset="0"/>
              <a:buChar char="•"/>
            </a:pPr>
            <a:endParaRPr lang="en-US" sz="2000">
              <a:solidFill>
                <a:schemeClr val="tx1"/>
              </a:solidFill>
              <a:latin typeface="Source Sans Pro" panose="020b0604020202020204" charset="0"/>
            </a:endParaRPr>
          </a:p>
          <a:p>
            <a:pPr lvl="1">
              <a:buClrTx/>
              <a:buFont typeface="Arial" panose="020b0604020202020204" pitchFamily="34" charset="0"/>
              <a:buChar char="•"/>
            </a:pPr>
            <a:r>
              <a:rPr lang="en-US" dirty="1">
                <a:solidFill>
                  <a:schemeClr val="tx1"/>
                </a:solidFill>
                <a:latin typeface="Source Sans Pro" panose="020b0604020202020204" charset="0"/>
              </a:rPr>
              <a:t>The Court concluded that “a claim-revival statute satisfies the Due Process Clause of the New York State Constitution if it was enacted as a reasonable response in order to remedy an injustice.”  </a:t>
            </a:r>
            <a:r>
              <a:rPr lang="en-US" i="1" dirty="1">
                <a:solidFill>
                  <a:schemeClr val="tx1"/>
                </a:solidFill>
                <a:latin typeface="Source Sans Pro" panose="020b0604020202020204" charset="0"/>
              </a:rPr>
              <a:t>Id.</a:t>
            </a:r>
            <a:r>
              <a:rPr lang="en-US" dirty="1">
                <a:solidFill>
                  <a:schemeClr val="tx1"/>
                </a:solidFill>
                <a:latin typeface="Source Sans Pro" panose="020b0604020202020204" charset="0"/>
              </a:rPr>
              <a:t> at *7 (citation omitted).  </a:t>
            </a:r>
          </a:p>
          <a:p>
            <a:pPr lvl="1">
              <a:buClrTx/>
              <a:buFont typeface="Arial" panose="020b0604020202020204" pitchFamily="34" charset="0"/>
              <a:buChar char="•"/>
            </a:pPr>
            <a:endParaRPr lang="en-US">
              <a:solidFill>
                <a:schemeClr val="tx1"/>
              </a:solidFill>
              <a:latin typeface="Source Sans Pro" panose="020b0604020202020204" charset="0"/>
            </a:endParaRPr>
          </a:p>
          <a:p>
            <a:pPr lvl="1">
              <a:buClrTx/>
              <a:buFont typeface="Arial" panose="020b0604020202020204" pitchFamily="34" charset="0"/>
              <a:buChar char="•"/>
            </a:pPr>
            <a:r>
              <a:rPr lang="en-US" dirty="1">
                <a:solidFill>
                  <a:schemeClr val="tx1"/>
                </a:solidFill>
                <a:latin typeface="Source Sans Pro" panose="020b0604020202020204" charset="0"/>
              </a:rPr>
              <a:t>The Court then held that because “the Child Victims Act is a reasonable response to remedy the injustice of past child sexual abuse”, the law was constitutional.  </a:t>
            </a:r>
            <a:r>
              <a:rPr lang="en-US" i="1" dirty="1">
                <a:solidFill>
                  <a:schemeClr val="tx1"/>
                </a:solidFill>
                <a:latin typeface="Source Sans Pro" panose="020b0604020202020204" charset="0"/>
              </a:rPr>
              <a:t>Id.</a:t>
            </a:r>
            <a:r>
              <a:rPr lang="en-US" dirty="1">
                <a:solidFill>
                  <a:schemeClr val="tx1"/>
                </a:solidFill>
                <a:latin typeface="Source Sans Pro" panose="020b0604020202020204" charset="0"/>
              </a:rPr>
              <a:t> at *15.</a:t>
            </a:r>
          </a:p>
          <a:p>
            <a:pPr marL="274320" lvl="1" indent="0">
              <a:buClrTx/>
              <a:buNone/>
            </a:pPr>
            <a:endParaRPr lang="en-US">
              <a:solidFill>
                <a:schemeClr val="tx1"/>
              </a:solidFill>
              <a:latin typeface="Source Sans Pro" panose="020b0604020202020204" charset="0"/>
            </a:endParaRPr>
          </a:p>
          <a:p>
            <a:pPr lvl="1">
              <a:buClrTx/>
              <a:buFont typeface="Arial" panose="020b0604020202020204" pitchFamily="34" charset="0"/>
              <a:buChar char="•"/>
            </a:pPr>
            <a:r>
              <a:rPr lang="en-US" dirty="1">
                <a:solidFill>
                  <a:schemeClr val="tx1"/>
                </a:solidFill>
                <a:latin typeface="Source Sans Pro" panose="020b0604020202020204" charset="0"/>
              </a:rPr>
              <a:t>The Diocese appealed the ruling before it filed for bankruptcy, where it may seek to renew its constitutionality challenge.</a:t>
            </a:r>
          </a:p>
        </p:txBody>
      </p:sp>
      <p:sp>
        <p:nvSpPr>
          <p:cNvPr id="6" name="Footer Placeholder 5">
            <a:extLst>
              <a:ext uri="{FF2B5EF4-FFF2-40B4-BE49-F238E27FC236}">
                <a16:creationId xmlns:a16="http://schemas.microsoft.com/office/drawing/2014/main" id="{84511B59-3334-A848-B186-89B8262A9848}"/>
              </a:ext>
            </a:extLst>
          </p:cNvPr>
          <p:cNvSpPr>
            <a:spLocks noGrp="1"/>
          </p:cNvSpPr>
          <p:nvPr>
            <p:ph type="ftr" sz="quarter" idx="3"/>
          </p:nvPr>
        </p:nvSpPr>
        <p:spPr/>
        <p:txBody>
          <a:bodyPr/>
          <a:lstStyle/>
          <a:p>
            <a:r>
              <a:rPr lang="en-US" dirty="1"/>
              <a:t>#ARIASUS • www.arias-us.org</a:t>
            </a:r>
          </a:p>
        </p:txBody>
      </p:sp>
      <p:sp>
        <p:nvSpPr>
          <p:cNvPr id="4" name="Rectangle 1"/>
          <p:cNvSpPr>
            <a:spLocks noChangeArrowheads="1"/>
          </p:cNvSpPr>
          <p:nvPr/>
        </p:nvSpPr>
        <p:spPr>
          <a:xfrm flipV="1">
            <a:off x="1455808" y="2920525"/>
            <a:ext cx="15668918" cy="2492990"/>
          </a:xfrm>
          <a:prstGeom prst="rect"/>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909E8E84-426E-40DD-AFC4-6F175D3DCCD1}">
              <a14:hiddenFill xmlns:a14="http://schemas.microsoft.com/office/drawing/2010/main">
                <a:solidFill>
                  <a:schemeClr val="accent1"/>
                </a:solidFill>
              </a14:hiddenFill>
            </a:ext>
          </a:extLst>
        </p:spPr>
        <p:txBody>
          <a:bodyPr vert="horz" wrap="square" lIns="91440" tIns="45720" rIns="91440" bIns="45720" numCol="1" anchor="ctr" anchorCtr="0" compatLnSpc="1">
            <a:prstTxWarp prst="textNoShape"/>
            <a:spAutoFit/>
          </a:bodyPr>
          <a:lstStyle/>
          <a:p>
            <a:pPr marL="171450" marR="0" lvl="0" indent="-171450" algn="ctr" defTabSz="914400" fontAlgn="base" rtl="0" eaLnBrk="0" latinLnBrk="0" hangingPunct="0">
              <a:lnSpc>
                <a:spcPct val="100000"/>
              </a:lnSpc>
              <a:spcBef>
                <a:spcPct val="0"/>
              </a:spcBef>
              <a:spcAft>
                <a:spcPct val="0"/>
              </a:spcAft>
              <a:buClrTx/>
              <a:buSzTx/>
              <a:buFont typeface="Wingdings" panose="05000000000000000000" pitchFamily="2" charset="2"/>
              <a:buChar char="§"/>
            </a:pPr>
            <a:r>
              <a:rPr kumimoji="0" lang="en-US" altLang="en-US" sz="900" b="0" i="0" u="none" strike="noStrike" cap="none" normalizeH="0" baseline="0" dirty="1">
                <a:ln>
                  <a:noFill/>
                </a:ln>
                <a:solidFill>
                  <a:srgbClr val="2962FF"/>
                </a:solidFill>
                <a:effectLst/>
                <a:latin typeface="Roboto"/>
                <a:hlinkClick r:id="rId2"/>
              </a:rPr>
              <a:t>  </a:t>
            </a:r>
            <a:r>
              <a:rPr kumimoji="0" lang="en-US" altLang="en-US" sz="15600" b="0" i="0" u="none" strike="noStrike" cap="none" normalizeH="0" baseline="0" dirty="1">
                <a:ln>
                  <a:noFill/>
                </a:ln>
                <a:solidFill>
                  <a:srgbClr val="2962FF"/>
                </a:solidFill>
                <a:effectLst/>
                <a:latin typeface="Roboto"/>
              </a:rPr>
              <a:t> </a:t>
            </a:r>
            <a:r>
              <a:rPr kumimoji="0" lang="en-US" altLang="en-US" sz="900" b="0" i="0" u="none" strike="noStrike" cap="none" normalizeH="0" baseline="0" dirty="1">
                <a:ln>
                  <a:noFill/>
                </a:ln>
                <a:solidFill>
                  <a:srgbClr val="2962FF"/>
                </a:solidFill>
                <a:effectLst/>
                <a:latin typeface="Roboto"/>
              </a:rPr>
              <a:t>                                                                       </a:t>
            </a:r>
          </a:p>
        </p:txBody>
      </p:sp>
      <p:pic>
        <p:nvPicPr>
          <p:cNvPr id="8" name="Picture 7"/>
          <p:cNvPicPr>
            <a:picLocks noChangeAspect="1"/>
          </p:cNvPicPr>
          <p:nvPr/>
        </p:nvPicPr>
        <p:blipFill>
          <a:blip r:embed="rId3"/>
          <a:srcRect/>
          <a:stretch>
            <a:fillRect/>
          </a:stretch>
        </p:blipFill>
        <p:spPr>
          <a:xfrm>
            <a:off x="8713268" y="1163827"/>
            <a:ext cx="2546156" cy="3819234"/>
          </a:xfrm>
          <a:prstGeom prst="rect"/>
          <a:ln>
            <a:solidFill>
              <a:schemeClr val="tx1"/>
            </a:solidFill>
          </a:ln>
        </p:spPr>
      </p:pic>
    </p:spTree>
    <p:extLst>
      <p:ext uri="{BB962C8B-B14F-4D97-AF65-F5344CB8AC3E}">
        <p14:creationId xmlns:p14="http://schemas.microsoft.com/office/powerpoint/2010/main" val="22691969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44923-72A3-4547-A63A-858CC8195E93}"/>
              </a:ext>
            </a:extLst>
          </p:cNvPr>
          <p:cNvSpPr>
            <a:spLocks noGrp="1"/>
          </p:cNvSpPr>
          <p:nvPr>
            <p:ph type="ctrTitle"/>
          </p:nvPr>
        </p:nvSpPr>
        <p:spPr>
          <a:xfrm>
            <a:off x="515937" y="44891"/>
            <a:ext cx="11160124" cy="1488314"/>
          </a:xfrm>
        </p:spPr>
        <p:txBody>
          <a:bodyPr/>
          <a:lstStyle/>
          <a:p>
            <a:r>
              <a:rPr lang="en-US" dirty="1"/>
              <a:t>Reviver Statutes – What’s Next? (1)</a:t>
            </a:r>
          </a:p>
        </p:txBody>
      </p:sp>
      <p:sp>
        <p:nvSpPr>
          <p:cNvPr id="3" name="Text Placeholder 2">
            <a:extLst>
              <a:ext uri="{FF2B5EF4-FFF2-40B4-BE49-F238E27FC236}">
                <a16:creationId xmlns:a16="http://schemas.microsoft.com/office/drawing/2014/main" id="{72CE192C-1176-7347-9106-B8DE5AF5558E}"/>
              </a:ext>
            </a:extLst>
          </p:cNvPr>
          <p:cNvSpPr>
            <a:spLocks noGrp="1"/>
          </p:cNvSpPr>
          <p:nvPr>
            <p:ph type="body" sz="quarter" idx="10"/>
          </p:nvPr>
        </p:nvSpPr>
        <p:spPr>
          <a:xfrm>
            <a:off x="390103" y="1327060"/>
            <a:ext cx="6144921" cy="5266849"/>
          </a:xfrm>
        </p:spPr>
        <p:txBody>
          <a:bodyPr>
            <a:noAutofit/>
          </a:bodyPr>
          <a:lstStyle/>
          <a:p>
            <a:pPr lvl="1">
              <a:buClrTx/>
            </a:pPr>
            <a:r>
              <a:rPr lang="en-US" sz="2400" dirty="1">
                <a:solidFill>
                  <a:schemeClr val="tx1"/>
                </a:solidFill>
                <a:latin typeface="Source Sans Pro" panose="020b0604020202020204" charset="0"/>
              </a:rPr>
              <a:t>Twelve states currently have open reviver windows for filing abuse claims:  Arizona, California, Connecticut, New Jersey, New York, North Carolina, Massachusetts, Montana, Oregon, Rhode Island, West Virginia, and Vermont.   </a:t>
            </a:r>
          </a:p>
          <a:p>
            <a:pPr lvl="1">
              <a:buClrTx/>
            </a:pPr>
            <a:endParaRPr lang="en-US" sz="2400">
              <a:solidFill>
                <a:schemeClr val="tx1"/>
              </a:solidFill>
              <a:latin typeface="Source Sans Pro" panose="020b0604020202020204" charset="0"/>
            </a:endParaRPr>
          </a:p>
          <a:p>
            <a:pPr lvl="1">
              <a:buClrTx/>
            </a:pPr>
            <a:r>
              <a:rPr lang="en-US" sz="2400" dirty="1">
                <a:solidFill>
                  <a:schemeClr val="tx1"/>
                </a:solidFill>
                <a:latin typeface="Source Sans Pro" panose="020b0604020202020204" charset="0"/>
              </a:rPr>
              <a:t>These states represent approximately one third of the U.S. population.</a:t>
            </a:r>
          </a:p>
          <a:p>
            <a:pPr lvl="1">
              <a:buClrTx/>
              <a:buFont typeface="Arial" panose="020b0604020202020204" pitchFamily="34" charset="0"/>
              <a:buChar char="•"/>
            </a:pPr>
            <a:endParaRPr lang="en-US">
              <a:solidFill>
                <a:schemeClr val="tx1"/>
              </a:solidFill>
              <a:latin typeface="Source Sans Pro" panose="020b0604020202020204" charset="0"/>
            </a:endParaRPr>
          </a:p>
        </p:txBody>
      </p:sp>
      <p:sp>
        <p:nvSpPr>
          <p:cNvPr id="6" name="Footer Placeholder 5">
            <a:extLst>
              <a:ext uri="{FF2B5EF4-FFF2-40B4-BE49-F238E27FC236}">
                <a16:creationId xmlns:a16="http://schemas.microsoft.com/office/drawing/2014/main" id="{84511B59-3334-A848-B186-89B8262A9848}"/>
              </a:ext>
            </a:extLst>
          </p:cNvPr>
          <p:cNvSpPr>
            <a:spLocks noGrp="1"/>
          </p:cNvSpPr>
          <p:nvPr>
            <p:ph type="ftr" sz="quarter" idx="3"/>
          </p:nvPr>
        </p:nvSpPr>
        <p:spPr/>
        <p:txBody>
          <a:bodyPr/>
          <a:lstStyle/>
          <a:p>
            <a:r>
              <a:rPr lang="en-US" dirty="1"/>
              <a:t>#ARIASUS • www.arias-us.org</a:t>
            </a:r>
          </a:p>
        </p:txBody>
      </p:sp>
      <p:sp>
        <p:nvSpPr>
          <p:cNvPr id="4" name="Rectangle 1"/>
          <p:cNvSpPr>
            <a:spLocks noChangeArrowheads="1"/>
          </p:cNvSpPr>
          <p:nvPr/>
        </p:nvSpPr>
        <p:spPr>
          <a:xfrm flipV="1">
            <a:off x="1455808" y="2920525"/>
            <a:ext cx="15668918" cy="2492990"/>
          </a:xfrm>
          <a:prstGeom prst="rect"/>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909E8E84-426E-40DD-AFC4-6F175D3DCCD1}">
              <a14:hiddenFill xmlns:a14="http://schemas.microsoft.com/office/drawing/2010/main">
                <a:solidFill>
                  <a:schemeClr val="accent1"/>
                </a:solidFill>
              </a14:hiddenFill>
            </a:ext>
          </a:extLst>
        </p:spPr>
        <p:txBody>
          <a:bodyPr vert="horz" wrap="square" lIns="91440" tIns="45720" rIns="91440" bIns="45720" numCol="1" anchor="ctr" anchorCtr="0" compatLnSpc="1">
            <a:prstTxWarp prst="textNoShape"/>
            <a:spAutoFit/>
          </a:bodyPr>
          <a:lstStyle/>
          <a:p>
            <a:pPr marL="171450" marR="0" lvl="0" indent="-171450" algn="ctr" defTabSz="914400" fontAlgn="base" rtl="0" eaLnBrk="0" latinLnBrk="0" hangingPunct="0">
              <a:lnSpc>
                <a:spcPct val="100000"/>
              </a:lnSpc>
              <a:spcBef>
                <a:spcPct val="0"/>
              </a:spcBef>
              <a:spcAft>
                <a:spcPct val="0"/>
              </a:spcAft>
              <a:buClrTx/>
              <a:buSzTx/>
              <a:buFont typeface="Wingdings" panose="05000000000000000000" pitchFamily="2" charset="2"/>
              <a:buChar char="§"/>
            </a:pPr>
            <a:r>
              <a:rPr kumimoji="0" lang="en-US" altLang="en-US" sz="900" b="0" i="0" u="none" strike="noStrike" cap="none" normalizeH="0" baseline="0" dirty="1">
                <a:ln>
                  <a:noFill/>
                </a:ln>
                <a:solidFill>
                  <a:srgbClr val="2962FF"/>
                </a:solidFill>
                <a:effectLst/>
                <a:latin typeface="Roboto"/>
                <a:hlinkClick r:id="rId2"/>
              </a:rPr>
              <a:t>  </a:t>
            </a:r>
            <a:r>
              <a:rPr kumimoji="0" lang="en-US" altLang="en-US" sz="15600" b="0" i="0" u="none" strike="noStrike" cap="none" normalizeH="0" baseline="0" dirty="1">
                <a:ln>
                  <a:noFill/>
                </a:ln>
                <a:solidFill>
                  <a:srgbClr val="2962FF"/>
                </a:solidFill>
                <a:effectLst/>
                <a:latin typeface="Roboto"/>
              </a:rPr>
              <a:t> </a:t>
            </a:r>
            <a:r>
              <a:rPr kumimoji="0" lang="en-US" altLang="en-US" sz="900" b="0" i="0" u="none" strike="noStrike" cap="none" normalizeH="0" baseline="0" dirty="1">
                <a:ln>
                  <a:noFill/>
                </a:ln>
                <a:solidFill>
                  <a:srgbClr val="2962FF"/>
                </a:solidFill>
                <a:effectLst/>
                <a:latin typeface="Roboto"/>
              </a:rPr>
              <a:t>                                                                       </a:t>
            </a:r>
          </a:p>
        </p:txBody>
      </p:sp>
      <p:pic>
        <p:nvPicPr>
          <p:cNvPr id="5" name="Picture 4"/>
          <p:cNvPicPr>
            <a:picLocks noChangeAspect="1"/>
          </p:cNvPicPr>
          <p:nvPr/>
        </p:nvPicPr>
        <p:blipFill>
          <a:blip r:embed="rId3"/>
          <a:srcRect/>
          <a:stretch>
            <a:fillRect/>
          </a:stretch>
        </p:blipFill>
        <p:spPr>
          <a:xfrm>
            <a:off x="6496733" y="1237539"/>
            <a:ext cx="5587068" cy="4175976"/>
          </a:xfrm>
          <a:prstGeom prst="rect"/>
        </p:spPr>
      </p:pic>
    </p:spTree>
    <p:extLst>
      <p:ext uri="{BB962C8B-B14F-4D97-AF65-F5344CB8AC3E}">
        <p14:creationId xmlns:p14="http://schemas.microsoft.com/office/powerpoint/2010/main" val="6713214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44923-72A3-4547-A63A-858CC8195E93}"/>
              </a:ext>
            </a:extLst>
          </p:cNvPr>
          <p:cNvSpPr>
            <a:spLocks noGrp="1"/>
          </p:cNvSpPr>
          <p:nvPr>
            <p:ph type="ctrTitle"/>
          </p:nvPr>
        </p:nvSpPr>
        <p:spPr>
          <a:xfrm>
            <a:off x="515937" y="44891"/>
            <a:ext cx="11160124" cy="1488314"/>
          </a:xfrm>
        </p:spPr>
        <p:txBody>
          <a:bodyPr/>
          <a:lstStyle/>
          <a:p>
            <a:r>
              <a:rPr lang="en-US" dirty="1"/>
              <a:t>Reviver Statutes – What’s Next? (2)</a:t>
            </a:r>
          </a:p>
        </p:txBody>
      </p:sp>
      <p:sp>
        <p:nvSpPr>
          <p:cNvPr id="3" name="Text Placeholder 2">
            <a:extLst>
              <a:ext uri="{FF2B5EF4-FFF2-40B4-BE49-F238E27FC236}">
                <a16:creationId xmlns:a16="http://schemas.microsoft.com/office/drawing/2014/main" id="{72CE192C-1176-7347-9106-B8DE5AF5558E}"/>
              </a:ext>
            </a:extLst>
          </p:cNvPr>
          <p:cNvSpPr>
            <a:spLocks noGrp="1"/>
          </p:cNvSpPr>
          <p:nvPr>
            <p:ph type="body" sz="quarter" idx="10"/>
          </p:nvPr>
        </p:nvSpPr>
        <p:spPr>
          <a:xfrm>
            <a:off x="390103" y="1327060"/>
            <a:ext cx="6144921" cy="5266849"/>
          </a:xfrm>
        </p:spPr>
        <p:txBody>
          <a:bodyPr>
            <a:noAutofit/>
          </a:bodyPr>
          <a:lstStyle/>
          <a:p>
            <a:pPr lvl="1">
              <a:buClr>
                <a:schemeClr val="tx1"/>
              </a:buClr>
            </a:pPr>
            <a:r>
              <a:rPr lang="en-US" dirty="1">
                <a:solidFill>
                  <a:schemeClr val="tx1"/>
                </a:solidFill>
                <a:latin typeface="Source Sans Pro" panose="020b0604020202020204" charset="0"/>
              </a:rPr>
              <a:t>Four jurisdictions have reviver filings windows that end in 2021:  </a:t>
            </a:r>
          </a:p>
          <a:p>
            <a:pPr lvl="1">
              <a:buClr>
                <a:schemeClr val="tx1"/>
              </a:buClr>
            </a:pPr>
            <a:endParaRPr lang="en-US">
              <a:solidFill>
                <a:schemeClr val="tx1"/>
              </a:solidFill>
              <a:latin typeface="Source Sans Pro" panose="020b0604020202020204" charset="0"/>
            </a:endParaRPr>
          </a:p>
          <a:p>
            <a:pPr lvl="2">
              <a:buClr>
                <a:schemeClr val="tx1"/>
              </a:buClr>
            </a:pPr>
            <a:r>
              <a:rPr lang="en-US" sz="2000" dirty="1">
                <a:solidFill>
                  <a:schemeClr val="tx1"/>
                </a:solidFill>
                <a:latin typeface="Source Sans Pro" panose="020b0604020202020204" charset="0"/>
              </a:rPr>
              <a:t>Washington D.C.  (May 2)</a:t>
            </a:r>
          </a:p>
          <a:p>
            <a:pPr lvl="2">
              <a:buClr>
                <a:schemeClr val="tx1"/>
              </a:buClr>
            </a:pPr>
            <a:r>
              <a:rPr lang="en-US" sz="2000" dirty="1">
                <a:solidFill>
                  <a:schemeClr val="tx1"/>
                </a:solidFill>
                <a:latin typeface="Source Sans Pro" panose="020b0604020202020204" charset="0"/>
              </a:rPr>
              <a:t>New York  (August 13)</a:t>
            </a:r>
          </a:p>
          <a:p>
            <a:pPr lvl="2">
              <a:buClr>
                <a:schemeClr val="tx1"/>
              </a:buClr>
            </a:pPr>
            <a:r>
              <a:rPr lang="en-US" sz="2000" dirty="1">
                <a:solidFill>
                  <a:schemeClr val="tx1"/>
                </a:solidFill>
                <a:latin typeface="Source Sans Pro" panose="020b0604020202020204" charset="0"/>
              </a:rPr>
              <a:t>New Jersey  (November 30)</a:t>
            </a:r>
          </a:p>
          <a:p>
            <a:pPr lvl="2">
              <a:buClr>
                <a:schemeClr val="tx1"/>
              </a:buClr>
            </a:pPr>
            <a:r>
              <a:rPr lang="en-US" sz="2000" dirty="1">
                <a:solidFill>
                  <a:schemeClr val="tx1"/>
                </a:solidFill>
                <a:latin typeface="Source Sans Pro" panose="020b0604020202020204" charset="0"/>
              </a:rPr>
              <a:t>North Carolina  (December 31) </a:t>
            </a:r>
          </a:p>
          <a:p>
            <a:pPr>
              <a:buClr>
                <a:schemeClr val="tx1"/>
              </a:buClr>
            </a:pPr>
            <a:endParaRPr lang="en-US" sz="2000">
              <a:solidFill>
                <a:schemeClr val="tx1"/>
              </a:solidFill>
              <a:latin typeface="Source Sans Pro" panose="020b0604020202020204" charset="0"/>
            </a:endParaRPr>
          </a:p>
          <a:p>
            <a:pPr lvl="1">
              <a:buClr>
                <a:schemeClr val="tx1"/>
              </a:buClr>
            </a:pPr>
            <a:r>
              <a:rPr lang="en-US" dirty="1">
                <a:solidFill>
                  <a:schemeClr val="tx1"/>
                </a:solidFill>
                <a:latin typeface="Source Sans Pro" panose="020b0604020202020204" charset="0"/>
              </a:rPr>
              <a:t>Unless these windows are extended due to COVID or otherwise, there likely will be a surge of claims in advance of each deadline. </a:t>
            </a:r>
          </a:p>
          <a:p>
            <a:pPr lvl="1">
              <a:buClr>
                <a:schemeClr val="tx1"/>
              </a:buClr>
            </a:pPr>
            <a:endParaRPr lang="en-US">
              <a:solidFill>
                <a:schemeClr val="tx1"/>
              </a:solidFill>
              <a:latin typeface="Source Sans Pro" panose="020b0604020202020204" charset="0"/>
            </a:endParaRPr>
          </a:p>
          <a:p>
            <a:pPr lvl="1">
              <a:buClr>
                <a:schemeClr val="tx1"/>
              </a:buClr>
            </a:pPr>
            <a:r>
              <a:rPr lang="en-US" dirty="1">
                <a:solidFill>
                  <a:schemeClr val="tx1"/>
                </a:solidFill>
                <a:latin typeface="Source Sans Pro" panose="020b0604020202020204" charset="0"/>
              </a:rPr>
              <a:t>New reviver legislation is currently pending in least 20 states.  </a:t>
            </a:r>
            <a:r>
              <a:rPr lang="en-US" i="1" dirty="1">
                <a:solidFill>
                  <a:schemeClr val="tx1"/>
                </a:solidFill>
                <a:latin typeface="Source Sans Pro" panose="020b0604020202020204" charset="0"/>
              </a:rPr>
              <a:t>See</a:t>
            </a:r>
            <a:r>
              <a:rPr lang="en-US" dirty="1">
                <a:solidFill>
                  <a:schemeClr val="tx1"/>
                </a:solidFill>
                <a:latin typeface="Source Sans Pro" panose="020b0604020202020204" charset="0"/>
              </a:rPr>
              <a:t> www.childusa.org/sol2021.</a:t>
            </a:r>
          </a:p>
          <a:p>
            <a:pPr lvl="1">
              <a:buClrTx/>
              <a:buFont typeface="Arial" panose="020b0604020202020204" pitchFamily="34" charset="0"/>
              <a:buChar char="•"/>
            </a:pPr>
            <a:endParaRPr lang="en-US">
              <a:solidFill>
                <a:schemeClr val="tx1"/>
              </a:solidFill>
              <a:latin typeface="Source Sans Pro" panose="020b0604020202020204" charset="0"/>
            </a:endParaRPr>
          </a:p>
        </p:txBody>
      </p:sp>
      <p:sp>
        <p:nvSpPr>
          <p:cNvPr id="6" name="Footer Placeholder 5">
            <a:extLst>
              <a:ext uri="{FF2B5EF4-FFF2-40B4-BE49-F238E27FC236}">
                <a16:creationId xmlns:a16="http://schemas.microsoft.com/office/drawing/2014/main" id="{84511B59-3334-A848-B186-89B8262A9848}"/>
              </a:ext>
            </a:extLst>
          </p:cNvPr>
          <p:cNvSpPr>
            <a:spLocks noGrp="1"/>
          </p:cNvSpPr>
          <p:nvPr>
            <p:ph type="ftr" sz="quarter" idx="3"/>
          </p:nvPr>
        </p:nvSpPr>
        <p:spPr/>
        <p:txBody>
          <a:bodyPr/>
          <a:lstStyle/>
          <a:p>
            <a:r>
              <a:rPr lang="en-US" dirty="1"/>
              <a:t>#ARIASUS • www.arias-us.org</a:t>
            </a:r>
          </a:p>
        </p:txBody>
      </p:sp>
      <p:sp>
        <p:nvSpPr>
          <p:cNvPr id="4" name="Rectangle 1"/>
          <p:cNvSpPr>
            <a:spLocks noChangeArrowheads="1"/>
          </p:cNvSpPr>
          <p:nvPr/>
        </p:nvSpPr>
        <p:spPr>
          <a:xfrm flipV="1">
            <a:off x="1455808" y="2920525"/>
            <a:ext cx="15668918" cy="2492990"/>
          </a:xfrm>
          <a:prstGeom prst="rect"/>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909E8E84-426E-40DD-AFC4-6F175D3DCCD1}">
              <a14:hiddenFill xmlns:a14="http://schemas.microsoft.com/office/drawing/2010/main">
                <a:solidFill>
                  <a:schemeClr val="accent1"/>
                </a:solidFill>
              </a14:hiddenFill>
            </a:ext>
          </a:extLst>
        </p:spPr>
        <p:txBody>
          <a:bodyPr vert="horz" wrap="square" lIns="91440" tIns="45720" rIns="91440" bIns="45720" numCol="1" anchor="ctr" anchorCtr="0" compatLnSpc="1">
            <a:prstTxWarp prst="textNoShape"/>
            <a:spAutoFit/>
          </a:bodyPr>
          <a:lstStyle/>
          <a:p>
            <a:pPr marL="171450" marR="0" lvl="0" indent="-171450" algn="ctr" defTabSz="914400" fontAlgn="base" rtl="0" eaLnBrk="0" latinLnBrk="0" hangingPunct="0">
              <a:lnSpc>
                <a:spcPct val="100000"/>
              </a:lnSpc>
              <a:spcBef>
                <a:spcPct val="0"/>
              </a:spcBef>
              <a:spcAft>
                <a:spcPct val="0"/>
              </a:spcAft>
              <a:buClrTx/>
              <a:buSzTx/>
              <a:buFont typeface="Wingdings" panose="05000000000000000000" pitchFamily="2" charset="2"/>
              <a:buChar char="§"/>
            </a:pPr>
            <a:r>
              <a:rPr kumimoji="0" lang="en-US" altLang="en-US" sz="900" b="0" i="0" u="none" strike="noStrike" cap="none" normalizeH="0" baseline="0" dirty="1">
                <a:ln>
                  <a:noFill/>
                </a:ln>
                <a:solidFill>
                  <a:srgbClr val="2962FF"/>
                </a:solidFill>
                <a:effectLst/>
                <a:latin typeface="Roboto"/>
                <a:hlinkClick r:id="rId2"/>
              </a:rPr>
              <a:t>  </a:t>
            </a:r>
            <a:r>
              <a:rPr kumimoji="0" lang="en-US" altLang="en-US" sz="15600" b="0" i="0" u="none" strike="noStrike" cap="none" normalizeH="0" baseline="0" dirty="1">
                <a:ln>
                  <a:noFill/>
                </a:ln>
                <a:solidFill>
                  <a:srgbClr val="2962FF"/>
                </a:solidFill>
                <a:effectLst/>
                <a:latin typeface="Roboto"/>
              </a:rPr>
              <a:t> </a:t>
            </a:r>
            <a:r>
              <a:rPr kumimoji="0" lang="en-US" altLang="en-US" sz="900" b="0" i="0" u="none" strike="noStrike" cap="none" normalizeH="0" baseline="0" dirty="1">
                <a:ln>
                  <a:noFill/>
                </a:ln>
                <a:solidFill>
                  <a:srgbClr val="2962FF"/>
                </a:solidFill>
                <a:effectLst/>
                <a:latin typeface="Roboto"/>
              </a:rPr>
              <a:t>                                                                       </a:t>
            </a:r>
          </a:p>
        </p:txBody>
      </p:sp>
      <p:pic>
        <p:nvPicPr>
          <p:cNvPr id="8" name="Picture 7" descr="C:\Users\jpj\AppData\Local\Microsoft\Windows\INetCache\Content.MSO\6950BB39.tmp"/>
          <p:cNvPicPr/>
          <p:nvPr/>
        </p:nvPicPr>
        <p:blipFill>
          <a:blip r:embed="rId3"/>
          <a:srcRect/>
          <a:stretch>
            <a:fillRect/>
          </a:stretch>
        </p:blipFill>
        <p:spPr>
          <a:xfrm>
            <a:off x="7600729" y="2072081"/>
            <a:ext cx="3784792" cy="2094939"/>
          </a:xfrm>
          <a:prstGeom prst="rect"/>
          <a:noFill/>
          <a:ln>
            <a:solidFill>
              <a:schemeClr val="tx1"/>
            </a:solidFill>
          </a:ln>
        </p:spPr>
      </p:pic>
    </p:spTree>
    <p:extLst>
      <p:ext uri="{BB962C8B-B14F-4D97-AF65-F5344CB8AC3E}">
        <p14:creationId xmlns:p14="http://schemas.microsoft.com/office/powerpoint/2010/main" val="22011994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44923-72A3-4547-A63A-858CC8195E93}"/>
              </a:ext>
            </a:extLst>
          </p:cNvPr>
          <p:cNvSpPr>
            <a:spLocks noGrp="1"/>
          </p:cNvSpPr>
          <p:nvPr>
            <p:ph type="ctrTitle"/>
          </p:nvPr>
        </p:nvSpPr>
        <p:spPr>
          <a:xfrm>
            <a:off x="515937" y="44891"/>
            <a:ext cx="11160124" cy="1488314"/>
          </a:xfrm>
        </p:spPr>
        <p:txBody>
          <a:bodyPr/>
          <a:lstStyle/>
          <a:p>
            <a:r>
              <a:rPr lang="en-US" dirty="1"/>
              <a:t>Revived Claims – What’s Next? (3)</a:t>
            </a:r>
          </a:p>
        </p:txBody>
      </p:sp>
      <p:sp>
        <p:nvSpPr>
          <p:cNvPr id="3" name="Text Placeholder 2">
            <a:extLst>
              <a:ext uri="{FF2B5EF4-FFF2-40B4-BE49-F238E27FC236}">
                <a16:creationId xmlns:a16="http://schemas.microsoft.com/office/drawing/2014/main" id="{72CE192C-1176-7347-9106-B8DE5AF5558E}"/>
              </a:ext>
            </a:extLst>
          </p:cNvPr>
          <p:cNvSpPr>
            <a:spLocks noGrp="1"/>
          </p:cNvSpPr>
          <p:nvPr>
            <p:ph type="body" sz="quarter" idx="10"/>
          </p:nvPr>
        </p:nvSpPr>
        <p:spPr>
          <a:xfrm>
            <a:off x="381714" y="1089501"/>
            <a:ext cx="6144921" cy="5266849"/>
          </a:xfrm>
        </p:spPr>
        <p:txBody>
          <a:bodyPr>
            <a:noAutofit/>
          </a:bodyPr>
          <a:lstStyle/>
          <a:p>
            <a:pPr lvl="1">
              <a:buClr>
                <a:schemeClr val="tx1"/>
              </a:buClr>
            </a:pPr>
            <a:r>
              <a:rPr lang="en-US" dirty="1">
                <a:solidFill>
                  <a:schemeClr val="tx1"/>
                </a:solidFill>
                <a:latin typeface="Source Sans Pro" panose="020b0604020202020204" charset="0"/>
              </a:rPr>
              <a:t>Direct-side coverage issues with respect to revived abuse claims may include:</a:t>
            </a:r>
          </a:p>
          <a:p>
            <a:pPr marL="822960" lvl="3" indent="0">
              <a:buClr>
                <a:schemeClr val="tx1"/>
              </a:buClr>
              <a:buNone/>
            </a:pPr>
            <a:endParaRPr lang="en-US" sz="2000">
              <a:solidFill>
                <a:schemeClr val="tx1"/>
              </a:solidFill>
              <a:latin typeface="Source Sans Pro" panose="020b0604020202020204" charset="0"/>
            </a:endParaRPr>
          </a:p>
          <a:p>
            <a:pPr lvl="3">
              <a:buClr>
                <a:schemeClr val="tx1"/>
              </a:buClr>
            </a:pPr>
            <a:r>
              <a:rPr lang="en-US" sz="2000" dirty="1">
                <a:solidFill>
                  <a:schemeClr val="tx1"/>
                </a:solidFill>
                <a:latin typeface="Source Sans Pro" panose="020b0604020202020204" charset="0"/>
              </a:rPr>
              <a:t>Voluntary payments</a:t>
            </a:r>
          </a:p>
          <a:p>
            <a:pPr marL="822960" lvl="3" indent="0">
              <a:buClr>
                <a:schemeClr val="tx1"/>
              </a:buClr>
              <a:buNone/>
            </a:pPr>
            <a:endParaRPr lang="en-US" sz="2000">
              <a:solidFill>
                <a:schemeClr val="tx1"/>
              </a:solidFill>
              <a:latin typeface="Source Sans Pro" panose="020b0604020202020204" charset="0"/>
            </a:endParaRPr>
          </a:p>
          <a:p>
            <a:pPr lvl="3">
              <a:buClr>
                <a:schemeClr val="tx1"/>
              </a:buClr>
            </a:pPr>
            <a:r>
              <a:rPr lang="en-US" sz="2000" dirty="1">
                <a:solidFill>
                  <a:schemeClr val="tx1"/>
                </a:solidFill>
                <a:latin typeface="Source Sans Pro" panose="020b0604020202020204" charset="0"/>
              </a:rPr>
              <a:t>Expected or intended</a:t>
            </a:r>
          </a:p>
          <a:p>
            <a:pPr marL="548640" lvl="2" indent="0">
              <a:buClr>
                <a:schemeClr val="tx1"/>
              </a:buClr>
              <a:buNone/>
            </a:pPr>
            <a:endParaRPr lang="en-US" sz="2000">
              <a:solidFill>
                <a:schemeClr val="tx1"/>
              </a:solidFill>
              <a:latin typeface="Source Sans Pro" panose="020b0604020202020204" charset="0"/>
            </a:endParaRPr>
          </a:p>
          <a:p>
            <a:pPr lvl="3">
              <a:buClr>
                <a:schemeClr val="tx1"/>
              </a:buClr>
            </a:pPr>
            <a:r>
              <a:rPr lang="en-US" sz="2000" dirty="1">
                <a:solidFill>
                  <a:schemeClr val="tx1"/>
                </a:solidFill>
                <a:latin typeface="Source Sans Pro" panose="020b0604020202020204" charset="0"/>
              </a:rPr>
              <a:t>Number of occurrences</a:t>
            </a:r>
          </a:p>
          <a:p>
            <a:pPr marL="548640" lvl="2" indent="0">
              <a:buClr>
                <a:schemeClr val="tx1"/>
              </a:buClr>
              <a:buNone/>
            </a:pPr>
            <a:endParaRPr lang="en-US" sz="2000">
              <a:solidFill>
                <a:schemeClr val="tx1"/>
              </a:solidFill>
              <a:latin typeface="Source Sans Pro" panose="020b0604020202020204" charset="0"/>
            </a:endParaRPr>
          </a:p>
          <a:p>
            <a:pPr lvl="3">
              <a:buClr>
                <a:schemeClr val="tx1"/>
              </a:buClr>
            </a:pPr>
            <a:r>
              <a:rPr lang="en-US" sz="2000" dirty="1">
                <a:solidFill>
                  <a:schemeClr val="tx1"/>
                </a:solidFill>
                <a:latin typeface="Source Sans Pro" panose="020b0604020202020204" charset="0"/>
              </a:rPr>
              <a:t>Allocation</a:t>
            </a:r>
          </a:p>
          <a:p>
            <a:pPr marL="548640" lvl="2" indent="0">
              <a:buClr>
                <a:schemeClr val="tx1"/>
              </a:buClr>
              <a:buNone/>
            </a:pPr>
            <a:endParaRPr lang="en-US" sz="2000">
              <a:solidFill>
                <a:schemeClr val="tx1"/>
              </a:solidFill>
              <a:latin typeface="Source Sans Pro" panose="020b0604020202020204" charset="0"/>
            </a:endParaRPr>
          </a:p>
          <a:p>
            <a:pPr lvl="3">
              <a:buClr>
                <a:schemeClr val="tx1"/>
              </a:buClr>
            </a:pPr>
            <a:r>
              <a:rPr lang="en-US" sz="2000" dirty="1">
                <a:solidFill>
                  <a:schemeClr val="tx1"/>
                </a:solidFill>
                <a:latin typeface="Source Sans Pro" panose="020b0604020202020204" charset="0"/>
              </a:rPr>
              <a:t>Abuse exclusions</a:t>
            </a:r>
          </a:p>
          <a:p>
            <a:pPr lvl="1">
              <a:buClr>
                <a:schemeClr val="tx1"/>
              </a:buClr>
            </a:pPr>
            <a:endParaRPr lang="en-US">
              <a:solidFill>
                <a:schemeClr val="tx1"/>
              </a:solidFill>
              <a:latin typeface="Source Sans Pro" panose="020b0604020202020204" charset="0"/>
            </a:endParaRPr>
          </a:p>
          <a:p>
            <a:pPr lvl="1">
              <a:buClr>
                <a:schemeClr val="tx1"/>
              </a:buClr>
            </a:pPr>
            <a:endParaRPr lang="en-US">
              <a:solidFill>
                <a:schemeClr val="tx1"/>
              </a:solidFill>
              <a:latin typeface="Source Sans Pro" panose="020b0604020202020204" charset="0"/>
            </a:endParaRPr>
          </a:p>
          <a:p>
            <a:pPr lvl="1">
              <a:buClrTx/>
              <a:buFont typeface="Arial" panose="020b0604020202020204" pitchFamily="34" charset="0"/>
              <a:buChar char="•"/>
            </a:pPr>
            <a:endParaRPr lang="en-US">
              <a:solidFill>
                <a:schemeClr val="tx1"/>
              </a:solidFill>
              <a:latin typeface="Source Sans Pro" panose="020b0604020202020204" charset="0"/>
            </a:endParaRPr>
          </a:p>
        </p:txBody>
      </p:sp>
      <p:sp>
        <p:nvSpPr>
          <p:cNvPr id="6" name="Footer Placeholder 5">
            <a:extLst>
              <a:ext uri="{FF2B5EF4-FFF2-40B4-BE49-F238E27FC236}">
                <a16:creationId xmlns:a16="http://schemas.microsoft.com/office/drawing/2014/main" id="{84511B59-3334-A848-B186-89B8262A9848}"/>
              </a:ext>
            </a:extLst>
          </p:cNvPr>
          <p:cNvSpPr>
            <a:spLocks noGrp="1"/>
          </p:cNvSpPr>
          <p:nvPr>
            <p:ph type="ftr" sz="quarter" idx="3"/>
          </p:nvPr>
        </p:nvSpPr>
        <p:spPr/>
        <p:txBody>
          <a:bodyPr/>
          <a:lstStyle/>
          <a:p>
            <a:r>
              <a:rPr lang="en-US" dirty="1"/>
              <a:t>#ARIASUS • www.arias-us.org</a:t>
            </a:r>
          </a:p>
        </p:txBody>
      </p:sp>
      <p:sp>
        <p:nvSpPr>
          <p:cNvPr id="4" name="Rectangle 1"/>
          <p:cNvSpPr>
            <a:spLocks noChangeArrowheads="1"/>
          </p:cNvSpPr>
          <p:nvPr/>
        </p:nvSpPr>
        <p:spPr>
          <a:xfrm flipV="1">
            <a:off x="1455808" y="2920525"/>
            <a:ext cx="15668918" cy="2492990"/>
          </a:xfrm>
          <a:prstGeom prst="rect"/>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909E8E84-426E-40DD-AFC4-6F175D3DCCD1}">
              <a14:hiddenFill xmlns:a14="http://schemas.microsoft.com/office/drawing/2010/main">
                <a:solidFill>
                  <a:schemeClr val="accent1"/>
                </a:solidFill>
              </a14:hiddenFill>
            </a:ext>
          </a:extLst>
        </p:spPr>
        <p:txBody>
          <a:bodyPr vert="horz" wrap="square" lIns="91440" tIns="45720" rIns="91440" bIns="45720" numCol="1" anchor="ctr" anchorCtr="0" compatLnSpc="1">
            <a:prstTxWarp prst="textNoShape"/>
            <a:spAutoFit/>
          </a:bodyPr>
          <a:lstStyle/>
          <a:p>
            <a:pPr marL="171450" marR="0" lvl="0" indent="-171450" algn="ctr" defTabSz="914400" fontAlgn="base" rtl="0" eaLnBrk="0" latinLnBrk="0" hangingPunct="0">
              <a:lnSpc>
                <a:spcPct val="100000"/>
              </a:lnSpc>
              <a:spcBef>
                <a:spcPct val="0"/>
              </a:spcBef>
              <a:spcAft>
                <a:spcPct val="0"/>
              </a:spcAft>
              <a:buClrTx/>
              <a:buSzTx/>
              <a:buFont typeface="Wingdings" panose="05000000000000000000" pitchFamily="2" charset="2"/>
              <a:buChar char="§"/>
            </a:pPr>
            <a:r>
              <a:rPr kumimoji="0" lang="en-US" altLang="en-US" sz="900" b="0" i="0" u="none" strike="noStrike" cap="none" normalizeH="0" baseline="0" dirty="1">
                <a:ln>
                  <a:noFill/>
                </a:ln>
                <a:solidFill>
                  <a:srgbClr val="2962FF"/>
                </a:solidFill>
                <a:effectLst/>
                <a:latin typeface="Roboto"/>
                <a:hlinkClick r:id="rId2"/>
              </a:rPr>
              <a:t>  </a:t>
            </a:r>
            <a:r>
              <a:rPr kumimoji="0" lang="en-US" altLang="en-US" sz="15600" b="0" i="0" u="none" strike="noStrike" cap="none" normalizeH="0" baseline="0" dirty="1">
                <a:ln>
                  <a:noFill/>
                </a:ln>
                <a:solidFill>
                  <a:srgbClr val="2962FF"/>
                </a:solidFill>
                <a:effectLst/>
                <a:latin typeface="Roboto"/>
              </a:rPr>
              <a:t> </a:t>
            </a:r>
            <a:r>
              <a:rPr kumimoji="0" lang="en-US" altLang="en-US" sz="900" b="0" i="0" u="none" strike="noStrike" cap="none" normalizeH="0" baseline="0" dirty="1">
                <a:ln>
                  <a:noFill/>
                </a:ln>
                <a:solidFill>
                  <a:srgbClr val="2962FF"/>
                </a:solidFill>
                <a:effectLst/>
                <a:latin typeface="Roboto"/>
              </a:rPr>
              <a:t>                                                                       </a:t>
            </a:r>
          </a:p>
        </p:txBody>
      </p:sp>
    </p:spTree>
    <p:extLst>
      <p:ext uri="{BB962C8B-B14F-4D97-AF65-F5344CB8AC3E}">
        <p14:creationId xmlns:p14="http://schemas.microsoft.com/office/powerpoint/2010/main" val="41114075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44923-72A3-4547-A63A-858CC8195E93}"/>
              </a:ext>
            </a:extLst>
          </p:cNvPr>
          <p:cNvSpPr>
            <a:spLocks noGrp="1"/>
          </p:cNvSpPr>
          <p:nvPr>
            <p:ph type="ctrTitle"/>
          </p:nvPr>
        </p:nvSpPr>
        <p:spPr>
          <a:xfrm>
            <a:off x="515937" y="44891"/>
            <a:ext cx="11160124" cy="1488314"/>
          </a:xfrm>
        </p:spPr>
        <p:txBody>
          <a:bodyPr/>
          <a:lstStyle/>
          <a:p>
            <a:r>
              <a:rPr lang="en-US" dirty="1"/>
              <a:t>Reviver Claims – What’s Next? (4)</a:t>
            </a:r>
          </a:p>
        </p:txBody>
      </p:sp>
      <p:sp>
        <p:nvSpPr>
          <p:cNvPr id="3" name="Text Placeholder 2">
            <a:extLst>
              <a:ext uri="{FF2B5EF4-FFF2-40B4-BE49-F238E27FC236}">
                <a16:creationId xmlns:a16="http://schemas.microsoft.com/office/drawing/2014/main" id="{72CE192C-1176-7347-9106-B8DE5AF5558E}"/>
              </a:ext>
            </a:extLst>
          </p:cNvPr>
          <p:cNvSpPr>
            <a:spLocks noGrp="1"/>
          </p:cNvSpPr>
          <p:nvPr>
            <p:ph type="body" sz="quarter" idx="10"/>
          </p:nvPr>
        </p:nvSpPr>
        <p:spPr>
          <a:xfrm>
            <a:off x="390103" y="1327060"/>
            <a:ext cx="6144921" cy="5266849"/>
          </a:xfrm>
        </p:spPr>
        <p:txBody>
          <a:bodyPr>
            <a:noAutofit/>
          </a:bodyPr>
          <a:lstStyle/>
          <a:p>
            <a:pPr lvl="1">
              <a:buClr>
                <a:schemeClr val="tx1"/>
              </a:buClr>
            </a:pPr>
            <a:endParaRPr lang="en-US">
              <a:solidFill>
                <a:schemeClr val="tx1"/>
              </a:solidFill>
              <a:latin typeface="Source Sans Pro" panose="020b0604020202020204" charset="0"/>
            </a:endParaRPr>
          </a:p>
          <a:p>
            <a:pPr lvl="1">
              <a:buClr>
                <a:schemeClr val="tx1"/>
              </a:buClr>
            </a:pPr>
            <a:endParaRPr lang="en-US">
              <a:solidFill>
                <a:schemeClr val="tx1"/>
              </a:solidFill>
              <a:latin typeface="Source Sans Pro" panose="020b0604020202020204" charset="0"/>
            </a:endParaRPr>
          </a:p>
          <a:p>
            <a:pPr lvl="1">
              <a:buClrTx/>
              <a:buFont typeface="Arial" panose="020b0604020202020204" pitchFamily="34" charset="0"/>
              <a:buChar char="•"/>
            </a:pPr>
            <a:endParaRPr lang="en-US">
              <a:solidFill>
                <a:schemeClr val="tx1"/>
              </a:solidFill>
              <a:latin typeface="Source Sans Pro" panose="020b0604020202020204" charset="0"/>
            </a:endParaRPr>
          </a:p>
        </p:txBody>
      </p:sp>
      <p:sp>
        <p:nvSpPr>
          <p:cNvPr id="6" name="Footer Placeholder 5">
            <a:extLst>
              <a:ext uri="{FF2B5EF4-FFF2-40B4-BE49-F238E27FC236}">
                <a16:creationId xmlns:a16="http://schemas.microsoft.com/office/drawing/2014/main" id="{84511B59-3334-A848-B186-89B8262A9848}"/>
              </a:ext>
            </a:extLst>
          </p:cNvPr>
          <p:cNvSpPr>
            <a:spLocks noGrp="1"/>
          </p:cNvSpPr>
          <p:nvPr>
            <p:ph type="ftr" sz="quarter" idx="3"/>
          </p:nvPr>
        </p:nvSpPr>
        <p:spPr/>
        <p:txBody>
          <a:bodyPr/>
          <a:lstStyle/>
          <a:p>
            <a:r>
              <a:rPr lang="en-US" dirty="1"/>
              <a:t>#ARIASUS • www.arias-us.org</a:t>
            </a:r>
          </a:p>
        </p:txBody>
      </p:sp>
      <p:sp>
        <p:nvSpPr>
          <p:cNvPr id="4" name="Rectangle 1"/>
          <p:cNvSpPr>
            <a:spLocks noChangeArrowheads="1"/>
          </p:cNvSpPr>
          <p:nvPr/>
        </p:nvSpPr>
        <p:spPr>
          <a:xfrm flipV="1">
            <a:off x="1455808" y="2920525"/>
            <a:ext cx="15668918" cy="2492990"/>
          </a:xfrm>
          <a:prstGeom prst="rect"/>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909E8E84-426E-40DD-AFC4-6F175D3DCCD1}">
              <a14:hiddenFill xmlns:a14="http://schemas.microsoft.com/office/drawing/2010/main">
                <a:solidFill>
                  <a:schemeClr val="accent1"/>
                </a:solidFill>
              </a14:hiddenFill>
            </a:ext>
          </a:extLst>
        </p:spPr>
        <p:txBody>
          <a:bodyPr vert="horz" wrap="square" lIns="91440" tIns="45720" rIns="91440" bIns="45720" numCol="1" anchor="ctr" anchorCtr="0" compatLnSpc="1">
            <a:prstTxWarp prst="textNoShape"/>
            <a:spAutoFit/>
          </a:bodyPr>
          <a:lstStyle/>
          <a:p>
            <a:pPr marL="171450" marR="0" lvl="0" indent="-171450" algn="ctr" defTabSz="914400" fontAlgn="base" rtl="0" eaLnBrk="0" latinLnBrk="0" hangingPunct="0">
              <a:lnSpc>
                <a:spcPct val="100000"/>
              </a:lnSpc>
              <a:spcBef>
                <a:spcPct val="0"/>
              </a:spcBef>
              <a:spcAft>
                <a:spcPct val="0"/>
              </a:spcAft>
              <a:buClrTx/>
              <a:buSzTx/>
              <a:buFont typeface="Wingdings" panose="05000000000000000000" pitchFamily="2" charset="2"/>
              <a:buChar char="§"/>
            </a:pPr>
            <a:r>
              <a:rPr kumimoji="0" lang="en-US" altLang="en-US" sz="900" b="0" i="0" u="none" strike="noStrike" cap="none" normalizeH="0" baseline="0" dirty="1">
                <a:ln>
                  <a:noFill/>
                </a:ln>
                <a:solidFill>
                  <a:srgbClr val="2962FF"/>
                </a:solidFill>
                <a:effectLst/>
                <a:latin typeface="Roboto"/>
                <a:hlinkClick r:id="rId2"/>
              </a:rPr>
              <a:t>  </a:t>
            </a:r>
            <a:r>
              <a:rPr kumimoji="0" lang="en-US" altLang="en-US" sz="15600" b="0" i="0" u="none" strike="noStrike" cap="none" normalizeH="0" baseline="0" dirty="1">
                <a:ln>
                  <a:noFill/>
                </a:ln>
                <a:solidFill>
                  <a:srgbClr val="2962FF"/>
                </a:solidFill>
                <a:effectLst/>
                <a:latin typeface="Roboto"/>
              </a:rPr>
              <a:t> </a:t>
            </a:r>
            <a:r>
              <a:rPr kumimoji="0" lang="en-US" altLang="en-US" sz="900" b="0" i="0" u="none" strike="noStrike" cap="none" normalizeH="0" baseline="0" dirty="1">
                <a:ln>
                  <a:noFill/>
                </a:ln>
                <a:solidFill>
                  <a:srgbClr val="2962FF"/>
                </a:solidFill>
                <a:effectLst/>
                <a:latin typeface="Roboto"/>
              </a:rPr>
              <a:t>                                                                       </a:t>
            </a:r>
          </a:p>
        </p:txBody>
      </p:sp>
      <p:pic>
        <p:nvPicPr>
          <p:cNvPr id="8" name="Picture 7" descr="C:\Users\jpj\AppData\Local\Microsoft\Windows\INetCache\Content.MSO\9D257AAF.tmp"/>
          <p:cNvPicPr/>
          <p:nvPr/>
        </p:nvPicPr>
        <p:blipFill>
          <a:blip r:embed="rId3"/>
          <a:srcRect/>
          <a:stretch>
            <a:fillRect/>
          </a:stretch>
        </p:blipFill>
        <p:spPr>
          <a:xfrm>
            <a:off x="3548997" y="1885893"/>
            <a:ext cx="3764428" cy="2281127"/>
          </a:xfrm>
          <a:prstGeom prst="rect"/>
          <a:solidFill>
            <a:schemeClr val="accent1"/>
          </a:solidFill>
          <a:ln>
            <a:solidFill>
              <a:schemeClr val="tx1"/>
            </a:solidFill>
          </a:ln>
        </p:spPr>
      </p:pic>
    </p:spTree>
    <p:extLst>
      <p:ext uri="{BB962C8B-B14F-4D97-AF65-F5344CB8AC3E}">
        <p14:creationId xmlns:p14="http://schemas.microsoft.com/office/powerpoint/2010/main" val="23768966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FF23730-7707-F144-A5C8-BDDF7310A268}"/>
              </a:ext>
            </a:extLst>
          </p:cNvPr>
          <p:cNvSpPr>
            <a:spLocks noGrp="1"/>
          </p:cNvSpPr>
          <p:nvPr>
            <p:ph type="ctrTitle"/>
          </p:nvPr>
        </p:nvSpPr>
        <p:spPr>
          <a:xfrm>
            <a:off x="4550729" y="2777490"/>
            <a:ext cx="2787331" cy="1088180"/>
          </a:xfrm>
        </p:spPr>
        <p:txBody>
          <a:bodyPr/>
          <a:lstStyle/>
          <a:p>
            <a:r>
              <a:rPr lang="en-US" dirty="1"/>
              <a:t>Opioids</a:t>
            </a:r>
          </a:p>
        </p:txBody>
      </p:sp>
      <p:sp>
        <p:nvSpPr>
          <p:cNvPr id="8" name="Footer Placeholder 7">
            <a:extLst>
              <a:ext uri="{FF2B5EF4-FFF2-40B4-BE49-F238E27FC236}">
                <a16:creationId xmlns:a16="http://schemas.microsoft.com/office/drawing/2014/main" id="{1DC210E4-05FE-AB41-9CCC-35898E6BFE8D}"/>
              </a:ext>
            </a:extLst>
          </p:cNvPr>
          <p:cNvSpPr>
            <a:spLocks noGrp="1"/>
          </p:cNvSpPr>
          <p:nvPr>
            <p:ph type="ftr" sz="quarter" idx="3"/>
          </p:nvPr>
        </p:nvSpPr>
        <p:spPr>
          <a:xfrm>
            <a:off x="515937" y="6356350"/>
            <a:ext cx="2677319" cy="559223"/>
          </a:xfrm>
        </p:spPr>
        <p:txBody>
          <a:bodyPr/>
          <a:lstStyle/>
          <a:p>
            <a:pPr marL="0" marR="0" lvl="0" indent="0" algn="l" defTabSz="457200" fontAlgn="auto" rtl="0" eaLnBrk="1" latinLnBrk="0" hangingPunct="1">
              <a:lnSpc>
                <a:spcPct val="100000"/>
              </a:lnSpc>
              <a:spcBef>
                <a:spcPct val="0"/>
              </a:spcBef>
              <a:spcAft>
                <a:spcPct val="0"/>
              </a:spcAft>
              <a:buClrTx/>
              <a:buSzTx/>
              <a:buFontTx/>
              <a:buNone/>
              <a:defRPr/>
            </a:pPr>
            <a:r>
              <a:rPr kumimoji="0" lang="en-US" sz="1000" b="0" i="0" u="none" strike="noStrike" kern="1200" cap="none" spc="0" normalizeH="0" baseline="0" noProof="0" dirty="1">
                <a:ln>
                  <a:noFill/>
                </a:ln>
                <a:solidFill>
                  <a:srgbClr val="FFFFFF"/>
                </a:solidFill>
                <a:effectLst/>
                <a:uLnTx/>
                <a:uFillTx/>
                <a:latin typeface="Source Sans Pro" panose="020b0503030403020204" pitchFamily="34" charset="0"/>
                <a:ea typeface="+mn-ea"/>
              </a:rPr>
              <a:t>#ARIASUS • www.arias-us.org</a:t>
            </a:r>
          </a:p>
        </p:txBody>
      </p:sp>
    </p:spTree>
    <p:extLst>
      <p:ext uri="{BB962C8B-B14F-4D97-AF65-F5344CB8AC3E}">
        <p14:creationId xmlns:p14="http://schemas.microsoft.com/office/powerpoint/2010/main" val="8335521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613D45-7F73-9141-B705-7964A34AE916}"/>
              </a:ext>
            </a:extLst>
          </p:cNvPr>
          <p:cNvSpPr>
            <a:spLocks noGrp="1"/>
          </p:cNvSpPr>
          <p:nvPr>
            <p:ph type="body" sz="quarter" idx="10"/>
          </p:nvPr>
        </p:nvSpPr>
        <p:spPr>
          <a:xfrm>
            <a:off x="515938" y="627063"/>
            <a:ext cx="5472112" cy="477838"/>
          </a:xfrm>
        </p:spPr>
        <p:txBody>
          <a:bodyPr/>
          <a:lstStyle/>
          <a:p>
            <a:r>
              <a:rPr lang="en-US" b="1" u="sng" dirty="1"/>
              <a:t>Timeline</a:t>
            </a:r>
          </a:p>
        </p:txBody>
      </p:sp>
      <p:sp>
        <p:nvSpPr>
          <p:cNvPr id="6" name="Title 5">
            <a:extLst>
              <a:ext uri="{FF2B5EF4-FFF2-40B4-BE49-F238E27FC236}">
                <a16:creationId xmlns:a16="http://schemas.microsoft.com/office/drawing/2014/main" id="{1E911933-9614-EB4D-8602-8F6EB5ABF448}"/>
              </a:ext>
            </a:extLst>
          </p:cNvPr>
          <p:cNvSpPr>
            <a:spLocks noGrp="1"/>
          </p:cNvSpPr>
          <p:nvPr>
            <p:ph type="ctrTitle"/>
          </p:nvPr>
        </p:nvSpPr>
        <p:spPr>
          <a:xfrm>
            <a:off x="407988" y="0"/>
            <a:ext cx="11160124" cy="723899"/>
          </a:xfrm>
        </p:spPr>
        <p:txBody>
          <a:bodyPr/>
          <a:lstStyle/>
          <a:p>
            <a:r>
              <a:rPr lang="en-US" dirty="1"/>
              <a:t>Opioids</a:t>
            </a:r>
          </a:p>
        </p:txBody>
      </p:sp>
      <p:sp>
        <p:nvSpPr>
          <p:cNvPr id="7" name="Footer Placeholder 6">
            <a:extLst>
              <a:ext uri="{FF2B5EF4-FFF2-40B4-BE49-F238E27FC236}">
                <a16:creationId xmlns:a16="http://schemas.microsoft.com/office/drawing/2014/main" id="{25BCB9B2-6E21-7A45-984E-9B4BC6CA739F}"/>
              </a:ext>
            </a:extLst>
          </p:cNvPr>
          <p:cNvSpPr>
            <a:spLocks noGrp="1"/>
          </p:cNvSpPr>
          <p:nvPr>
            <p:ph type="ftr" sz="quarter" idx="3"/>
          </p:nvPr>
        </p:nvSpPr>
        <p:spPr/>
        <p:txBody>
          <a:bodyPr/>
          <a:lstStyle/>
          <a:p>
            <a:pPr marL="0" marR="0" lvl="0" indent="0" algn="l" defTabSz="457200" fontAlgn="auto" rtl="0" eaLnBrk="1" latinLnBrk="0" hangingPunct="1">
              <a:lnSpc>
                <a:spcPct val="100000"/>
              </a:lnSpc>
              <a:spcBef>
                <a:spcPct val="0"/>
              </a:spcBef>
              <a:spcAft>
                <a:spcPct val="0"/>
              </a:spcAft>
              <a:buClrTx/>
              <a:buSzTx/>
              <a:buFontTx/>
              <a:buNone/>
              <a:defRPr/>
            </a:pPr>
            <a:r>
              <a:rPr kumimoji="0" lang="en-US" sz="1000" b="0" i="0" u="none" strike="noStrike" kern="1200" cap="none" spc="0" normalizeH="0" baseline="0" noProof="0" dirty="1">
                <a:ln>
                  <a:noFill/>
                </a:ln>
                <a:solidFill>
                  <a:srgbClr val="FFFFFF"/>
                </a:solidFill>
                <a:effectLst/>
                <a:uLnTx/>
                <a:uFillTx/>
                <a:latin typeface="Source Sans Pro" panose="020b0503030403020204" pitchFamily="34" charset="0"/>
                <a:ea typeface="+mn-ea"/>
              </a:rPr>
              <a:t>#ARIASUS • www.arias-us.org</a:t>
            </a:r>
          </a:p>
        </p:txBody>
      </p:sp>
      <p:cxnSp>
        <p:nvCxnSpPr>
          <p:cNvPr id="10" name="Straight Connector 9">
            <a:extLst>
              <a:ext uri="{FF2B5EF4-FFF2-40B4-BE49-F238E27FC236}">
                <a16:creationId xmlns:a16="http://schemas.microsoft.com/office/drawing/2014/main" id="{263FEF61-38E8-438F-ABA0-B4260C53D3AD}"/>
              </a:ext>
            </a:extLst>
          </p:cNvPr>
          <p:cNvCxnSpPr/>
          <p:nvPr/>
        </p:nvCxnSpPr>
        <p:spPr>
          <a:xfrm>
            <a:off x="515937" y="614363"/>
            <a:ext cx="11157688" cy="0"/>
          </a:xfrm>
          <a:prstGeom prst="line"/>
          <a:ln w="47625" cap="flat" algn="ctr">
            <a:prstDash val="solid"/>
          </a:ln>
        </p:spPr>
        <p:style>
          <a:lnRef idx="1">
            <a:schemeClr val="accent1"/>
          </a:lnRef>
          <a:fillRef idx="0">
            <a:schemeClr val="accent1"/>
          </a:fillRef>
          <a:effectRef idx="0">
            <a:schemeClr val="accent1"/>
          </a:effectRef>
          <a:fontRef idx="minor">
            <a:schemeClr val="tx1"/>
          </a:fontRef>
        </p:style>
      </p:cxnSp>
      <p:graphicFrame>
        <p:nvGraphicFramePr>
          <p:cNvPr id="4" name="Diagram 3">
            <a:extLst>
              <a:ext uri="{FF2B5EF4-FFF2-40B4-BE49-F238E27FC236}">
                <a16:creationId xmlns:a16="http://schemas.microsoft.com/office/drawing/2014/main" id="{D4E9D37D-210F-4A3B-AF59-48DA3F48E5D1}"/>
              </a:ext>
            </a:extLst>
          </p:cNvPr>
          <p:cNvGraphicFramePr/>
          <p:nvPr/>
        </p:nvGraphicFramePr>
        <p:xfrm>
          <a:off x="323849" y="2400300"/>
          <a:ext cx="11544301" cy="15747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A0D375AD-8D4C-4108-9F67-0A47D5CFAF0C}"/>
              </a:ext>
            </a:extLst>
          </p:cNvPr>
          <p:cNvSpPr txBox="1"/>
          <p:nvPr/>
        </p:nvSpPr>
        <p:spPr>
          <a:xfrm>
            <a:off x="762000" y="5562600"/>
            <a:ext cx="10299700" cy="369332"/>
          </a:xfrm>
          <a:prstGeom prst="rect"/>
          <a:noFill/>
        </p:spPr>
        <p:txBody>
          <a:bodyPr wrap="square" rtlCol="0">
            <a:spAutoFit/>
          </a:bodyPr>
          <a:lstStyle/>
          <a:p>
            <a:pPr marL="228600" marR="0" lvl="0" indent="-228600" algn="l" defTabSz="457200" fontAlgn="auto" rtl="0" eaLnBrk="1" latinLnBrk="0" hangingPunct="1">
              <a:lnSpc>
                <a:spcPct val="100000"/>
              </a:lnSpc>
              <a:spcBef>
                <a:spcPct val="0"/>
              </a:spcBef>
              <a:spcAft>
                <a:spcPct val="0"/>
              </a:spcAft>
              <a:buClrTx/>
              <a:buSzTx/>
              <a:buFontTx/>
              <a:buAutoNum type="arabicPeriod" startAt="1"/>
              <a:defRPr/>
            </a:pPr>
            <a:r>
              <a:rPr kumimoji="0" lang="en-US" sz="900" b="0" i="0" u="none" strike="noStrike" kern="1200" cap="none" spc="0" normalizeH="0" baseline="0" noProof="0" dirty="1">
                <a:ln>
                  <a:noFill/>
                </a:ln>
                <a:solidFill>
                  <a:srgbClr val="000000"/>
                </a:solidFill>
                <a:effectLst/>
                <a:uLnTx/>
                <a:uFillTx/>
                <a:latin typeface="Corbel" panose="020b0503020204020204"/>
                <a:ea typeface="+mn-ea"/>
                <a:cs typeface="+mn-cs"/>
                <a:hlinkClick r:id="rId7">
                  <a:extLst>
                    <a:ext uri="{A12FA001-AC4F-418D-AE19-62706E023703}">
                      <ahyp:hlinkClr xmlns:ahyp="http://schemas.microsoft.com/office/drawing/2018/hyperlinkcolor" xmlns="" val="tx"/>
                    </a:ext>
                  </a:extLst>
                </a:hlinkClick>
              </a:rPr>
              <a:t>https://www.cdc.gov/drugoverdose/maps/rxrate-maps.html</a:t>
            </a:r>
            <a:endParaRPr kumimoji="0" lang="en-US" sz="900" b="0" i="0" u="none" strike="noStrike" kern="1200" cap="none" spc="0" normalizeH="0" baseline="0" noProof="0">
              <a:ln>
                <a:noFill/>
              </a:ln>
              <a:solidFill>
                <a:srgbClr val="000000"/>
              </a:solidFill>
              <a:effectLst/>
              <a:uLnTx/>
              <a:uFillTx/>
              <a:latin typeface="Corbel" panose="020b0503020204020204"/>
              <a:ea typeface="+mn-ea"/>
              <a:cs typeface="+mn-cs"/>
            </a:endParaRPr>
          </a:p>
          <a:p>
            <a:pPr marL="228600" marR="0" lvl="0" indent="-228600" algn="l" defTabSz="457200" fontAlgn="auto" rtl="0" eaLnBrk="1" latinLnBrk="0" hangingPunct="1">
              <a:lnSpc>
                <a:spcPct val="100000"/>
              </a:lnSpc>
              <a:spcBef>
                <a:spcPct val="0"/>
              </a:spcBef>
              <a:spcAft>
                <a:spcPct val="0"/>
              </a:spcAft>
              <a:buClrTx/>
              <a:buSzTx/>
              <a:buFontTx/>
              <a:buAutoNum type="arabicPeriod" startAt="1"/>
              <a:defRPr/>
            </a:pPr>
            <a:r>
              <a:rPr kumimoji="0" lang="en-US" sz="900" b="0" i="0" u="sng" strike="noStrike" kern="1200" cap="none" spc="0" normalizeH="0" baseline="0" noProof="0" dirty="1">
                <a:ln>
                  <a:noFill/>
                </a:ln>
                <a:solidFill>
                  <a:srgbClr val="000000"/>
                </a:solidFill>
                <a:effectLst/>
                <a:uLnTx/>
                <a:uFillTx/>
                <a:latin typeface="Corbel" panose="020b0503020204020204"/>
                <a:ea typeface="+mn-ea"/>
                <a:cs typeface="+mn-cs"/>
              </a:rPr>
              <a:t>https://wonder.cdc.gov</a:t>
            </a:r>
          </a:p>
        </p:txBody>
      </p:sp>
    </p:spTree>
    <p:extLst>
      <p:ext uri="{BB962C8B-B14F-4D97-AF65-F5344CB8AC3E}">
        <p14:creationId xmlns:p14="http://schemas.microsoft.com/office/powerpoint/2010/main" val="40263144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613D45-7F73-9141-B705-7964A34AE916}"/>
              </a:ext>
            </a:extLst>
          </p:cNvPr>
          <p:cNvSpPr>
            <a:spLocks noGrp="1"/>
          </p:cNvSpPr>
          <p:nvPr>
            <p:ph type="body" sz="quarter" idx="10"/>
          </p:nvPr>
        </p:nvSpPr>
        <p:spPr>
          <a:xfrm>
            <a:off x="515938" y="627063"/>
            <a:ext cx="5472112" cy="477838"/>
          </a:xfrm>
        </p:spPr>
        <p:txBody>
          <a:bodyPr/>
          <a:lstStyle/>
          <a:p>
            <a:r>
              <a:rPr lang="en-US" b="1" u="sng" dirty="1"/>
              <a:t>Opioid-Related Deaths</a:t>
            </a:r>
          </a:p>
        </p:txBody>
      </p:sp>
      <p:sp>
        <p:nvSpPr>
          <p:cNvPr id="6" name="Title 5">
            <a:extLst>
              <a:ext uri="{FF2B5EF4-FFF2-40B4-BE49-F238E27FC236}">
                <a16:creationId xmlns:a16="http://schemas.microsoft.com/office/drawing/2014/main" id="{1E911933-9614-EB4D-8602-8F6EB5ABF448}"/>
              </a:ext>
            </a:extLst>
          </p:cNvPr>
          <p:cNvSpPr>
            <a:spLocks noGrp="1"/>
          </p:cNvSpPr>
          <p:nvPr>
            <p:ph type="ctrTitle"/>
          </p:nvPr>
        </p:nvSpPr>
        <p:spPr>
          <a:xfrm>
            <a:off x="513501" y="-47632"/>
            <a:ext cx="11160124" cy="723899"/>
          </a:xfrm>
        </p:spPr>
        <p:txBody>
          <a:bodyPr/>
          <a:lstStyle/>
          <a:p>
            <a:r>
              <a:rPr lang="en-US" dirty="1"/>
              <a:t>Opioids</a:t>
            </a:r>
          </a:p>
        </p:txBody>
      </p:sp>
      <p:sp>
        <p:nvSpPr>
          <p:cNvPr id="7" name="Footer Placeholder 6">
            <a:extLst>
              <a:ext uri="{FF2B5EF4-FFF2-40B4-BE49-F238E27FC236}">
                <a16:creationId xmlns:a16="http://schemas.microsoft.com/office/drawing/2014/main" id="{25BCB9B2-6E21-7A45-984E-9B4BC6CA739F}"/>
              </a:ext>
            </a:extLst>
          </p:cNvPr>
          <p:cNvSpPr>
            <a:spLocks noGrp="1"/>
          </p:cNvSpPr>
          <p:nvPr>
            <p:ph type="ftr" sz="quarter" idx="3"/>
          </p:nvPr>
        </p:nvSpPr>
        <p:spPr/>
        <p:txBody>
          <a:bodyPr/>
          <a:lstStyle/>
          <a:p>
            <a:pPr marL="0" marR="0" lvl="0" indent="0" algn="l" defTabSz="457200" fontAlgn="auto" rtl="0" eaLnBrk="1" latinLnBrk="0" hangingPunct="1">
              <a:lnSpc>
                <a:spcPct val="100000"/>
              </a:lnSpc>
              <a:spcBef>
                <a:spcPct val="0"/>
              </a:spcBef>
              <a:spcAft>
                <a:spcPct val="0"/>
              </a:spcAft>
              <a:buClrTx/>
              <a:buSzTx/>
              <a:buFontTx/>
              <a:buNone/>
              <a:defRPr/>
            </a:pPr>
            <a:r>
              <a:rPr kumimoji="0" lang="en-US" sz="1000" b="0" i="0" u="none" strike="noStrike" kern="1200" cap="none" spc="0" normalizeH="0" baseline="0" noProof="0" dirty="1">
                <a:ln>
                  <a:noFill/>
                </a:ln>
                <a:solidFill>
                  <a:srgbClr val="FFFFFF"/>
                </a:solidFill>
                <a:effectLst/>
                <a:uLnTx/>
                <a:uFillTx/>
                <a:latin typeface="Source Sans Pro" panose="020b0503030403020204" pitchFamily="34" charset="0"/>
                <a:ea typeface="+mn-ea"/>
              </a:rPr>
              <a:t>#ARIASUS • www.arias-us.org</a:t>
            </a:r>
          </a:p>
        </p:txBody>
      </p:sp>
      <p:cxnSp>
        <p:nvCxnSpPr>
          <p:cNvPr id="10" name="Straight Connector 9">
            <a:extLst>
              <a:ext uri="{FF2B5EF4-FFF2-40B4-BE49-F238E27FC236}">
                <a16:creationId xmlns:a16="http://schemas.microsoft.com/office/drawing/2014/main" id="{263FEF61-38E8-438F-ABA0-B4260C53D3AD}"/>
              </a:ext>
            </a:extLst>
          </p:cNvPr>
          <p:cNvCxnSpPr/>
          <p:nvPr/>
        </p:nvCxnSpPr>
        <p:spPr>
          <a:xfrm>
            <a:off x="515937" y="627063"/>
            <a:ext cx="11157688" cy="0"/>
          </a:xfrm>
          <a:prstGeom prst="line"/>
          <a:ln w="47625" cap="flat" algn="ctr">
            <a:prstDash val="solid"/>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865F387E-8344-42F7-93EE-47CFE20FCF96}"/>
              </a:ext>
            </a:extLst>
          </p:cNvPr>
          <p:cNvPicPr/>
          <p:nvPr/>
        </p:nvPicPr>
        <p:blipFill>
          <a:blip r:embed="rId2"/>
          <a:srcRect/>
          <a:stretch>
            <a:fillRect/>
          </a:stretch>
        </p:blipFill>
        <p:spPr>
          <a:xfrm>
            <a:off x="1459280" y="1104902"/>
            <a:ext cx="8434020" cy="5118076"/>
          </a:xfrm>
          <a:prstGeom prst="rect"/>
        </p:spPr>
      </p:pic>
    </p:spTree>
    <p:extLst>
      <p:ext uri="{BB962C8B-B14F-4D97-AF65-F5344CB8AC3E}">
        <p14:creationId xmlns:p14="http://schemas.microsoft.com/office/powerpoint/2010/main" val="7032316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44923-72A3-4547-A63A-858CC8195E93}"/>
              </a:ext>
            </a:extLst>
          </p:cNvPr>
          <p:cNvSpPr>
            <a:spLocks noGrp="1"/>
          </p:cNvSpPr>
          <p:nvPr>
            <p:ph type="ctrTitle"/>
          </p:nvPr>
        </p:nvSpPr>
        <p:spPr/>
        <p:txBody>
          <a:bodyPr/>
          <a:lstStyle/>
          <a:p>
            <a:r>
              <a:rPr lang="en-US" dirty="1"/>
              <a:t>What Is A “Reviver Statute”?</a:t>
            </a:r>
          </a:p>
        </p:txBody>
      </p:sp>
      <p:sp>
        <p:nvSpPr>
          <p:cNvPr id="3" name="Text Placeholder 2">
            <a:extLst>
              <a:ext uri="{FF2B5EF4-FFF2-40B4-BE49-F238E27FC236}">
                <a16:creationId xmlns:a16="http://schemas.microsoft.com/office/drawing/2014/main" id="{72CE192C-1176-7347-9106-B8DE5AF5558E}"/>
              </a:ext>
            </a:extLst>
          </p:cNvPr>
          <p:cNvSpPr>
            <a:spLocks noGrp="1"/>
          </p:cNvSpPr>
          <p:nvPr>
            <p:ph type="body" sz="quarter" idx="10"/>
          </p:nvPr>
        </p:nvSpPr>
        <p:spPr/>
        <p:txBody>
          <a:bodyPr>
            <a:normAutofit/>
          </a:bodyPr>
          <a:lstStyle/>
          <a:p>
            <a:pPr lvl="1">
              <a:buClrTx/>
            </a:pPr>
            <a:r>
              <a:rPr lang="en-US" sz="2400" dirty="1">
                <a:solidFill>
                  <a:schemeClr val="tx1"/>
                </a:solidFill>
                <a:latin typeface="Source Sans Pro" panose="020b0604020202020204" charset="0"/>
              </a:rPr>
              <a:t>A reviver statute is a state law permitting survivors of sexual abuse to bring civil lawsuits after the statute of limitations period has closed.  </a:t>
            </a:r>
          </a:p>
          <a:p>
            <a:pPr marL="274320" lvl="1" indent="0">
              <a:buNone/>
            </a:pPr>
            <a:endParaRPr lang="en-US" sz="2400">
              <a:solidFill>
                <a:schemeClr val="tx1"/>
              </a:solidFill>
              <a:latin typeface="Source Sans Pro" panose="020b0604020202020204" charset="0"/>
            </a:endParaRPr>
          </a:p>
          <a:p>
            <a:pPr lvl="1">
              <a:buClrTx/>
            </a:pPr>
            <a:r>
              <a:rPr lang="en-US" sz="2400" dirty="1">
                <a:solidFill>
                  <a:schemeClr val="tx1"/>
                </a:solidFill>
                <a:latin typeface="Source Sans Pro" panose="020b0604020202020204" charset="0"/>
              </a:rPr>
              <a:t>The legislation “revives” claims that otherwise would be time barred.</a:t>
            </a:r>
          </a:p>
        </p:txBody>
      </p:sp>
      <p:sp>
        <p:nvSpPr>
          <p:cNvPr id="6" name="Footer Placeholder 5">
            <a:extLst>
              <a:ext uri="{FF2B5EF4-FFF2-40B4-BE49-F238E27FC236}">
                <a16:creationId xmlns:a16="http://schemas.microsoft.com/office/drawing/2014/main" id="{84511B59-3334-A848-B186-89B8262A9848}"/>
              </a:ext>
            </a:extLst>
          </p:cNvPr>
          <p:cNvSpPr>
            <a:spLocks noGrp="1"/>
          </p:cNvSpPr>
          <p:nvPr>
            <p:ph type="ftr" sz="quarter" idx="3"/>
          </p:nvPr>
        </p:nvSpPr>
        <p:spPr/>
        <p:txBody>
          <a:bodyPr/>
          <a:lstStyle/>
          <a:p>
            <a:r>
              <a:rPr lang="en-US" dirty="1"/>
              <a:t>#ARIASUS • www.arias-us.org</a:t>
            </a:r>
          </a:p>
        </p:txBody>
      </p:sp>
    </p:spTree>
    <p:extLst>
      <p:ext uri="{BB962C8B-B14F-4D97-AF65-F5344CB8AC3E}">
        <p14:creationId xmlns:p14="http://schemas.microsoft.com/office/powerpoint/2010/main" val="34298802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613D45-7F73-9141-B705-7964A34AE916}"/>
              </a:ext>
            </a:extLst>
          </p:cNvPr>
          <p:cNvSpPr>
            <a:spLocks noGrp="1"/>
          </p:cNvSpPr>
          <p:nvPr>
            <p:ph type="body" sz="quarter" idx="10"/>
          </p:nvPr>
        </p:nvSpPr>
        <p:spPr>
          <a:xfrm>
            <a:off x="515938" y="627063"/>
            <a:ext cx="6418262" cy="477838"/>
          </a:xfrm>
        </p:spPr>
        <p:txBody>
          <a:bodyPr/>
          <a:lstStyle/>
          <a:p>
            <a:r>
              <a:rPr lang="en-US" b="1" u="sng" dirty="1"/>
              <a:t>Total Number of Cases (as of January 1, 2021)</a:t>
            </a:r>
          </a:p>
        </p:txBody>
      </p:sp>
      <p:sp>
        <p:nvSpPr>
          <p:cNvPr id="3" name="Text Placeholder 2">
            <a:extLst>
              <a:ext uri="{FF2B5EF4-FFF2-40B4-BE49-F238E27FC236}">
                <a16:creationId xmlns:a16="http://schemas.microsoft.com/office/drawing/2014/main" id="{9B9C7688-05E0-794C-8E34-3DA9D054D03E}"/>
              </a:ext>
            </a:extLst>
          </p:cNvPr>
          <p:cNvSpPr>
            <a:spLocks noGrp="1"/>
          </p:cNvSpPr>
          <p:nvPr>
            <p:ph type="body" sz="quarter" idx="11"/>
          </p:nvPr>
        </p:nvSpPr>
        <p:spPr>
          <a:xfrm>
            <a:off x="1926431" y="1236663"/>
            <a:ext cx="3436143" cy="4610101"/>
          </a:xfrm>
        </p:spPr>
        <p:txBody>
          <a:bodyPr/>
          <a:lstStyle/>
          <a:p>
            <a:r>
              <a:rPr lang="en-US" dirty="1"/>
              <a:t>	</a:t>
            </a:r>
            <a:endParaRPr lang="en-US" sz="2400"/>
          </a:p>
        </p:txBody>
      </p:sp>
      <p:sp>
        <p:nvSpPr>
          <p:cNvPr id="6" name="Title 5">
            <a:extLst>
              <a:ext uri="{FF2B5EF4-FFF2-40B4-BE49-F238E27FC236}">
                <a16:creationId xmlns:a16="http://schemas.microsoft.com/office/drawing/2014/main" id="{1E911933-9614-EB4D-8602-8F6EB5ABF448}"/>
              </a:ext>
            </a:extLst>
          </p:cNvPr>
          <p:cNvSpPr>
            <a:spLocks noGrp="1"/>
          </p:cNvSpPr>
          <p:nvPr>
            <p:ph type="ctrTitle"/>
          </p:nvPr>
        </p:nvSpPr>
        <p:spPr>
          <a:xfrm>
            <a:off x="513501" y="-88106"/>
            <a:ext cx="11160124" cy="723899"/>
          </a:xfrm>
        </p:spPr>
        <p:txBody>
          <a:bodyPr/>
          <a:lstStyle/>
          <a:p>
            <a:r>
              <a:rPr lang="en-US" dirty="1"/>
              <a:t>Opioids</a:t>
            </a:r>
          </a:p>
        </p:txBody>
      </p:sp>
      <p:sp>
        <p:nvSpPr>
          <p:cNvPr id="7" name="Footer Placeholder 6">
            <a:extLst>
              <a:ext uri="{FF2B5EF4-FFF2-40B4-BE49-F238E27FC236}">
                <a16:creationId xmlns:a16="http://schemas.microsoft.com/office/drawing/2014/main" id="{25BCB9B2-6E21-7A45-984E-9B4BC6CA739F}"/>
              </a:ext>
            </a:extLst>
          </p:cNvPr>
          <p:cNvSpPr>
            <a:spLocks noGrp="1"/>
          </p:cNvSpPr>
          <p:nvPr>
            <p:ph type="ftr" sz="quarter" idx="3"/>
          </p:nvPr>
        </p:nvSpPr>
        <p:spPr/>
        <p:txBody>
          <a:bodyPr/>
          <a:lstStyle/>
          <a:p>
            <a:pPr marL="0" marR="0" lvl="0" indent="0" algn="l" defTabSz="457200" fontAlgn="auto" rtl="0" eaLnBrk="1" latinLnBrk="0" hangingPunct="1">
              <a:lnSpc>
                <a:spcPct val="100000"/>
              </a:lnSpc>
              <a:spcBef>
                <a:spcPct val="0"/>
              </a:spcBef>
              <a:spcAft>
                <a:spcPct val="0"/>
              </a:spcAft>
              <a:buClrTx/>
              <a:buSzTx/>
              <a:buFontTx/>
              <a:buNone/>
              <a:defRPr/>
            </a:pPr>
            <a:r>
              <a:rPr kumimoji="0" lang="en-US" sz="1000" b="0" i="0" u="none" strike="noStrike" kern="1200" cap="none" spc="0" normalizeH="0" baseline="0" noProof="0" dirty="1">
                <a:ln>
                  <a:noFill/>
                </a:ln>
                <a:solidFill>
                  <a:srgbClr val="FFFFFF"/>
                </a:solidFill>
                <a:effectLst/>
                <a:uLnTx/>
                <a:uFillTx/>
                <a:latin typeface="Source Sans Pro" panose="020b0503030403020204" pitchFamily="34" charset="0"/>
                <a:ea typeface="+mn-ea"/>
              </a:rPr>
              <a:t>#ARIASUS • www.arias-us.org</a:t>
            </a:r>
          </a:p>
        </p:txBody>
      </p:sp>
      <p:cxnSp>
        <p:nvCxnSpPr>
          <p:cNvPr id="10" name="Straight Connector 9">
            <a:extLst>
              <a:ext uri="{FF2B5EF4-FFF2-40B4-BE49-F238E27FC236}">
                <a16:creationId xmlns:a16="http://schemas.microsoft.com/office/drawing/2014/main" id="{263FEF61-38E8-438F-ABA0-B4260C53D3AD}"/>
              </a:ext>
            </a:extLst>
          </p:cNvPr>
          <p:cNvCxnSpPr/>
          <p:nvPr/>
        </p:nvCxnSpPr>
        <p:spPr>
          <a:xfrm>
            <a:off x="515937" y="627063"/>
            <a:ext cx="11157688" cy="0"/>
          </a:xfrm>
          <a:prstGeom prst="line"/>
          <a:ln w="47625" cap="flat" algn="ctr">
            <a:prstDash val="solid"/>
          </a:ln>
        </p:spPr>
        <p:style>
          <a:lnRef idx="1">
            <a:schemeClr val="accent1"/>
          </a:lnRef>
          <a:fillRef idx="0">
            <a:schemeClr val="accent1"/>
          </a:fillRef>
          <a:effectRef idx="0">
            <a:schemeClr val="accent1"/>
          </a:effectRef>
          <a:fontRef idx="minor">
            <a:schemeClr val="tx1"/>
          </a:fontRef>
        </p:style>
      </p:cxnSp>
      <p:graphicFrame>
        <p:nvGraphicFramePr>
          <p:cNvPr id="21" name="Table 20">
            <a:extLst>
              <a:ext uri="{FF2B5EF4-FFF2-40B4-BE49-F238E27FC236}">
                <a16:creationId xmlns:a16="http://schemas.microsoft.com/office/drawing/2014/main" id="{F113016B-D974-4BB6-B565-D61110CFF0BB}"/>
              </a:ext>
            </a:extLst>
          </p:cNvPr>
          <p:cNvGraphicFramePr>
            <a:graphicFrameLocks noGrp="1"/>
          </p:cNvGraphicFramePr>
          <p:nvPr/>
        </p:nvGraphicFramePr>
        <p:xfrm>
          <a:off x="1756540" y="1236663"/>
          <a:ext cx="8676482" cy="4641845"/>
        </p:xfrm>
        <a:graphic>
          <a:graphicData uri="http://schemas.openxmlformats.org/drawingml/2006/table">
            <a:tbl>
              <a:tblPr/>
              <a:tblGrid>
                <a:gridCol w="4338241">
                  <a:extLst>
                    <a:ext uri="{9D8B030D-6E8A-4147-A177-3AD203B41FA5}">
                      <a16:colId xmlns:a16="http://schemas.microsoft.com/office/drawing/2014/main" val="3274430186"/>
                    </a:ext>
                  </a:extLst>
                </a:gridCol>
                <a:gridCol w="4338241">
                  <a:extLst>
                    <a:ext uri="{9D8B030D-6E8A-4147-A177-3AD203B41FA5}">
                      <a16:colId xmlns:a16="http://schemas.microsoft.com/office/drawing/2014/main" val="3671603285"/>
                    </a:ext>
                  </a:extLst>
                </a:gridCol>
              </a:tblGrid>
              <a:tr h="928369">
                <a:tc>
                  <a:txBody>
                    <a:bodyPr/>
                    <a:lstStyle/>
                    <a:p>
                      <a:pPr algn="ctr" fontAlgn="ctr"/>
                      <a:r>
                        <a:rPr lang="en-US" sz="2800" b="0" i="0" u="none" strike="noStrike" dirty="1">
                          <a:solidFill>
                            <a:srgbClr val="EA5800"/>
                          </a:solidFill>
                          <a:effectLst/>
                          <a:latin typeface="Source Sans Pro" panose="020b0503030403020204" pitchFamily="34" charset="0"/>
                        </a:rPr>
                        <a:t>Venue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2800" b="0" i="0" u="none" strike="noStrike" dirty="1">
                          <a:solidFill>
                            <a:srgbClr val="EA5800"/>
                          </a:solidFill>
                          <a:effectLst/>
                          <a:latin typeface="Source Sans Pro" panose="020b0503030403020204" pitchFamily="34" charset="0"/>
                        </a:rPr>
                        <a:t>Cases Filed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329740372"/>
                  </a:ext>
                </a:extLst>
              </a:tr>
              <a:tr h="928369">
                <a:tc>
                  <a:txBody>
                    <a:bodyPr/>
                    <a:lstStyle/>
                    <a:p>
                      <a:pPr algn="ctr" fontAlgn="ctr"/>
                      <a:r>
                        <a:rPr lang="en-US" sz="2400" b="0" i="0" u="none" strike="noStrike" dirty="1">
                          <a:solidFill>
                            <a:schemeClr val="accent1"/>
                          </a:solidFill>
                          <a:effectLst/>
                          <a:latin typeface="Source Sans Pro" panose="020b0503030403020204" pitchFamily="34" charset="0"/>
                        </a:rPr>
                        <a:t>MDL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0" i="0" u="none" strike="noStrike" dirty="1">
                          <a:solidFill>
                            <a:schemeClr val="accent1"/>
                          </a:solidFill>
                          <a:effectLst/>
                          <a:latin typeface="Source Sans Pro" panose="020b0503030403020204" pitchFamily="34" charset="0"/>
                        </a:rPr>
                        <a:t>2,944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5383271"/>
                  </a:ext>
                </a:extLst>
              </a:tr>
              <a:tr h="928369">
                <a:tc>
                  <a:txBody>
                    <a:bodyPr/>
                    <a:lstStyle/>
                    <a:p>
                      <a:pPr algn="ctr" fontAlgn="ctr"/>
                      <a:r>
                        <a:rPr lang="en-US" sz="2400" b="0" i="0" u="none" strike="noStrike" dirty="1">
                          <a:solidFill>
                            <a:schemeClr val="accent1"/>
                          </a:solidFill>
                          <a:effectLst/>
                          <a:latin typeface="Source Sans Pro" panose="020b0503030403020204" pitchFamily="34" charset="0"/>
                        </a:rPr>
                        <a:t>Federal Non-MDL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0" i="0" u="none" strike="noStrike" dirty="1">
                          <a:solidFill>
                            <a:schemeClr val="accent1"/>
                          </a:solidFill>
                          <a:effectLst/>
                          <a:latin typeface="Source Sans Pro" panose="020b0503030403020204" pitchFamily="34" charset="0"/>
                        </a:rPr>
                        <a:t>123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5190269"/>
                  </a:ext>
                </a:extLst>
              </a:tr>
              <a:tr h="928369">
                <a:tc>
                  <a:txBody>
                    <a:bodyPr/>
                    <a:lstStyle/>
                    <a:p>
                      <a:pPr algn="ctr" fontAlgn="ctr"/>
                      <a:r>
                        <a:rPr lang="en-US" sz="2400" b="0" i="0" u="none" strike="noStrike" dirty="1">
                          <a:solidFill>
                            <a:schemeClr val="accent1"/>
                          </a:solidFill>
                          <a:effectLst/>
                          <a:latin typeface="Source Sans Pro" panose="020b0503030403020204" pitchFamily="34" charset="0"/>
                        </a:rPr>
                        <a:t>State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0" i="0" u="none" strike="noStrike" dirty="1">
                          <a:solidFill>
                            <a:schemeClr val="accent1"/>
                          </a:solidFill>
                          <a:effectLst/>
                          <a:latin typeface="Source Sans Pro" panose="020b0503030403020204" pitchFamily="34" charset="0"/>
                        </a:rPr>
                        <a:t>668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4208608"/>
                  </a:ext>
                </a:extLst>
              </a:tr>
              <a:tr h="928369">
                <a:tc>
                  <a:txBody>
                    <a:bodyPr/>
                    <a:lstStyle/>
                    <a:p>
                      <a:pPr algn="ctr" fontAlgn="ctr"/>
                      <a:r>
                        <a:rPr lang="en-US" sz="3200" b="1" i="0" u="none" strike="noStrike" dirty="1">
                          <a:solidFill>
                            <a:schemeClr val="accent1"/>
                          </a:solidFill>
                          <a:effectLst/>
                          <a:latin typeface="Source Sans Pro" panose="020b0503030403020204"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3200" b="1" i="0" u="none" strike="noStrike" dirty="1">
                          <a:solidFill>
                            <a:schemeClr val="accent1"/>
                          </a:solidFill>
                          <a:effectLst/>
                          <a:latin typeface="Source Sans Pro" panose="020b0503030403020204" pitchFamily="34" charset="0"/>
                        </a:rPr>
                        <a:t>3735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6053942"/>
                  </a:ext>
                </a:extLst>
              </a:tr>
            </a:tbl>
          </a:graphicData>
        </a:graphic>
      </p:graphicFrame>
    </p:spTree>
    <p:extLst>
      <p:ext uri="{BB962C8B-B14F-4D97-AF65-F5344CB8AC3E}">
        <p14:creationId xmlns:p14="http://schemas.microsoft.com/office/powerpoint/2010/main" val="24995455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613D45-7F73-9141-B705-7964A34AE916}"/>
              </a:ext>
            </a:extLst>
          </p:cNvPr>
          <p:cNvSpPr>
            <a:spLocks noGrp="1"/>
          </p:cNvSpPr>
          <p:nvPr>
            <p:ph type="body" sz="quarter" idx="10"/>
          </p:nvPr>
        </p:nvSpPr>
        <p:spPr>
          <a:xfrm>
            <a:off x="515937" y="627063"/>
            <a:ext cx="6218237" cy="477838"/>
          </a:xfrm>
        </p:spPr>
        <p:txBody>
          <a:bodyPr/>
          <a:lstStyle/>
          <a:p>
            <a:r>
              <a:rPr lang="en-US" sz="2800" b="1" u="sng" dirty="1"/>
              <a:t>Plaintiff and Defendant Categories</a:t>
            </a:r>
          </a:p>
        </p:txBody>
      </p:sp>
      <p:sp>
        <p:nvSpPr>
          <p:cNvPr id="3" name="Text Placeholder 2">
            <a:extLst>
              <a:ext uri="{FF2B5EF4-FFF2-40B4-BE49-F238E27FC236}">
                <a16:creationId xmlns:a16="http://schemas.microsoft.com/office/drawing/2014/main" id="{9B9C7688-05E0-794C-8E34-3DA9D054D03E}"/>
              </a:ext>
            </a:extLst>
          </p:cNvPr>
          <p:cNvSpPr>
            <a:spLocks noGrp="1"/>
          </p:cNvSpPr>
          <p:nvPr>
            <p:ph type="body" sz="quarter" idx="11"/>
          </p:nvPr>
        </p:nvSpPr>
        <p:spPr>
          <a:xfrm>
            <a:off x="754063" y="1404938"/>
            <a:ext cx="4551362" cy="4610101"/>
          </a:xfrm>
        </p:spPr>
        <p:txBody>
          <a:bodyPr/>
          <a:lstStyle/>
          <a:p>
            <a:r>
              <a:rPr lang="en-US" sz="2600" u="sng" dirty="1"/>
              <a:t>Plaintiffs</a:t>
            </a:r>
          </a:p>
          <a:p>
            <a:pPr marL="285750" indent="-285750">
              <a:buFont typeface="Arial" panose="020b0604020202020204" pitchFamily="34" charset="0"/>
              <a:buChar char="•"/>
            </a:pPr>
            <a:r>
              <a:rPr lang="en-US" sz="2400" dirty="1"/>
              <a:t>Government Entities</a:t>
            </a:r>
          </a:p>
          <a:p>
            <a:pPr marL="285750" indent="-285750">
              <a:buFont typeface="Arial" panose="020b0604020202020204" pitchFamily="34" charset="0"/>
              <a:buChar char="•"/>
            </a:pPr>
            <a:r>
              <a:rPr lang="en-US" sz="2400" dirty="1"/>
              <a:t>Individuals</a:t>
            </a:r>
          </a:p>
          <a:p>
            <a:pPr marL="285750" indent="-285750">
              <a:buFont typeface="Arial" panose="020b0604020202020204" pitchFamily="34" charset="0"/>
              <a:buChar char="•"/>
            </a:pPr>
            <a:r>
              <a:rPr lang="en-US" sz="2400" dirty="1"/>
              <a:t>Third-Party Payors</a:t>
            </a:r>
          </a:p>
          <a:p>
            <a:pPr marL="285750" indent="-285750">
              <a:buFont typeface="Arial" panose="020b0604020202020204" pitchFamily="34" charset="0"/>
              <a:buChar char="•"/>
            </a:pPr>
            <a:r>
              <a:rPr lang="en-US" sz="2400" dirty="1"/>
              <a:t>Native American Tribes</a:t>
            </a:r>
          </a:p>
          <a:p>
            <a:pPr marL="285750" indent="-285750">
              <a:buFont typeface="Arial" panose="020b0604020202020204" pitchFamily="34" charset="0"/>
              <a:buChar char="•"/>
            </a:pPr>
            <a:r>
              <a:rPr lang="en-US" sz="2400" dirty="1"/>
              <a:t>Hospitals</a:t>
            </a:r>
          </a:p>
          <a:p>
            <a:pPr marL="285750" indent="-285750">
              <a:buFont typeface="Arial" panose="020b0604020202020204" pitchFamily="34" charset="0"/>
              <a:buChar char="•"/>
            </a:pPr>
            <a:r>
              <a:rPr lang="en-US" sz="2400" dirty="1"/>
              <a:t>Shareholders</a:t>
            </a:r>
          </a:p>
          <a:p>
            <a:pPr marL="285750" indent="-285750">
              <a:buFont typeface="Arial" panose="020b0604020202020204" pitchFamily="34" charset="0"/>
              <a:buChar char="•"/>
            </a:pPr>
            <a:r>
              <a:rPr lang="en-US" sz="2400" dirty="1"/>
              <a:t>Trade Associations</a:t>
            </a:r>
          </a:p>
          <a:p>
            <a:pPr marL="285750" indent="-285750">
              <a:buFont typeface="Arial" panose="020b0604020202020204" pitchFamily="34" charset="0"/>
              <a:buChar char="•"/>
            </a:pPr>
            <a:r>
              <a:rPr lang="en-US" sz="2400" dirty="1"/>
              <a:t>Not for Profit Corporations</a:t>
            </a:r>
          </a:p>
          <a:p>
            <a:pPr marL="285750" indent="-285750">
              <a:buFont typeface="Arial" panose="020b0604020202020204" pitchFamily="34" charset="0"/>
              <a:buChar char="•"/>
            </a:pPr>
            <a:r>
              <a:rPr lang="en-US" sz="2400" dirty="1"/>
              <a:t>Regulatory Bodies</a:t>
            </a:r>
          </a:p>
          <a:p>
            <a:pPr marL="285750" indent="-285750">
              <a:buFont typeface="Arial" panose="020b0604020202020204" pitchFamily="34" charset="0"/>
              <a:buChar char="•"/>
            </a:pPr>
            <a:r>
              <a:rPr lang="en-US" sz="2400" dirty="1"/>
              <a:t>County School Boards</a:t>
            </a:r>
          </a:p>
          <a:p>
            <a:pPr marL="285750" indent="-285750">
              <a:buFont typeface="Arial" panose="020b0604020202020204" pitchFamily="34" charset="0"/>
              <a:buChar char="•"/>
            </a:pPr>
            <a:endParaRPr lang="en-US" sz="1600"/>
          </a:p>
        </p:txBody>
      </p:sp>
      <p:sp>
        <p:nvSpPr>
          <p:cNvPr id="6" name="Title 5">
            <a:extLst>
              <a:ext uri="{FF2B5EF4-FFF2-40B4-BE49-F238E27FC236}">
                <a16:creationId xmlns:a16="http://schemas.microsoft.com/office/drawing/2014/main" id="{1E911933-9614-EB4D-8602-8F6EB5ABF448}"/>
              </a:ext>
            </a:extLst>
          </p:cNvPr>
          <p:cNvSpPr>
            <a:spLocks noGrp="1"/>
          </p:cNvSpPr>
          <p:nvPr>
            <p:ph type="ctrTitle"/>
          </p:nvPr>
        </p:nvSpPr>
        <p:spPr>
          <a:xfrm>
            <a:off x="513501" y="-34924"/>
            <a:ext cx="11160124" cy="723899"/>
          </a:xfrm>
        </p:spPr>
        <p:txBody>
          <a:bodyPr/>
          <a:lstStyle/>
          <a:p>
            <a:r>
              <a:rPr lang="en-US" dirty="1"/>
              <a:t>Opioids</a:t>
            </a:r>
          </a:p>
        </p:txBody>
      </p:sp>
      <p:sp>
        <p:nvSpPr>
          <p:cNvPr id="7" name="Footer Placeholder 6">
            <a:extLst>
              <a:ext uri="{FF2B5EF4-FFF2-40B4-BE49-F238E27FC236}">
                <a16:creationId xmlns:a16="http://schemas.microsoft.com/office/drawing/2014/main" id="{25BCB9B2-6E21-7A45-984E-9B4BC6CA739F}"/>
              </a:ext>
            </a:extLst>
          </p:cNvPr>
          <p:cNvSpPr>
            <a:spLocks noGrp="1"/>
          </p:cNvSpPr>
          <p:nvPr>
            <p:ph type="ftr" sz="quarter" idx="3"/>
          </p:nvPr>
        </p:nvSpPr>
        <p:spPr/>
        <p:txBody>
          <a:bodyPr/>
          <a:lstStyle/>
          <a:p>
            <a:pPr marL="0" marR="0" lvl="0" indent="0" algn="l" defTabSz="457200" fontAlgn="auto" rtl="0" eaLnBrk="1" latinLnBrk="0" hangingPunct="1">
              <a:lnSpc>
                <a:spcPct val="100000"/>
              </a:lnSpc>
              <a:spcBef>
                <a:spcPct val="0"/>
              </a:spcBef>
              <a:spcAft>
                <a:spcPct val="0"/>
              </a:spcAft>
              <a:buClrTx/>
              <a:buSzTx/>
              <a:buFontTx/>
              <a:buNone/>
              <a:defRPr/>
            </a:pPr>
            <a:r>
              <a:rPr kumimoji="0" lang="en-US" sz="1000" b="0" i="0" u="none" strike="noStrike" kern="1200" cap="none" spc="0" normalizeH="0" baseline="0" noProof="0" dirty="1">
                <a:ln>
                  <a:noFill/>
                </a:ln>
                <a:solidFill>
                  <a:srgbClr val="FFFFFF"/>
                </a:solidFill>
                <a:effectLst/>
                <a:uLnTx/>
                <a:uFillTx/>
                <a:latin typeface="Source Sans Pro" panose="020b0503030403020204" pitchFamily="34" charset="0"/>
                <a:ea typeface="+mn-ea"/>
              </a:rPr>
              <a:t>#ARIASUS • www.arias-us.org</a:t>
            </a:r>
          </a:p>
        </p:txBody>
      </p:sp>
      <p:cxnSp>
        <p:nvCxnSpPr>
          <p:cNvPr id="10" name="Straight Connector 9">
            <a:extLst>
              <a:ext uri="{FF2B5EF4-FFF2-40B4-BE49-F238E27FC236}">
                <a16:creationId xmlns:a16="http://schemas.microsoft.com/office/drawing/2014/main" id="{263FEF61-38E8-438F-ABA0-B4260C53D3AD}"/>
              </a:ext>
            </a:extLst>
          </p:cNvPr>
          <p:cNvCxnSpPr/>
          <p:nvPr/>
        </p:nvCxnSpPr>
        <p:spPr>
          <a:xfrm>
            <a:off x="515937" y="627063"/>
            <a:ext cx="11157688" cy="0"/>
          </a:xfrm>
          <a:prstGeom prst="line"/>
          <a:ln w="47625" cap="flat" algn="ctr">
            <a:prstDash val="solid"/>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B7516CC9-195D-43FC-8CF8-2AD62780D6C8}"/>
              </a:ext>
            </a:extLst>
          </p:cNvPr>
          <p:cNvSpPr txBox="1"/>
          <p:nvPr/>
        </p:nvSpPr>
        <p:spPr>
          <a:xfrm>
            <a:off x="7122263" y="1404938"/>
            <a:ext cx="4551362" cy="4610101"/>
          </a:xfrm>
          <a:prstGeom prst="rect"/>
        </p:spPr>
        <p:txBody>
          <a:bodyPr vert="horz" lIns="91440" tIns="45720" rIns="91440" bIns="45720" rtlCol="0">
            <a:noAutofit/>
          </a:bodyPr>
          <a:lstStyle>
            <a:lvl1pPr marL="0" indent="0" algn="l" defTabSz="914400" rtl="0" eaLnBrk="1" latinLnBrk="0" hangingPunct="1">
              <a:lnSpc>
                <a:spcPct val="90000"/>
              </a:lnSpc>
              <a:spcBef>
                <a:spcPts val="400"/>
              </a:spcBef>
              <a:buClr>
                <a:schemeClr val="accent1"/>
              </a:buClr>
              <a:buSzPct val="80000"/>
              <a:buFont typeface="Corbel" pitchFamily="34" charset="0"/>
              <a:buNone/>
              <a:defRPr sz="1400" b="0" i="0" kern="1200">
                <a:solidFill>
                  <a:schemeClr val="accent2"/>
                </a:solidFill>
                <a:latin typeface="Source Sans Pro" panose="020b0503030403020204" pitchFamily="34" charset="0"/>
                <a:ea typeface="Jost" pitchFamily="2" charset="0"/>
                <a:cs typeface="Gotham Light" pitchFamily="2" charset="0"/>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0" marR="0" lvl="0" indent="0" algn="l" defTabSz="914400" fontAlgn="auto" rtl="0" eaLnBrk="1" latinLnBrk="0" hangingPunct="1">
              <a:lnSpc>
                <a:spcPct val="90000"/>
              </a:lnSpc>
              <a:spcBef>
                <a:spcPts val="400"/>
              </a:spcBef>
              <a:spcAft>
                <a:spcPct val="0"/>
              </a:spcAft>
              <a:buClr>
                <a:srgbClr val="A6B727"/>
              </a:buClr>
              <a:buSzPct val="80000"/>
              <a:buFont typeface="Corbel" pitchFamily="34" charset="0"/>
              <a:buNone/>
              <a:defRPr/>
            </a:pPr>
            <a:r>
              <a:rPr kumimoji="0" lang="en-US" sz="2600" b="0" i="0" u="sng" strike="noStrike" kern="1200" cap="none" spc="0" normalizeH="0" baseline="0" noProof="0" dirty="1">
                <a:ln>
                  <a:noFill/>
                </a:ln>
                <a:solidFill>
                  <a:srgbClr val="DF5327"/>
                </a:solidFill>
                <a:effectLst/>
                <a:uLnTx/>
                <a:uFillTx/>
                <a:latin typeface="Source Sans Pro" panose="020b0503030403020204" pitchFamily="34" charset="0"/>
              </a:rPr>
              <a:t>Defendants</a:t>
            </a:r>
          </a:p>
          <a:p>
            <a:pPr marL="285750" marR="0" lvl="0" indent="-285750" algn="l" defTabSz="914400" fontAlgn="auto" rtl="0" eaLnBrk="1" latinLnBrk="0" hangingPunct="1">
              <a:lnSpc>
                <a:spcPct val="90000"/>
              </a:lnSpc>
              <a:spcBef>
                <a:spcPts val="400"/>
              </a:spcBef>
              <a:spcAft>
                <a:spcPct val="0"/>
              </a:spcAft>
              <a:buClr>
                <a:srgbClr val="A6B727"/>
              </a:buClr>
              <a:buSzPct val="80000"/>
              <a:buFont typeface="Arial" panose="020b0604020202020204" pitchFamily="34" charset="0"/>
              <a:buChar char="•"/>
              <a:defRPr/>
            </a:pPr>
            <a:r>
              <a:rPr kumimoji="0" lang="en-US" sz="2400" b="0" i="0" u="none" strike="noStrike" kern="1200" cap="none" spc="0" normalizeH="0" baseline="0" noProof="0" dirty="1">
                <a:ln>
                  <a:noFill/>
                </a:ln>
                <a:solidFill>
                  <a:srgbClr val="DF5327"/>
                </a:solidFill>
                <a:effectLst/>
                <a:uLnTx/>
                <a:uFillTx/>
                <a:latin typeface="Source Sans Pro" panose="020b0503030403020204" pitchFamily="34" charset="0"/>
              </a:rPr>
              <a:t>Manufacturers</a:t>
            </a:r>
          </a:p>
          <a:p>
            <a:pPr marL="285750" marR="0" lvl="0" indent="-285750" algn="l" defTabSz="914400" fontAlgn="auto" rtl="0" eaLnBrk="1" latinLnBrk="0" hangingPunct="1">
              <a:lnSpc>
                <a:spcPct val="90000"/>
              </a:lnSpc>
              <a:spcBef>
                <a:spcPts val="400"/>
              </a:spcBef>
              <a:spcAft>
                <a:spcPct val="0"/>
              </a:spcAft>
              <a:buClr>
                <a:srgbClr val="A6B727"/>
              </a:buClr>
              <a:buSzPct val="80000"/>
              <a:buFont typeface="Arial" panose="020b0604020202020204" pitchFamily="34" charset="0"/>
              <a:buChar char="•"/>
              <a:defRPr/>
            </a:pPr>
            <a:r>
              <a:rPr kumimoji="0" lang="en-US" sz="2400" b="0" i="0" u="none" strike="noStrike" kern="1200" cap="none" spc="0" normalizeH="0" baseline="0" noProof="0" dirty="1">
                <a:ln>
                  <a:noFill/>
                </a:ln>
                <a:solidFill>
                  <a:srgbClr val="DF5327"/>
                </a:solidFill>
                <a:effectLst/>
                <a:uLnTx/>
                <a:uFillTx/>
                <a:latin typeface="Source Sans Pro" panose="020b0503030403020204" pitchFamily="34" charset="0"/>
              </a:rPr>
              <a:t>Distributors</a:t>
            </a:r>
          </a:p>
          <a:p>
            <a:pPr marL="285750" marR="0" lvl="0" indent="-285750" algn="l" defTabSz="914400" fontAlgn="auto" rtl="0" eaLnBrk="1" latinLnBrk="0" hangingPunct="1">
              <a:lnSpc>
                <a:spcPct val="90000"/>
              </a:lnSpc>
              <a:spcBef>
                <a:spcPts val="400"/>
              </a:spcBef>
              <a:spcAft>
                <a:spcPct val="0"/>
              </a:spcAft>
              <a:buClr>
                <a:srgbClr val="A6B727"/>
              </a:buClr>
              <a:buSzPct val="80000"/>
              <a:buFont typeface="Arial" panose="020b0604020202020204" pitchFamily="34" charset="0"/>
              <a:buChar char="•"/>
              <a:defRPr/>
            </a:pPr>
            <a:r>
              <a:rPr kumimoji="0" lang="en-US" sz="2400" b="0" i="0" u="none" strike="noStrike" kern="1200" cap="none" spc="0" normalizeH="0" baseline="0" noProof="0" dirty="1">
                <a:ln>
                  <a:noFill/>
                </a:ln>
                <a:solidFill>
                  <a:srgbClr val="DF5327"/>
                </a:solidFill>
                <a:effectLst/>
                <a:uLnTx/>
                <a:uFillTx/>
                <a:latin typeface="Source Sans Pro" panose="020b0503030403020204" pitchFamily="34" charset="0"/>
              </a:rPr>
              <a:t>Pharmacy Benefit Managers</a:t>
            </a:r>
          </a:p>
          <a:p>
            <a:pPr marL="285750" marR="0" lvl="0" indent="-285750" algn="l" defTabSz="914400" fontAlgn="auto" rtl="0" eaLnBrk="1" latinLnBrk="0" hangingPunct="1">
              <a:lnSpc>
                <a:spcPct val="90000"/>
              </a:lnSpc>
              <a:spcBef>
                <a:spcPts val="400"/>
              </a:spcBef>
              <a:spcAft>
                <a:spcPct val="0"/>
              </a:spcAft>
              <a:buClr>
                <a:srgbClr val="A6B727"/>
              </a:buClr>
              <a:buSzPct val="80000"/>
              <a:buFont typeface="Arial" panose="020b0604020202020204" pitchFamily="34" charset="0"/>
              <a:buChar char="•"/>
              <a:defRPr/>
            </a:pPr>
            <a:r>
              <a:rPr kumimoji="0" lang="en-US" sz="2400" b="0" i="0" u="none" strike="noStrike" kern="1200" cap="none" spc="0" normalizeH="0" baseline="0" noProof="0" dirty="1">
                <a:ln>
                  <a:noFill/>
                </a:ln>
                <a:solidFill>
                  <a:srgbClr val="DF5327"/>
                </a:solidFill>
                <a:effectLst/>
                <a:uLnTx/>
                <a:uFillTx/>
                <a:latin typeface="Source Sans Pro" panose="020b0503030403020204" pitchFamily="34" charset="0"/>
              </a:rPr>
              <a:t>Retailers</a:t>
            </a:r>
          </a:p>
          <a:p>
            <a:pPr marL="285750" marR="0" lvl="0" indent="-285750" algn="l" defTabSz="914400" fontAlgn="auto" rtl="0" eaLnBrk="1" latinLnBrk="0" hangingPunct="1">
              <a:lnSpc>
                <a:spcPct val="90000"/>
              </a:lnSpc>
              <a:spcBef>
                <a:spcPts val="400"/>
              </a:spcBef>
              <a:spcAft>
                <a:spcPct val="0"/>
              </a:spcAft>
              <a:buClr>
                <a:srgbClr val="A6B727"/>
              </a:buClr>
              <a:buSzPct val="80000"/>
              <a:buFont typeface="Arial" panose="020b0604020202020204" pitchFamily="34" charset="0"/>
              <a:buChar char="•"/>
              <a:defRPr/>
            </a:pPr>
            <a:r>
              <a:rPr kumimoji="0" lang="en-US" sz="2400" b="0" i="0" u="none" strike="noStrike" kern="1200" cap="none" spc="0" normalizeH="0" baseline="0" noProof="0" dirty="1">
                <a:ln>
                  <a:noFill/>
                </a:ln>
                <a:solidFill>
                  <a:srgbClr val="DF5327"/>
                </a:solidFill>
                <a:effectLst/>
                <a:uLnTx/>
                <a:uFillTx/>
                <a:latin typeface="Source Sans Pro" panose="020b0503030403020204" pitchFamily="34" charset="0"/>
              </a:rPr>
              <a:t>Local Pharmacies</a:t>
            </a:r>
          </a:p>
          <a:p>
            <a:pPr marL="285750" marR="0" lvl="0" indent="-285750" algn="l" defTabSz="914400" fontAlgn="auto" rtl="0" eaLnBrk="1" latinLnBrk="0" hangingPunct="1">
              <a:lnSpc>
                <a:spcPct val="90000"/>
              </a:lnSpc>
              <a:spcBef>
                <a:spcPts val="400"/>
              </a:spcBef>
              <a:spcAft>
                <a:spcPct val="0"/>
              </a:spcAft>
              <a:buClr>
                <a:srgbClr val="A6B727"/>
              </a:buClr>
              <a:buSzPct val="80000"/>
              <a:buFont typeface="Arial" panose="020b0604020202020204" pitchFamily="34" charset="0"/>
              <a:buChar char="•"/>
              <a:defRPr/>
            </a:pPr>
            <a:r>
              <a:rPr kumimoji="0" lang="en-US" sz="2400" b="0" i="0" u="none" strike="noStrike" kern="1200" cap="none" spc="0" normalizeH="0" baseline="0" noProof="0" dirty="1">
                <a:ln>
                  <a:noFill/>
                </a:ln>
                <a:solidFill>
                  <a:srgbClr val="DF5327"/>
                </a:solidFill>
                <a:effectLst/>
                <a:uLnTx/>
                <a:uFillTx/>
                <a:latin typeface="Source Sans Pro" panose="020b0503030403020204" pitchFamily="34" charset="0"/>
              </a:rPr>
              <a:t>Pharmacists</a:t>
            </a:r>
          </a:p>
          <a:p>
            <a:pPr marL="285750" marR="0" lvl="0" indent="-285750" algn="l" defTabSz="914400" fontAlgn="auto" rtl="0" eaLnBrk="1" latinLnBrk="0" hangingPunct="1">
              <a:lnSpc>
                <a:spcPct val="90000"/>
              </a:lnSpc>
              <a:spcBef>
                <a:spcPts val="400"/>
              </a:spcBef>
              <a:spcAft>
                <a:spcPct val="0"/>
              </a:spcAft>
              <a:buClr>
                <a:srgbClr val="A6B727"/>
              </a:buClr>
              <a:buSzPct val="80000"/>
              <a:buFont typeface="Arial" panose="020b0604020202020204" pitchFamily="34" charset="0"/>
              <a:buChar char="•"/>
              <a:defRPr/>
            </a:pPr>
            <a:r>
              <a:rPr kumimoji="0" lang="en-US" sz="2400" b="0" i="0" u="none" strike="noStrike" kern="1200" cap="none" spc="0" normalizeH="0" baseline="0" noProof="0" dirty="1">
                <a:ln>
                  <a:noFill/>
                </a:ln>
                <a:solidFill>
                  <a:srgbClr val="DF5327"/>
                </a:solidFill>
                <a:effectLst/>
                <a:uLnTx/>
                <a:uFillTx/>
                <a:latin typeface="Source Sans Pro" panose="020b0503030403020204" pitchFamily="34" charset="0"/>
              </a:rPr>
              <a:t>Individual Prescribers (NP’s, Physicians, Dentists)</a:t>
            </a:r>
          </a:p>
          <a:p>
            <a:pPr marL="285750" marR="0" lvl="0" indent="-285750" algn="l" defTabSz="914400" fontAlgn="auto" rtl="0" eaLnBrk="1" latinLnBrk="0" hangingPunct="1">
              <a:lnSpc>
                <a:spcPct val="90000"/>
              </a:lnSpc>
              <a:spcBef>
                <a:spcPts val="400"/>
              </a:spcBef>
              <a:spcAft>
                <a:spcPct val="0"/>
              </a:spcAft>
              <a:buClr>
                <a:srgbClr val="A6B727"/>
              </a:buClr>
              <a:buSzPct val="80000"/>
              <a:buFont typeface="Arial" panose="020b0604020202020204" pitchFamily="34" charset="0"/>
              <a:buChar char="•"/>
              <a:defRPr/>
            </a:pPr>
            <a:r>
              <a:rPr kumimoji="0" lang="en-US" sz="2400" b="0" i="0" u="none" strike="noStrike" kern="1200" cap="none" spc="0" normalizeH="0" baseline="0" noProof="0" dirty="1">
                <a:ln>
                  <a:noFill/>
                </a:ln>
                <a:solidFill>
                  <a:srgbClr val="DF5327"/>
                </a:solidFill>
                <a:effectLst/>
                <a:uLnTx/>
                <a:uFillTx/>
                <a:latin typeface="Source Sans Pro" panose="020b0503030403020204" pitchFamily="34" charset="0"/>
              </a:rPr>
              <a:t>Hospitals/Medical Practices</a:t>
            </a:r>
          </a:p>
          <a:p>
            <a:pPr marL="285750" marR="0" lvl="0" indent="-285750" algn="l" defTabSz="914400" fontAlgn="auto" rtl="0" eaLnBrk="1" latinLnBrk="0" hangingPunct="1">
              <a:lnSpc>
                <a:spcPct val="90000"/>
              </a:lnSpc>
              <a:spcBef>
                <a:spcPts val="400"/>
              </a:spcBef>
              <a:spcAft>
                <a:spcPct val="0"/>
              </a:spcAft>
              <a:buClr>
                <a:srgbClr val="A6B727"/>
              </a:buClr>
              <a:buSzPct val="80000"/>
              <a:buFont typeface="Arial" panose="020b0604020202020204" pitchFamily="34" charset="0"/>
              <a:buChar char="•"/>
              <a:defRPr/>
            </a:pPr>
            <a:r>
              <a:rPr kumimoji="0" lang="en-US" sz="2400" b="0" i="0" u="none" strike="noStrike" kern="1200" cap="none" spc="0" normalizeH="0" baseline="0" noProof="0" dirty="1">
                <a:ln>
                  <a:noFill/>
                </a:ln>
                <a:solidFill>
                  <a:srgbClr val="DF5327"/>
                </a:solidFill>
                <a:effectLst/>
                <a:uLnTx/>
                <a:uFillTx/>
                <a:latin typeface="Source Sans Pro" panose="020b0503030403020204" pitchFamily="34" charset="0"/>
              </a:rPr>
              <a:t>Directors and Officers (of defendant companies)</a:t>
            </a:r>
          </a:p>
        </p:txBody>
      </p:sp>
      <p:cxnSp>
        <p:nvCxnSpPr>
          <p:cNvPr id="5" name="Straight Connector 4">
            <a:extLst>
              <a:ext uri="{FF2B5EF4-FFF2-40B4-BE49-F238E27FC236}">
                <a16:creationId xmlns:a16="http://schemas.microsoft.com/office/drawing/2014/main" id="{68FEFFD5-E82E-4C05-9C97-2019CD3C8127}"/>
              </a:ext>
            </a:extLst>
          </p:cNvPr>
          <p:cNvCxnSpPr/>
          <p:nvPr/>
        </p:nvCxnSpPr>
        <p:spPr>
          <a:xfrm>
            <a:off x="5829300" y="1295400"/>
            <a:ext cx="0" cy="4719639"/>
          </a:xfrm>
          <a:prstGeom prst="line"/>
          <a:ln w="47625" cap="flat" algn="ctr">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673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613D45-7F73-9141-B705-7964A34AE916}"/>
              </a:ext>
            </a:extLst>
          </p:cNvPr>
          <p:cNvSpPr>
            <a:spLocks noGrp="1"/>
          </p:cNvSpPr>
          <p:nvPr>
            <p:ph type="body" sz="quarter" idx="10"/>
          </p:nvPr>
        </p:nvSpPr>
        <p:spPr>
          <a:xfrm>
            <a:off x="515936" y="627063"/>
            <a:ext cx="10361614" cy="477838"/>
          </a:xfrm>
        </p:spPr>
        <p:txBody>
          <a:bodyPr/>
          <a:lstStyle/>
          <a:p>
            <a:r>
              <a:rPr lang="en-US" sz="2800" b="1" u="sng" dirty="1"/>
              <a:t>Government Plaintiffs’ Legal Theories and Requested Remedies</a:t>
            </a:r>
          </a:p>
        </p:txBody>
      </p:sp>
      <p:sp>
        <p:nvSpPr>
          <p:cNvPr id="6" name="Title 5">
            <a:extLst>
              <a:ext uri="{FF2B5EF4-FFF2-40B4-BE49-F238E27FC236}">
                <a16:creationId xmlns:a16="http://schemas.microsoft.com/office/drawing/2014/main" id="{1E911933-9614-EB4D-8602-8F6EB5ABF448}"/>
              </a:ext>
            </a:extLst>
          </p:cNvPr>
          <p:cNvSpPr>
            <a:spLocks noGrp="1"/>
          </p:cNvSpPr>
          <p:nvPr>
            <p:ph type="ctrTitle"/>
          </p:nvPr>
        </p:nvSpPr>
        <p:spPr>
          <a:xfrm>
            <a:off x="515936" y="-54767"/>
            <a:ext cx="11160124" cy="723899"/>
          </a:xfrm>
        </p:spPr>
        <p:txBody>
          <a:bodyPr/>
          <a:lstStyle/>
          <a:p>
            <a:r>
              <a:rPr lang="en-US" dirty="1"/>
              <a:t>Opioids</a:t>
            </a:r>
          </a:p>
        </p:txBody>
      </p:sp>
      <p:sp>
        <p:nvSpPr>
          <p:cNvPr id="7" name="Footer Placeholder 6">
            <a:extLst>
              <a:ext uri="{FF2B5EF4-FFF2-40B4-BE49-F238E27FC236}">
                <a16:creationId xmlns:a16="http://schemas.microsoft.com/office/drawing/2014/main" id="{25BCB9B2-6E21-7A45-984E-9B4BC6CA739F}"/>
              </a:ext>
            </a:extLst>
          </p:cNvPr>
          <p:cNvSpPr>
            <a:spLocks noGrp="1"/>
          </p:cNvSpPr>
          <p:nvPr>
            <p:ph type="ftr" sz="quarter" idx="3"/>
          </p:nvPr>
        </p:nvSpPr>
        <p:spPr/>
        <p:txBody>
          <a:bodyPr/>
          <a:lstStyle/>
          <a:p>
            <a:pPr marL="0" marR="0" lvl="0" indent="0" algn="l" defTabSz="457200" fontAlgn="auto" rtl="0" eaLnBrk="1" latinLnBrk="0" hangingPunct="1">
              <a:lnSpc>
                <a:spcPct val="100000"/>
              </a:lnSpc>
              <a:spcBef>
                <a:spcPct val="0"/>
              </a:spcBef>
              <a:spcAft>
                <a:spcPct val="0"/>
              </a:spcAft>
              <a:buClrTx/>
              <a:buSzTx/>
              <a:buFontTx/>
              <a:buNone/>
              <a:defRPr/>
            </a:pPr>
            <a:r>
              <a:rPr kumimoji="0" lang="en-US" sz="1000" b="0" i="0" u="none" strike="noStrike" kern="1200" cap="none" spc="0" normalizeH="0" baseline="0" noProof="0" dirty="1">
                <a:ln>
                  <a:noFill/>
                </a:ln>
                <a:solidFill>
                  <a:srgbClr val="FFFFFF"/>
                </a:solidFill>
                <a:effectLst/>
                <a:uLnTx/>
                <a:uFillTx/>
                <a:latin typeface="Source Sans Pro" panose="020b0503030403020204" pitchFamily="34" charset="0"/>
                <a:ea typeface="+mn-ea"/>
              </a:rPr>
              <a:t>#ARIASUS • www.arias-us.org</a:t>
            </a:r>
          </a:p>
        </p:txBody>
      </p:sp>
      <p:cxnSp>
        <p:nvCxnSpPr>
          <p:cNvPr id="10" name="Straight Connector 9">
            <a:extLst>
              <a:ext uri="{FF2B5EF4-FFF2-40B4-BE49-F238E27FC236}">
                <a16:creationId xmlns:a16="http://schemas.microsoft.com/office/drawing/2014/main" id="{263FEF61-38E8-438F-ABA0-B4260C53D3AD}"/>
              </a:ext>
            </a:extLst>
          </p:cNvPr>
          <p:cNvCxnSpPr/>
          <p:nvPr/>
        </p:nvCxnSpPr>
        <p:spPr>
          <a:xfrm>
            <a:off x="515936" y="627063"/>
            <a:ext cx="11157688" cy="0"/>
          </a:xfrm>
          <a:prstGeom prst="line"/>
          <a:ln w="47625" cap="flat" algn="ctr">
            <a:prstDash val="solid"/>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A7EFBB23-F7A0-4DD3-91BC-72C7EA2EE1BA}"/>
              </a:ext>
            </a:extLst>
          </p:cNvPr>
          <p:cNvSpPr>
            <a:spLocks noGrp="1"/>
          </p:cNvSpPr>
          <p:nvPr>
            <p:ph type="body" sz="quarter" idx="11"/>
          </p:nvPr>
        </p:nvSpPr>
        <p:spPr>
          <a:xfrm>
            <a:off x="881063" y="1236663"/>
            <a:ext cx="4551362" cy="4610101"/>
          </a:xfrm>
        </p:spPr>
        <p:txBody>
          <a:bodyPr/>
          <a:lstStyle/>
          <a:p>
            <a:r>
              <a:rPr lang="en-US" sz="2600" u="sng" dirty="1"/>
              <a:t>Legal Theories</a:t>
            </a:r>
          </a:p>
          <a:p>
            <a:pPr marL="285750" indent="-285750">
              <a:buFont typeface="Arial" panose="020b0604020202020204" pitchFamily="34" charset="0"/>
              <a:buChar char="•"/>
            </a:pPr>
            <a:r>
              <a:rPr lang="en-US" sz="2400" dirty="1"/>
              <a:t>Public Nuisance</a:t>
            </a:r>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r>
              <a:rPr lang="en-US" sz="2400" dirty="1"/>
              <a:t>Negligence</a:t>
            </a:r>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r>
              <a:rPr lang="en-US" sz="2400" dirty="1"/>
              <a:t>Unjust Enrichment</a:t>
            </a:r>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r>
              <a:rPr lang="en-US" sz="2400" dirty="1"/>
              <a:t>Civil Conspiracy (RICO)</a:t>
            </a:r>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r>
              <a:rPr lang="en-US" sz="2400" dirty="1"/>
              <a:t>Failure to Warn</a:t>
            </a:r>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r>
              <a:rPr lang="en-US" sz="2400" dirty="1"/>
              <a:t>Fraud</a:t>
            </a:r>
          </a:p>
          <a:p>
            <a:pPr marL="285750" indent="-285750">
              <a:buFont typeface="Arial" panose="020b0604020202020204" pitchFamily="34" charset="0"/>
              <a:buChar char="•"/>
            </a:pPr>
            <a:endParaRPr lang="en-US" sz="1600"/>
          </a:p>
        </p:txBody>
      </p:sp>
      <p:sp>
        <p:nvSpPr>
          <p:cNvPr id="9" name="Text Placeholder 2">
            <a:extLst>
              <a:ext uri="{FF2B5EF4-FFF2-40B4-BE49-F238E27FC236}">
                <a16:creationId xmlns:a16="http://schemas.microsoft.com/office/drawing/2014/main" id="{0DAAFE54-F1AC-41C9-BD56-DC25B631F5D8}"/>
              </a:ext>
            </a:extLst>
          </p:cNvPr>
          <p:cNvSpPr txBox="1"/>
          <p:nvPr/>
        </p:nvSpPr>
        <p:spPr>
          <a:xfrm>
            <a:off x="7007963" y="1266826"/>
            <a:ext cx="4551362" cy="4610101"/>
          </a:xfrm>
          <a:prstGeom prst="rect"/>
        </p:spPr>
        <p:txBody>
          <a:bodyPr vert="horz" lIns="91440" tIns="45720" rIns="91440" bIns="45720" rtlCol="0">
            <a:noAutofit/>
          </a:bodyPr>
          <a:lstStyle>
            <a:lvl1pPr marL="0" indent="0" algn="l" defTabSz="914400" rtl="0" eaLnBrk="1" latinLnBrk="0" hangingPunct="1">
              <a:lnSpc>
                <a:spcPct val="90000"/>
              </a:lnSpc>
              <a:spcBef>
                <a:spcPts val="400"/>
              </a:spcBef>
              <a:buClr>
                <a:schemeClr val="accent1"/>
              </a:buClr>
              <a:buSzPct val="80000"/>
              <a:buFont typeface="Corbel" pitchFamily="34" charset="0"/>
              <a:buNone/>
              <a:defRPr sz="1400" b="0" i="0" kern="1200">
                <a:solidFill>
                  <a:schemeClr val="accent2"/>
                </a:solidFill>
                <a:latin typeface="Source Sans Pro" panose="020b0503030403020204" pitchFamily="34" charset="0"/>
                <a:ea typeface="Jost" pitchFamily="2" charset="0"/>
                <a:cs typeface="Gotham Light" pitchFamily="2" charset="0"/>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0" marR="0" lvl="0" indent="0" algn="l" defTabSz="914400" fontAlgn="auto" rtl="0" eaLnBrk="1" latinLnBrk="0" hangingPunct="1">
              <a:lnSpc>
                <a:spcPct val="90000"/>
              </a:lnSpc>
              <a:spcBef>
                <a:spcPts val="400"/>
              </a:spcBef>
              <a:spcAft>
                <a:spcPct val="0"/>
              </a:spcAft>
              <a:buClr>
                <a:srgbClr val="A6B727"/>
              </a:buClr>
              <a:buSzPct val="80000"/>
              <a:buFont typeface="Corbel" pitchFamily="34" charset="0"/>
              <a:buNone/>
              <a:defRPr/>
            </a:pPr>
            <a:r>
              <a:rPr kumimoji="0" lang="en-US" sz="2600" b="0" i="0" u="sng" strike="noStrike" kern="1200" cap="none" spc="0" normalizeH="0" baseline="0" noProof="0" dirty="1">
                <a:ln>
                  <a:noFill/>
                </a:ln>
                <a:solidFill>
                  <a:srgbClr val="DF5327"/>
                </a:solidFill>
                <a:effectLst/>
                <a:uLnTx/>
                <a:uFillTx/>
                <a:latin typeface="Source Sans Pro" panose="020b0503030403020204" pitchFamily="34" charset="0"/>
              </a:rPr>
              <a:t>Requested Remedies</a:t>
            </a:r>
          </a:p>
          <a:p>
            <a:pPr marL="285750" marR="0" lvl="0" indent="-285750" algn="l" defTabSz="914400" fontAlgn="auto" rtl="0" eaLnBrk="1" latinLnBrk="0" hangingPunct="1">
              <a:lnSpc>
                <a:spcPct val="90000"/>
              </a:lnSpc>
              <a:spcBef>
                <a:spcPts val="400"/>
              </a:spcBef>
              <a:spcAft>
                <a:spcPct val="0"/>
              </a:spcAft>
              <a:buClr>
                <a:srgbClr val="A6B727"/>
              </a:buClr>
              <a:buSzPct val="80000"/>
              <a:buFont typeface="Arial" panose="020b0604020202020204" pitchFamily="34" charset="0"/>
              <a:buChar char="•"/>
              <a:defRPr/>
            </a:pPr>
            <a:r>
              <a:rPr kumimoji="0" lang="en-US" sz="2400" b="0" i="0" u="none" strike="noStrike" kern="1200" cap="none" spc="0" normalizeH="0" baseline="0" noProof="0" dirty="1">
                <a:ln>
                  <a:noFill/>
                </a:ln>
                <a:solidFill>
                  <a:srgbClr val="DF5327"/>
                </a:solidFill>
                <a:effectLst/>
                <a:uLnTx/>
                <a:uFillTx/>
                <a:latin typeface="Source Sans Pro" panose="020b0503030403020204" pitchFamily="34" charset="0"/>
              </a:rPr>
              <a:t>Damages – increased costs for:</a:t>
            </a:r>
          </a:p>
          <a:p>
            <a:pPr marL="742950" marR="0" lvl="1" indent="-285750" algn="l" defTabSz="914400" fontAlgn="auto" rtl="0" eaLnBrk="1" latinLnBrk="0" hangingPunct="1">
              <a:lnSpc>
                <a:spcPct val="90000"/>
              </a:lnSpc>
              <a:spcBef>
                <a:spcPts val="200"/>
              </a:spcBef>
              <a:spcAft>
                <a:spcPts val="400"/>
              </a:spcAft>
              <a:buClr>
                <a:srgbClr val="A6B727"/>
              </a:buClr>
              <a:buSzPct val="80000"/>
              <a:buFont typeface="Arial" panose="020b0604020202020204" pitchFamily="34" charset="0"/>
              <a:buChar char="•"/>
              <a:defRPr/>
            </a:pPr>
            <a:r>
              <a:rPr kumimoji="0" lang="en-US" sz="2000" b="0" i="0" u="none" strike="noStrike" kern="1200" cap="none" spc="0" normalizeH="0" baseline="0" noProof="0" dirty="1">
                <a:ln>
                  <a:noFill/>
                </a:ln>
                <a:solidFill>
                  <a:srgbClr val="DF5327"/>
                </a:solidFill>
                <a:effectLst/>
                <a:uLnTx/>
                <a:uFillTx/>
                <a:latin typeface="Corbel" panose="020b0503020204020204"/>
                <a:ea typeface="+mn-ea"/>
                <a:cs typeface="+mn-cs"/>
              </a:rPr>
              <a:t>Healthcare</a:t>
            </a:r>
          </a:p>
          <a:p>
            <a:pPr marL="742950" marR="0" lvl="1" indent="-285750" algn="l" defTabSz="914400" fontAlgn="auto" rtl="0" eaLnBrk="1" latinLnBrk="0" hangingPunct="1">
              <a:lnSpc>
                <a:spcPct val="90000"/>
              </a:lnSpc>
              <a:spcBef>
                <a:spcPts val="200"/>
              </a:spcBef>
              <a:spcAft>
                <a:spcPts val="400"/>
              </a:spcAft>
              <a:buClr>
                <a:srgbClr val="A6B727"/>
              </a:buClr>
              <a:buSzPct val="80000"/>
              <a:buFont typeface="Arial" panose="020b0604020202020204" pitchFamily="34" charset="0"/>
              <a:buChar char="•"/>
              <a:defRPr/>
            </a:pPr>
            <a:r>
              <a:rPr kumimoji="0" lang="en-US" sz="2000" b="0" i="0" u="none" strike="noStrike" kern="1200" cap="none" spc="0" normalizeH="0" baseline="0" noProof="0" dirty="1">
                <a:ln>
                  <a:noFill/>
                </a:ln>
                <a:solidFill>
                  <a:srgbClr val="DF5327"/>
                </a:solidFill>
                <a:effectLst/>
                <a:uLnTx/>
                <a:uFillTx/>
                <a:latin typeface="Corbel" panose="020b0503020204020204"/>
                <a:ea typeface="+mn-ea"/>
                <a:cs typeface="+mn-cs"/>
              </a:rPr>
              <a:t>Law Enforcement</a:t>
            </a:r>
          </a:p>
          <a:p>
            <a:pPr marL="742950" marR="0" lvl="1" indent="-285750" algn="l" defTabSz="914400" fontAlgn="auto" rtl="0" eaLnBrk="1" latinLnBrk="0" hangingPunct="1">
              <a:lnSpc>
                <a:spcPct val="90000"/>
              </a:lnSpc>
              <a:spcBef>
                <a:spcPts val="200"/>
              </a:spcBef>
              <a:spcAft>
                <a:spcPts val="400"/>
              </a:spcAft>
              <a:buClr>
                <a:srgbClr val="A6B727"/>
              </a:buClr>
              <a:buSzPct val="80000"/>
              <a:buFont typeface="Arial" panose="020b0604020202020204" pitchFamily="34" charset="0"/>
              <a:buChar char="•"/>
              <a:defRPr/>
            </a:pPr>
            <a:r>
              <a:rPr kumimoji="0" lang="en-US" sz="2000" b="0" i="0" u="none" strike="noStrike" kern="1200" cap="none" spc="0" normalizeH="0" baseline="0" noProof="0" dirty="1">
                <a:ln>
                  <a:noFill/>
                </a:ln>
                <a:solidFill>
                  <a:srgbClr val="DF5327"/>
                </a:solidFill>
                <a:effectLst/>
                <a:uLnTx/>
                <a:uFillTx/>
                <a:latin typeface="Corbel" panose="020b0503020204020204"/>
                <a:ea typeface="+mn-ea"/>
                <a:cs typeface="+mn-cs"/>
              </a:rPr>
              <a:t>Social Services</a:t>
            </a:r>
          </a:p>
          <a:p>
            <a:pPr marL="742950" marR="0" lvl="1" indent="-285750" algn="l" defTabSz="914400" fontAlgn="auto" rtl="0" eaLnBrk="1" latinLnBrk="0" hangingPunct="1">
              <a:lnSpc>
                <a:spcPct val="90000"/>
              </a:lnSpc>
              <a:spcBef>
                <a:spcPts val="200"/>
              </a:spcBef>
              <a:spcAft>
                <a:spcPts val="400"/>
              </a:spcAft>
              <a:buClr>
                <a:srgbClr val="A6B727"/>
              </a:buClr>
              <a:buSzPct val="80000"/>
              <a:buFont typeface="Arial" panose="020b0604020202020204" pitchFamily="34" charset="0"/>
              <a:buChar char="•"/>
              <a:defRPr/>
            </a:pPr>
            <a:r>
              <a:rPr kumimoji="0" lang="en-US" sz="2000" b="0" i="0" u="none" strike="noStrike" kern="1200" cap="none" spc="0" normalizeH="0" baseline="0" noProof="0" dirty="1">
                <a:ln>
                  <a:noFill/>
                </a:ln>
                <a:solidFill>
                  <a:srgbClr val="DF5327"/>
                </a:solidFill>
                <a:effectLst/>
                <a:uLnTx/>
                <a:uFillTx/>
                <a:latin typeface="Corbel" panose="020b0503020204020204"/>
                <a:ea typeface="+mn-ea"/>
                <a:cs typeface="+mn-cs"/>
              </a:rPr>
              <a:t>Judicial System</a:t>
            </a:r>
          </a:p>
          <a:p>
            <a:pPr marL="285750" marR="0" lvl="0" indent="-285750" algn="l" defTabSz="914400" fontAlgn="auto" rtl="0" eaLnBrk="1" latinLnBrk="0" hangingPunct="1">
              <a:lnSpc>
                <a:spcPct val="90000"/>
              </a:lnSpc>
              <a:spcBef>
                <a:spcPts val="400"/>
              </a:spcBef>
              <a:spcAft>
                <a:spcPct val="0"/>
              </a:spcAft>
              <a:buClr>
                <a:srgbClr val="A6B727"/>
              </a:buClr>
              <a:buSzPct val="80000"/>
              <a:buFont typeface="Arial" panose="020b0604020202020204" pitchFamily="34" charset="0"/>
              <a:buChar char="•"/>
              <a:defRPr/>
            </a:pPr>
            <a:endParaRPr kumimoji="0" lang="en-US" sz="2400" b="0" i="0" u="none" strike="noStrike" kern="1200" cap="none" spc="0" normalizeH="0" baseline="0" noProof="0">
              <a:ln>
                <a:noFill/>
              </a:ln>
              <a:solidFill>
                <a:srgbClr val="DF5327"/>
              </a:solidFill>
              <a:effectLst/>
              <a:uLnTx/>
              <a:uFillTx/>
              <a:latin typeface="Source Sans Pro" panose="020b0503030403020204" pitchFamily="34" charset="0"/>
            </a:endParaRPr>
          </a:p>
          <a:p>
            <a:pPr marL="285750" marR="0" lvl="0" indent="-285750" algn="l" defTabSz="914400" fontAlgn="auto" rtl="0" eaLnBrk="1" latinLnBrk="0" hangingPunct="1">
              <a:lnSpc>
                <a:spcPct val="90000"/>
              </a:lnSpc>
              <a:spcBef>
                <a:spcPts val="400"/>
              </a:spcBef>
              <a:spcAft>
                <a:spcPct val="0"/>
              </a:spcAft>
              <a:buClr>
                <a:srgbClr val="A6B727"/>
              </a:buClr>
              <a:buSzPct val="80000"/>
              <a:buFont typeface="Arial" panose="020b0604020202020204" pitchFamily="34" charset="0"/>
              <a:buChar char="•"/>
              <a:defRPr/>
            </a:pPr>
            <a:r>
              <a:rPr kumimoji="0" lang="en-US" sz="2400" b="0" i="0" u="none" strike="noStrike" kern="1200" cap="none" spc="0" normalizeH="0" baseline="0" noProof="0" dirty="1">
                <a:ln>
                  <a:noFill/>
                </a:ln>
                <a:solidFill>
                  <a:srgbClr val="DF5327"/>
                </a:solidFill>
                <a:effectLst/>
                <a:uLnTx/>
                <a:uFillTx/>
                <a:latin typeface="Source Sans Pro" panose="020b0503030403020204" pitchFamily="34" charset="0"/>
              </a:rPr>
              <a:t>Injunction</a:t>
            </a:r>
          </a:p>
          <a:p>
            <a:pPr marL="285750" marR="0" lvl="0" indent="-285750" algn="l" defTabSz="914400" fontAlgn="auto" rtl="0" eaLnBrk="1" latinLnBrk="0" hangingPunct="1">
              <a:lnSpc>
                <a:spcPct val="90000"/>
              </a:lnSpc>
              <a:spcBef>
                <a:spcPts val="400"/>
              </a:spcBef>
              <a:spcAft>
                <a:spcPct val="0"/>
              </a:spcAft>
              <a:buClr>
                <a:srgbClr val="A6B727"/>
              </a:buClr>
              <a:buSzPct val="80000"/>
              <a:buFont typeface="Arial" panose="020b0604020202020204" pitchFamily="34" charset="0"/>
              <a:buChar char="•"/>
              <a:defRPr/>
            </a:pPr>
            <a:endParaRPr kumimoji="0" lang="en-US" sz="2400" b="0" i="0" u="none" strike="noStrike" kern="1200" cap="none" spc="0" normalizeH="0" baseline="0" noProof="0">
              <a:ln>
                <a:noFill/>
              </a:ln>
              <a:solidFill>
                <a:srgbClr val="DF5327"/>
              </a:solidFill>
              <a:effectLst/>
              <a:uLnTx/>
              <a:uFillTx/>
              <a:latin typeface="Source Sans Pro" panose="020b0503030403020204" pitchFamily="34" charset="0"/>
            </a:endParaRPr>
          </a:p>
          <a:p>
            <a:pPr marL="285750" marR="0" lvl="0" indent="-285750" algn="l" defTabSz="914400" fontAlgn="auto" rtl="0" eaLnBrk="1" latinLnBrk="0" hangingPunct="1">
              <a:lnSpc>
                <a:spcPct val="90000"/>
              </a:lnSpc>
              <a:spcBef>
                <a:spcPts val="400"/>
              </a:spcBef>
              <a:spcAft>
                <a:spcPct val="0"/>
              </a:spcAft>
              <a:buClr>
                <a:srgbClr val="A6B727"/>
              </a:buClr>
              <a:buSzPct val="80000"/>
              <a:buFont typeface="Arial" panose="020b0604020202020204" pitchFamily="34" charset="0"/>
              <a:buChar char="•"/>
              <a:defRPr/>
            </a:pPr>
            <a:r>
              <a:rPr kumimoji="0" lang="en-US" sz="2400" b="0" i="0" u="none" strike="noStrike" kern="1200" cap="none" spc="0" normalizeH="0" baseline="0" noProof="0" dirty="1">
                <a:ln>
                  <a:noFill/>
                </a:ln>
                <a:solidFill>
                  <a:srgbClr val="DF5327"/>
                </a:solidFill>
                <a:effectLst/>
                <a:uLnTx/>
                <a:uFillTx/>
                <a:latin typeface="Source Sans Pro" panose="020b0503030403020204" pitchFamily="34" charset="0"/>
              </a:rPr>
              <a:t>Abatement</a:t>
            </a:r>
          </a:p>
          <a:p>
            <a:pPr marL="285750" marR="0" lvl="0" indent="-285750" algn="l" defTabSz="914400" fontAlgn="auto" rtl="0" eaLnBrk="1" latinLnBrk="0" hangingPunct="1">
              <a:lnSpc>
                <a:spcPct val="90000"/>
              </a:lnSpc>
              <a:spcBef>
                <a:spcPts val="400"/>
              </a:spcBef>
              <a:spcAft>
                <a:spcPct val="0"/>
              </a:spcAft>
              <a:buClr>
                <a:srgbClr val="A6B727"/>
              </a:buClr>
              <a:buSzPct val="80000"/>
              <a:buFont typeface="Arial" panose="020b0604020202020204" pitchFamily="34" charset="0"/>
              <a:buChar char="•"/>
              <a:defRPr/>
            </a:pPr>
            <a:endParaRPr kumimoji="0" lang="en-US" sz="2400" b="0" i="0" u="none" strike="noStrike" kern="1200" cap="none" spc="0" normalizeH="0" baseline="0" noProof="0">
              <a:ln>
                <a:noFill/>
              </a:ln>
              <a:solidFill>
                <a:srgbClr val="DF5327"/>
              </a:solidFill>
              <a:effectLst/>
              <a:uLnTx/>
              <a:uFillTx/>
              <a:latin typeface="Source Sans Pro" panose="020b0503030403020204" pitchFamily="34" charset="0"/>
            </a:endParaRPr>
          </a:p>
          <a:p>
            <a:pPr marL="285750" marR="0" lvl="0" indent="-285750" algn="l" defTabSz="914400" fontAlgn="auto" rtl="0" eaLnBrk="1" latinLnBrk="0" hangingPunct="1">
              <a:lnSpc>
                <a:spcPct val="90000"/>
              </a:lnSpc>
              <a:spcBef>
                <a:spcPts val="400"/>
              </a:spcBef>
              <a:spcAft>
                <a:spcPct val="0"/>
              </a:spcAft>
              <a:buClr>
                <a:srgbClr val="A6B727"/>
              </a:buClr>
              <a:buSzPct val="80000"/>
              <a:buFont typeface="Arial" panose="020b0604020202020204" pitchFamily="34" charset="0"/>
              <a:buChar char="•"/>
              <a:defRPr/>
            </a:pPr>
            <a:endParaRPr kumimoji="0" lang="en-US" sz="2400" b="0" i="0" u="none" strike="noStrike" kern="1200" cap="none" spc="0" normalizeH="0" baseline="0" noProof="0">
              <a:ln>
                <a:noFill/>
              </a:ln>
              <a:solidFill>
                <a:srgbClr val="DF5327"/>
              </a:solidFill>
              <a:effectLst/>
              <a:uLnTx/>
              <a:uFillTx/>
              <a:latin typeface="Source Sans Pro" panose="020b0503030403020204" pitchFamily="34" charset="0"/>
            </a:endParaRPr>
          </a:p>
          <a:p>
            <a:pPr marL="0" marR="0" lvl="0" indent="0" algn="l" defTabSz="914400" fontAlgn="auto" rtl="0" eaLnBrk="1" latinLnBrk="0" hangingPunct="1">
              <a:lnSpc>
                <a:spcPct val="90000"/>
              </a:lnSpc>
              <a:spcBef>
                <a:spcPts val="400"/>
              </a:spcBef>
              <a:spcAft>
                <a:spcPct val="0"/>
              </a:spcAft>
              <a:buClr>
                <a:srgbClr val="A6B727"/>
              </a:buClr>
              <a:buSzPct val="80000"/>
              <a:buFont typeface="Corbel" pitchFamily="34" charset="0"/>
              <a:buNone/>
              <a:defRPr/>
            </a:pPr>
            <a:endParaRPr kumimoji="0" lang="en-US" sz="1600" b="0" i="0" u="none" strike="noStrike" kern="1200" cap="none" spc="0" normalizeH="0" baseline="0" noProof="0">
              <a:ln>
                <a:noFill/>
              </a:ln>
              <a:solidFill>
                <a:srgbClr val="DF5327"/>
              </a:solidFill>
              <a:effectLst/>
              <a:uLnTx/>
              <a:uFillTx/>
              <a:latin typeface="Source Sans Pro" panose="020b0503030403020204" pitchFamily="34" charset="0"/>
            </a:endParaRPr>
          </a:p>
        </p:txBody>
      </p:sp>
      <p:cxnSp>
        <p:nvCxnSpPr>
          <p:cNvPr id="11" name="Straight Connector 10">
            <a:extLst>
              <a:ext uri="{FF2B5EF4-FFF2-40B4-BE49-F238E27FC236}">
                <a16:creationId xmlns:a16="http://schemas.microsoft.com/office/drawing/2014/main" id="{D5FBE481-CA8D-49C8-82B7-1A463B9FE18B}"/>
              </a:ext>
            </a:extLst>
          </p:cNvPr>
          <p:cNvCxnSpPr/>
          <p:nvPr/>
        </p:nvCxnSpPr>
        <p:spPr>
          <a:xfrm>
            <a:off x="5696743" y="1266826"/>
            <a:ext cx="0" cy="4719639"/>
          </a:xfrm>
          <a:prstGeom prst="line"/>
          <a:ln w="47625" cap="flat" algn="ctr">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06285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9C7688-05E0-794C-8E34-3DA9D054D03E}"/>
              </a:ext>
            </a:extLst>
          </p:cNvPr>
          <p:cNvSpPr>
            <a:spLocks noGrp="1"/>
          </p:cNvSpPr>
          <p:nvPr>
            <p:ph type="body" sz="quarter" idx="11"/>
          </p:nvPr>
        </p:nvSpPr>
        <p:spPr>
          <a:xfrm>
            <a:off x="1107278" y="984251"/>
            <a:ext cx="4589464" cy="2266952"/>
          </a:xfrm>
        </p:spPr>
        <p:txBody>
          <a:bodyPr/>
          <a:lstStyle/>
          <a:p>
            <a:r>
              <a:rPr lang="en-US" sz="2200" u="sng" dirty="1"/>
              <a:t>Federal MDL</a:t>
            </a:r>
          </a:p>
          <a:p>
            <a:pPr marL="342900" indent="-342900">
              <a:buFont typeface="Arial" panose="020b0604020202020204" pitchFamily="34" charset="0"/>
              <a:buChar char="•"/>
            </a:pPr>
            <a:r>
              <a:rPr lang="en-US" sz="1800" dirty="1"/>
              <a:t>Created late 2017</a:t>
            </a:r>
          </a:p>
          <a:p>
            <a:pPr marL="342900" indent="-342900">
              <a:buFont typeface="Arial" panose="020b0604020202020204" pitchFamily="34" charset="0"/>
              <a:buChar char="•"/>
            </a:pPr>
            <a:r>
              <a:rPr lang="en-US" sz="1800" dirty="1"/>
              <a:t>Assigned to Judge Polster (ND of Ohio)</a:t>
            </a:r>
          </a:p>
          <a:p>
            <a:pPr marL="342900" indent="-342900">
              <a:buFont typeface="Arial" panose="020b0604020202020204" pitchFamily="34" charset="0"/>
              <a:buChar char="•"/>
            </a:pPr>
            <a:r>
              <a:rPr lang="en-US" sz="1800" dirty="1"/>
              <a:t>“Settle by end of the year!”</a:t>
            </a:r>
          </a:p>
          <a:p>
            <a:pPr marL="342900" indent="-342900">
              <a:buFont typeface="Arial" panose="020b0604020202020204" pitchFamily="34" charset="0"/>
              <a:buChar char="•"/>
            </a:pPr>
            <a:r>
              <a:rPr lang="en-US" sz="1800" dirty="1"/>
              <a:t>Pharmacies sought to recuse – twice!</a:t>
            </a:r>
          </a:p>
          <a:p>
            <a:pPr marL="342900" indent="-342900">
              <a:buFont typeface="Arial" panose="020b0604020202020204" pitchFamily="34" charset="0"/>
              <a:buChar char="•"/>
            </a:pPr>
            <a:r>
              <a:rPr lang="en-US" sz="1800" dirty="1"/>
              <a:t>Novel settlement class overturned</a:t>
            </a:r>
          </a:p>
          <a:p>
            <a:pPr marL="342900" indent="-342900">
              <a:buFont typeface="Arial" panose="020b0604020202020204" pitchFamily="34" charset="0"/>
              <a:buChar char="•"/>
            </a:pPr>
            <a:r>
              <a:rPr lang="en-US" sz="1800" dirty="1"/>
              <a:t>Using trials to leverage settlements</a:t>
            </a:r>
          </a:p>
          <a:p>
            <a:pPr marL="342900" indent="-342900">
              <a:buFont typeface="Arial" panose="020b0604020202020204" pitchFamily="34" charset="0"/>
              <a:buChar char="•"/>
            </a:pPr>
            <a:endParaRPr lang="en-US" sz="2000"/>
          </a:p>
        </p:txBody>
      </p:sp>
      <p:sp>
        <p:nvSpPr>
          <p:cNvPr id="6" name="Title 5">
            <a:extLst>
              <a:ext uri="{FF2B5EF4-FFF2-40B4-BE49-F238E27FC236}">
                <a16:creationId xmlns:a16="http://schemas.microsoft.com/office/drawing/2014/main" id="{1E911933-9614-EB4D-8602-8F6EB5ABF448}"/>
              </a:ext>
            </a:extLst>
          </p:cNvPr>
          <p:cNvSpPr>
            <a:spLocks noGrp="1"/>
          </p:cNvSpPr>
          <p:nvPr>
            <p:ph type="ctrTitle"/>
          </p:nvPr>
        </p:nvSpPr>
        <p:spPr>
          <a:xfrm>
            <a:off x="515938" y="-88901"/>
            <a:ext cx="11160124" cy="723899"/>
          </a:xfrm>
        </p:spPr>
        <p:txBody>
          <a:bodyPr/>
          <a:lstStyle/>
          <a:p>
            <a:r>
              <a:rPr lang="en-US" dirty="1"/>
              <a:t>Opioids</a:t>
            </a:r>
          </a:p>
        </p:txBody>
      </p:sp>
      <p:sp>
        <p:nvSpPr>
          <p:cNvPr id="7" name="Footer Placeholder 6">
            <a:extLst>
              <a:ext uri="{FF2B5EF4-FFF2-40B4-BE49-F238E27FC236}">
                <a16:creationId xmlns:a16="http://schemas.microsoft.com/office/drawing/2014/main" id="{25BCB9B2-6E21-7A45-984E-9B4BC6CA739F}"/>
              </a:ext>
            </a:extLst>
          </p:cNvPr>
          <p:cNvSpPr>
            <a:spLocks noGrp="1"/>
          </p:cNvSpPr>
          <p:nvPr>
            <p:ph type="ftr" sz="quarter" idx="3"/>
          </p:nvPr>
        </p:nvSpPr>
        <p:spPr/>
        <p:txBody>
          <a:bodyPr/>
          <a:lstStyle/>
          <a:p>
            <a:pPr marL="0" marR="0" lvl="0" indent="0" algn="l" defTabSz="457200" fontAlgn="auto" rtl="0" eaLnBrk="1" latinLnBrk="0" hangingPunct="1">
              <a:lnSpc>
                <a:spcPct val="100000"/>
              </a:lnSpc>
              <a:spcBef>
                <a:spcPct val="0"/>
              </a:spcBef>
              <a:spcAft>
                <a:spcPct val="0"/>
              </a:spcAft>
              <a:buClrTx/>
              <a:buSzTx/>
              <a:buFontTx/>
              <a:buNone/>
              <a:defRPr/>
            </a:pPr>
            <a:r>
              <a:rPr kumimoji="0" lang="en-US" sz="1000" b="0" i="0" u="none" strike="noStrike" kern="1200" cap="none" spc="0" normalizeH="0" baseline="0" noProof="0" dirty="1">
                <a:ln>
                  <a:noFill/>
                </a:ln>
                <a:solidFill>
                  <a:srgbClr val="FFFFFF"/>
                </a:solidFill>
                <a:effectLst/>
                <a:uLnTx/>
                <a:uFillTx/>
                <a:latin typeface="Source Sans Pro" panose="020b0503030403020204" pitchFamily="34" charset="0"/>
                <a:ea typeface="+mn-ea"/>
              </a:rPr>
              <a:t>#ARIASUS • www.arias-us.org</a:t>
            </a:r>
          </a:p>
        </p:txBody>
      </p:sp>
      <p:cxnSp>
        <p:nvCxnSpPr>
          <p:cNvPr id="10" name="Straight Connector 9">
            <a:extLst>
              <a:ext uri="{FF2B5EF4-FFF2-40B4-BE49-F238E27FC236}">
                <a16:creationId xmlns:a16="http://schemas.microsoft.com/office/drawing/2014/main" id="{263FEF61-38E8-438F-ABA0-B4260C53D3AD}"/>
              </a:ext>
            </a:extLst>
          </p:cNvPr>
          <p:cNvCxnSpPr/>
          <p:nvPr/>
        </p:nvCxnSpPr>
        <p:spPr>
          <a:xfrm>
            <a:off x="488101" y="514352"/>
            <a:ext cx="11157688" cy="0"/>
          </a:xfrm>
          <a:prstGeom prst="line"/>
          <a:ln w="47625" cap="flat" algn="ctr">
            <a:prstDash val="solid"/>
          </a:ln>
        </p:spPr>
        <p:style>
          <a:lnRef idx="1">
            <a:schemeClr val="accent1"/>
          </a:lnRef>
          <a:fillRef idx="0">
            <a:schemeClr val="accent1"/>
          </a:fillRef>
          <a:effectRef idx="0">
            <a:schemeClr val="accent1"/>
          </a:effectRef>
          <a:fontRef idx="minor">
            <a:schemeClr val="tx1"/>
          </a:fontRef>
        </p:style>
      </p:cxnSp>
      <p:sp>
        <p:nvSpPr>
          <p:cNvPr id="8" name="Text Placeholder 1">
            <a:extLst>
              <a:ext uri="{FF2B5EF4-FFF2-40B4-BE49-F238E27FC236}">
                <a16:creationId xmlns:a16="http://schemas.microsoft.com/office/drawing/2014/main" id="{D730FBF5-DD3E-4603-B5FF-6BFAFB44D033}"/>
              </a:ext>
            </a:extLst>
          </p:cNvPr>
          <p:cNvSpPr>
            <a:spLocks noGrp="1"/>
          </p:cNvSpPr>
          <p:nvPr>
            <p:ph type="body" sz="quarter" idx="10"/>
          </p:nvPr>
        </p:nvSpPr>
        <p:spPr>
          <a:xfrm>
            <a:off x="503755" y="436255"/>
            <a:ext cx="10361614" cy="477838"/>
          </a:xfrm>
        </p:spPr>
        <p:txBody>
          <a:bodyPr/>
          <a:lstStyle/>
          <a:p>
            <a:pPr algn="ctr"/>
            <a:r>
              <a:rPr lang="en-US" sz="2600" b="1" u="sng" dirty="1"/>
              <a:t>Key Venues</a:t>
            </a:r>
          </a:p>
        </p:txBody>
      </p:sp>
      <p:sp>
        <p:nvSpPr>
          <p:cNvPr id="9" name="Text Placeholder 2">
            <a:extLst>
              <a:ext uri="{FF2B5EF4-FFF2-40B4-BE49-F238E27FC236}">
                <a16:creationId xmlns:a16="http://schemas.microsoft.com/office/drawing/2014/main" id="{12AB77C1-E2FE-4A59-81BD-EC582DD3D3A3}"/>
              </a:ext>
            </a:extLst>
          </p:cNvPr>
          <p:cNvSpPr txBox="1"/>
          <p:nvPr/>
        </p:nvSpPr>
        <p:spPr>
          <a:xfrm>
            <a:off x="6420642" y="971547"/>
            <a:ext cx="4768058" cy="2178049"/>
          </a:xfrm>
          <a:prstGeom prst="rect"/>
        </p:spPr>
        <p:txBody>
          <a:bodyPr vert="horz" lIns="91440" tIns="45720" rIns="91440" bIns="45720" rtlCol="0">
            <a:noAutofit/>
          </a:bodyPr>
          <a:lstStyle>
            <a:lvl1pPr marL="0" indent="0" algn="l" defTabSz="914400" rtl="0" eaLnBrk="1" latinLnBrk="0" hangingPunct="1">
              <a:lnSpc>
                <a:spcPct val="90000"/>
              </a:lnSpc>
              <a:spcBef>
                <a:spcPts val="400"/>
              </a:spcBef>
              <a:buClr>
                <a:schemeClr val="accent1"/>
              </a:buClr>
              <a:buSzPct val="80000"/>
              <a:buFont typeface="Corbel" pitchFamily="34" charset="0"/>
              <a:buNone/>
              <a:defRPr sz="1400" b="0" i="0" kern="1200">
                <a:solidFill>
                  <a:schemeClr val="accent2"/>
                </a:solidFill>
                <a:latin typeface="Source Sans Pro" panose="020b0503030403020204" pitchFamily="34" charset="0"/>
                <a:ea typeface="Jost" pitchFamily="2" charset="0"/>
                <a:cs typeface="Gotham Light" pitchFamily="2" charset="0"/>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0" marR="0" lvl="0" indent="0" algn="l" defTabSz="914400" fontAlgn="auto" rtl="0" eaLnBrk="1" latinLnBrk="0" hangingPunct="1">
              <a:lnSpc>
                <a:spcPct val="90000"/>
              </a:lnSpc>
              <a:spcBef>
                <a:spcPts val="400"/>
              </a:spcBef>
              <a:spcAft>
                <a:spcPct val="0"/>
              </a:spcAft>
              <a:buClr>
                <a:srgbClr val="A6B727"/>
              </a:buClr>
              <a:buSzPct val="80000"/>
              <a:buFont typeface="Corbel" pitchFamily="34" charset="0"/>
              <a:buNone/>
              <a:defRPr/>
            </a:pPr>
            <a:r>
              <a:rPr kumimoji="0" lang="en-US" sz="2200" b="0" i="0" u="sng" strike="noStrike" kern="1200" cap="none" spc="0" normalizeH="0" baseline="0" noProof="0" dirty="1">
                <a:ln>
                  <a:noFill/>
                </a:ln>
                <a:solidFill>
                  <a:srgbClr val="DF5327"/>
                </a:solidFill>
                <a:effectLst/>
                <a:uLnTx/>
                <a:uFillTx/>
                <a:latin typeface="Source Sans Pro" panose="020b0503030403020204" pitchFamily="34" charset="0"/>
              </a:rPr>
              <a:t>State of Oklahoma</a:t>
            </a:r>
          </a:p>
          <a:p>
            <a:pPr marL="342900" marR="0" lvl="0" indent="-342900" algn="l" defTabSz="914400" fontAlgn="auto" rtl="0" eaLnBrk="1" latinLnBrk="0" hangingPunct="1">
              <a:lnSpc>
                <a:spcPct val="90000"/>
              </a:lnSpc>
              <a:spcBef>
                <a:spcPts val="400"/>
              </a:spcBef>
              <a:spcAft>
                <a:spcPct val="0"/>
              </a:spcAft>
              <a:buClr>
                <a:srgbClr val="A6B727"/>
              </a:buClr>
              <a:buSzPct val="80000"/>
              <a:buFont typeface="Arial" panose="020b0604020202020204" pitchFamily="34" charset="0"/>
              <a:buChar char="•"/>
              <a:defRPr/>
            </a:pPr>
            <a:r>
              <a:rPr kumimoji="0" lang="en-US" sz="1800" b="0" i="0" u="none" strike="noStrike" kern="1200" cap="none" spc="0" normalizeH="0" baseline="0" noProof="0" dirty="1">
                <a:ln>
                  <a:noFill/>
                </a:ln>
                <a:solidFill>
                  <a:srgbClr val="DF5327"/>
                </a:solidFill>
                <a:effectLst/>
                <a:uLnTx/>
                <a:uFillTx/>
                <a:latin typeface="Source Sans Pro" panose="020b0503030403020204" pitchFamily="34" charset="0"/>
              </a:rPr>
              <a:t>August 2019 – verdict against J&amp;J</a:t>
            </a:r>
          </a:p>
          <a:p>
            <a:pPr marL="800100" marR="0" lvl="1" indent="-342900" algn="l" defTabSz="914400" fontAlgn="auto" rtl="0" eaLnBrk="1" latinLnBrk="0" hangingPunct="1">
              <a:lnSpc>
                <a:spcPct val="90000"/>
              </a:lnSpc>
              <a:spcBef>
                <a:spcPts val="200"/>
              </a:spcBef>
              <a:spcAft>
                <a:spcPts val="400"/>
              </a:spcAft>
              <a:buClr>
                <a:srgbClr val="A6B727"/>
              </a:buClr>
              <a:buSzPct val="80000"/>
              <a:buFont typeface="Arial" panose="020b0604020202020204" pitchFamily="34" charset="0"/>
              <a:buChar char="•"/>
              <a:defRPr/>
            </a:pPr>
            <a:r>
              <a:rPr kumimoji="0" lang="en-US" sz="1600" b="0" i="0" u="none" strike="noStrike" kern="1200" cap="none" spc="0" normalizeH="0" baseline="0" noProof="0" dirty="1">
                <a:ln>
                  <a:noFill/>
                </a:ln>
                <a:solidFill>
                  <a:srgbClr val="DF5327"/>
                </a:solidFill>
                <a:effectLst/>
                <a:uLnTx/>
                <a:uFillTx/>
                <a:latin typeface="Source Sans Pro" panose="020b0503030403020204" pitchFamily="34" charset="0"/>
                <a:ea typeface="Source Sans Pro" panose="020b0503030403020204" pitchFamily="34" charset="0"/>
                <a:cs typeface="+mn-cs"/>
              </a:rPr>
              <a:t>Bench trial</a:t>
            </a:r>
          </a:p>
          <a:p>
            <a:pPr marL="800100" marR="0" lvl="1" indent="-342900" algn="l" defTabSz="914400" fontAlgn="auto" rtl="0" eaLnBrk="1" latinLnBrk="0" hangingPunct="1">
              <a:lnSpc>
                <a:spcPct val="90000"/>
              </a:lnSpc>
              <a:spcBef>
                <a:spcPts val="200"/>
              </a:spcBef>
              <a:spcAft>
                <a:spcPts val="400"/>
              </a:spcAft>
              <a:buClr>
                <a:srgbClr val="A6B727"/>
              </a:buClr>
              <a:buSzPct val="80000"/>
              <a:buFont typeface="Arial" panose="020b0604020202020204" pitchFamily="34" charset="0"/>
              <a:buChar char="•"/>
              <a:defRPr/>
            </a:pPr>
            <a:r>
              <a:rPr kumimoji="0" lang="en-US" sz="1600" b="0" i="0" u="none" strike="noStrike" kern="1200" cap="none" spc="0" normalizeH="0" baseline="0" noProof="0" dirty="1">
                <a:ln>
                  <a:noFill/>
                </a:ln>
                <a:solidFill>
                  <a:srgbClr val="DF5327"/>
                </a:solidFill>
                <a:effectLst/>
                <a:uLnTx/>
                <a:uFillTx/>
                <a:latin typeface="Source Sans Pro" panose="020b0503030403020204" pitchFamily="34" charset="0"/>
                <a:ea typeface="Source Sans Pro" panose="020b0503030403020204" pitchFamily="34" charset="0"/>
                <a:cs typeface="+mn-cs"/>
              </a:rPr>
              <a:t>$572M awarded, later amended to $465M</a:t>
            </a:r>
          </a:p>
          <a:p>
            <a:pPr marL="800100" marR="0" lvl="1" indent="-342900" algn="l" defTabSz="914400" fontAlgn="auto" rtl="0" eaLnBrk="1" latinLnBrk="0" hangingPunct="1">
              <a:lnSpc>
                <a:spcPct val="90000"/>
              </a:lnSpc>
              <a:spcBef>
                <a:spcPts val="200"/>
              </a:spcBef>
              <a:spcAft>
                <a:spcPts val="400"/>
              </a:spcAft>
              <a:buClr>
                <a:srgbClr val="A6B727"/>
              </a:buClr>
              <a:buSzPct val="80000"/>
              <a:buFont typeface="Arial" panose="020b0604020202020204" pitchFamily="34" charset="0"/>
              <a:buChar char="•"/>
              <a:defRPr/>
            </a:pPr>
            <a:r>
              <a:rPr kumimoji="0" lang="en-US" sz="1600" b="0" i="0" u="none" strike="noStrike" kern="1200" cap="none" spc="0" normalizeH="0" baseline="0" noProof="0" dirty="1">
                <a:ln>
                  <a:noFill/>
                </a:ln>
                <a:solidFill>
                  <a:srgbClr val="DF5327"/>
                </a:solidFill>
                <a:effectLst/>
                <a:uLnTx/>
                <a:uFillTx/>
                <a:latin typeface="Source Sans Pro" panose="020b0503030403020204" pitchFamily="34" charset="0"/>
                <a:ea typeface="Source Sans Pro" panose="020b0503030403020204" pitchFamily="34" charset="0"/>
                <a:cs typeface="+mn-cs"/>
              </a:rPr>
              <a:t>Appealed</a:t>
            </a:r>
          </a:p>
        </p:txBody>
      </p:sp>
      <p:sp>
        <p:nvSpPr>
          <p:cNvPr id="11" name="Text Placeholder 2">
            <a:extLst>
              <a:ext uri="{FF2B5EF4-FFF2-40B4-BE49-F238E27FC236}">
                <a16:creationId xmlns:a16="http://schemas.microsoft.com/office/drawing/2014/main" id="{A8901AF9-C983-4D5B-A823-3DE4C6300876}"/>
              </a:ext>
            </a:extLst>
          </p:cNvPr>
          <p:cNvSpPr txBox="1"/>
          <p:nvPr/>
        </p:nvSpPr>
        <p:spPr>
          <a:xfrm>
            <a:off x="1107278" y="3467102"/>
            <a:ext cx="4274398" cy="2673348"/>
          </a:xfrm>
          <a:prstGeom prst="rect"/>
        </p:spPr>
        <p:txBody>
          <a:bodyPr vert="horz" lIns="91440" tIns="45720" rIns="91440" bIns="45720" rtlCol="0">
            <a:noAutofit/>
          </a:bodyPr>
          <a:lstStyle>
            <a:lvl1pPr marL="0" indent="0" algn="l" defTabSz="914400" rtl="0" eaLnBrk="1" latinLnBrk="0" hangingPunct="1">
              <a:lnSpc>
                <a:spcPct val="90000"/>
              </a:lnSpc>
              <a:spcBef>
                <a:spcPts val="400"/>
              </a:spcBef>
              <a:buClr>
                <a:schemeClr val="accent1"/>
              </a:buClr>
              <a:buSzPct val="80000"/>
              <a:buFont typeface="Corbel" pitchFamily="34" charset="0"/>
              <a:buNone/>
              <a:defRPr sz="1400" b="0" i="0" kern="1200">
                <a:solidFill>
                  <a:schemeClr val="accent2"/>
                </a:solidFill>
                <a:latin typeface="Source Sans Pro" panose="020b0503030403020204" pitchFamily="34" charset="0"/>
                <a:ea typeface="Jost" pitchFamily="2" charset="0"/>
                <a:cs typeface="Gotham Light" pitchFamily="2" charset="0"/>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0" marR="0" lvl="0" indent="0" algn="l" defTabSz="914400" fontAlgn="auto" rtl="0" eaLnBrk="1" latinLnBrk="0" hangingPunct="1">
              <a:lnSpc>
                <a:spcPct val="90000"/>
              </a:lnSpc>
              <a:spcBef>
                <a:spcPts val="400"/>
              </a:spcBef>
              <a:spcAft>
                <a:spcPct val="0"/>
              </a:spcAft>
              <a:buClr>
                <a:srgbClr val="A6B727"/>
              </a:buClr>
              <a:buSzPct val="80000"/>
              <a:buFont typeface="Corbel" pitchFamily="34" charset="0"/>
              <a:buNone/>
              <a:defRPr/>
            </a:pPr>
            <a:r>
              <a:rPr kumimoji="0" lang="en-US" sz="2200" b="0" i="0" u="sng" strike="noStrike" kern="1200" cap="none" spc="0" normalizeH="0" baseline="0" noProof="0" dirty="1">
                <a:ln>
                  <a:noFill/>
                </a:ln>
                <a:solidFill>
                  <a:srgbClr val="DF5327"/>
                </a:solidFill>
                <a:effectLst/>
                <a:uLnTx/>
                <a:uFillTx/>
                <a:latin typeface="Source Sans Pro" panose="020b0503030403020204" pitchFamily="34" charset="0"/>
              </a:rPr>
              <a:t>State of West Virginia</a:t>
            </a:r>
          </a:p>
          <a:p>
            <a:pPr marL="342900" marR="0" lvl="0" indent="-342900" algn="l" defTabSz="914400" fontAlgn="auto" rtl="0" eaLnBrk="1" latinLnBrk="0" hangingPunct="1">
              <a:lnSpc>
                <a:spcPct val="90000"/>
              </a:lnSpc>
              <a:spcBef>
                <a:spcPts val="400"/>
              </a:spcBef>
              <a:spcAft>
                <a:spcPct val="0"/>
              </a:spcAft>
              <a:buClr>
                <a:srgbClr val="A6B727"/>
              </a:buClr>
              <a:buSzPct val="80000"/>
              <a:buFont typeface="Arial" panose="020b0604020202020204" pitchFamily="34" charset="0"/>
              <a:buChar char="•"/>
              <a:defRPr/>
            </a:pPr>
            <a:r>
              <a:rPr kumimoji="0" lang="en-US" sz="1800" b="0" i="0" u="none" strike="noStrike" kern="1200" cap="none" spc="0" normalizeH="0" baseline="0" noProof="0" dirty="1">
                <a:ln>
                  <a:noFill/>
                </a:ln>
                <a:solidFill>
                  <a:srgbClr val="DF5327"/>
                </a:solidFill>
                <a:effectLst/>
                <a:uLnTx/>
                <a:uFillTx/>
                <a:latin typeface="Source Sans Pro" panose="020b0503030403020204" pitchFamily="34" charset="0"/>
              </a:rPr>
              <a:t>High opioid use</a:t>
            </a:r>
          </a:p>
          <a:p>
            <a:pPr marL="342900" marR="0" lvl="0" indent="-342900" algn="l" defTabSz="914400" fontAlgn="auto" rtl="0" eaLnBrk="1" latinLnBrk="0" hangingPunct="1">
              <a:lnSpc>
                <a:spcPct val="90000"/>
              </a:lnSpc>
              <a:spcBef>
                <a:spcPts val="400"/>
              </a:spcBef>
              <a:spcAft>
                <a:spcPct val="0"/>
              </a:spcAft>
              <a:buClr>
                <a:srgbClr val="A6B727"/>
              </a:buClr>
              <a:buSzPct val="80000"/>
              <a:buFont typeface="Arial" panose="020b0604020202020204" pitchFamily="34" charset="0"/>
              <a:buChar char="•"/>
              <a:defRPr/>
            </a:pPr>
            <a:r>
              <a:rPr kumimoji="0" lang="en-US" sz="1800" b="0" i="0" u="none" strike="noStrike" kern="1200" cap="none" spc="0" normalizeH="0" baseline="0" noProof="0" dirty="1">
                <a:ln>
                  <a:noFill/>
                </a:ln>
                <a:solidFill>
                  <a:srgbClr val="DF5327"/>
                </a:solidFill>
                <a:effectLst/>
                <a:uLnTx/>
                <a:uFillTx/>
                <a:latin typeface="Source Sans Pro" panose="020b0503030403020204" pitchFamily="34" charset="0"/>
              </a:rPr>
              <a:t>2001 - lawsuit vs Purdue – settled for $10M (2004)</a:t>
            </a:r>
          </a:p>
          <a:p>
            <a:pPr marL="342900" marR="0" lvl="0" indent="-342900" algn="l" defTabSz="914400" fontAlgn="auto" rtl="0" eaLnBrk="1" latinLnBrk="0" hangingPunct="1">
              <a:lnSpc>
                <a:spcPct val="90000"/>
              </a:lnSpc>
              <a:spcBef>
                <a:spcPts val="400"/>
              </a:spcBef>
              <a:spcAft>
                <a:spcPct val="0"/>
              </a:spcAft>
              <a:buClr>
                <a:srgbClr val="A6B727"/>
              </a:buClr>
              <a:buSzPct val="80000"/>
              <a:buFont typeface="Arial" panose="020b0604020202020204" pitchFamily="34" charset="0"/>
              <a:buChar char="•"/>
              <a:defRPr/>
            </a:pPr>
            <a:r>
              <a:rPr kumimoji="0" lang="en-US" sz="1800" b="0" i="0" u="none" strike="noStrike" kern="1200" cap="none" spc="0" normalizeH="0" baseline="0" noProof="0" dirty="1">
                <a:ln>
                  <a:noFill/>
                </a:ln>
                <a:solidFill>
                  <a:srgbClr val="DF5327"/>
                </a:solidFill>
                <a:effectLst/>
                <a:uLnTx/>
                <a:uFillTx/>
                <a:latin typeface="Source Sans Pro" panose="020b0503030403020204" pitchFamily="34" charset="0"/>
              </a:rPr>
              <a:t>2012 – lawsuits vs distributors</a:t>
            </a:r>
          </a:p>
          <a:p>
            <a:pPr marL="800100" marR="0" lvl="1" indent="-342900" algn="l" defTabSz="914400" fontAlgn="auto" rtl="0" eaLnBrk="1" latinLnBrk="0" hangingPunct="1">
              <a:lnSpc>
                <a:spcPct val="90000"/>
              </a:lnSpc>
              <a:spcBef>
                <a:spcPts val="200"/>
              </a:spcBef>
              <a:spcAft>
                <a:spcPts val="400"/>
              </a:spcAft>
              <a:buClr>
                <a:srgbClr val="A6B727"/>
              </a:buClr>
              <a:buSzPct val="80000"/>
              <a:buFont typeface="Arial" panose="020b0604020202020204" pitchFamily="34" charset="0"/>
              <a:buChar char="•"/>
              <a:defRPr/>
            </a:pPr>
            <a:r>
              <a:rPr kumimoji="0" lang="en-US" sz="1600" b="0" i="0" u="none" strike="noStrike" kern="1200" cap="none" spc="0" normalizeH="0" baseline="0" noProof="0" dirty="1">
                <a:ln>
                  <a:noFill/>
                </a:ln>
                <a:solidFill>
                  <a:srgbClr val="DF5327"/>
                </a:solidFill>
                <a:effectLst/>
                <a:uLnTx/>
                <a:uFillTx/>
                <a:latin typeface="Source Sans Pro" panose="020b0503030403020204" pitchFamily="34" charset="0"/>
                <a:ea typeface="Source Sans Pro" panose="020b0503030403020204" pitchFamily="34" charset="0"/>
                <a:cs typeface="+mn-cs"/>
              </a:rPr>
              <a:t>2017 - AmerisourceBergen ($16M) and Cardinal ($20M) settled</a:t>
            </a:r>
          </a:p>
          <a:p>
            <a:pPr marL="342900" marR="0" lvl="0" indent="-342900" algn="l" defTabSz="914400" fontAlgn="auto" rtl="0" eaLnBrk="1" latinLnBrk="0" hangingPunct="1">
              <a:lnSpc>
                <a:spcPct val="90000"/>
              </a:lnSpc>
              <a:spcBef>
                <a:spcPts val="400"/>
              </a:spcBef>
              <a:spcAft>
                <a:spcPct val="0"/>
              </a:spcAft>
              <a:buClr>
                <a:srgbClr val="A6B727"/>
              </a:buClr>
              <a:buSzPct val="80000"/>
              <a:buFont typeface="Arial" panose="020b0604020202020204" pitchFamily="34" charset="0"/>
              <a:buChar char="•"/>
              <a:defRPr/>
            </a:pPr>
            <a:r>
              <a:rPr kumimoji="0" lang="en-US" sz="1800" b="0" i="0" u="none" strike="noStrike" kern="1200" cap="none" spc="0" normalizeH="0" baseline="0" noProof="0" dirty="1">
                <a:ln>
                  <a:noFill/>
                </a:ln>
                <a:solidFill>
                  <a:srgbClr val="DF5327"/>
                </a:solidFill>
                <a:effectLst/>
                <a:uLnTx/>
                <a:uFillTx/>
                <a:latin typeface="Source Sans Pro" panose="020b0503030403020204" pitchFamily="34" charset="0"/>
              </a:rPr>
              <a:t>2016 – lawsuit vs McKesson – settled for $37M (2019)</a:t>
            </a:r>
          </a:p>
        </p:txBody>
      </p:sp>
      <p:sp>
        <p:nvSpPr>
          <p:cNvPr id="12" name="Text Placeholder 2">
            <a:extLst>
              <a:ext uri="{FF2B5EF4-FFF2-40B4-BE49-F238E27FC236}">
                <a16:creationId xmlns:a16="http://schemas.microsoft.com/office/drawing/2014/main" id="{960B31A8-3C90-45CE-9C10-AF15E6A3997D}"/>
              </a:ext>
            </a:extLst>
          </p:cNvPr>
          <p:cNvSpPr txBox="1"/>
          <p:nvPr/>
        </p:nvSpPr>
        <p:spPr>
          <a:xfrm>
            <a:off x="6420642" y="3416299"/>
            <a:ext cx="4996658" cy="2616200"/>
          </a:xfrm>
          <a:prstGeom prst="rect"/>
        </p:spPr>
        <p:txBody>
          <a:bodyPr vert="horz" lIns="91440" tIns="45720" rIns="91440" bIns="45720" rtlCol="0">
            <a:noAutofit/>
          </a:bodyPr>
          <a:lstStyle>
            <a:lvl1pPr marL="0" indent="0" algn="l" defTabSz="914400" rtl="0" eaLnBrk="1" latinLnBrk="0" hangingPunct="1">
              <a:lnSpc>
                <a:spcPct val="90000"/>
              </a:lnSpc>
              <a:spcBef>
                <a:spcPts val="400"/>
              </a:spcBef>
              <a:buClr>
                <a:schemeClr val="accent1"/>
              </a:buClr>
              <a:buSzPct val="80000"/>
              <a:buFont typeface="Corbel" pitchFamily="34" charset="0"/>
              <a:buNone/>
              <a:defRPr sz="1400" b="0" i="0" kern="1200">
                <a:solidFill>
                  <a:schemeClr val="accent2"/>
                </a:solidFill>
                <a:latin typeface="Source Sans Pro" panose="020b0503030403020204" pitchFamily="34" charset="0"/>
                <a:ea typeface="Jost" pitchFamily="2" charset="0"/>
                <a:cs typeface="Gotham Light" pitchFamily="2" charset="0"/>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0" marR="0" lvl="0" indent="0" algn="l" defTabSz="914400" fontAlgn="auto" rtl="0" eaLnBrk="1" latinLnBrk="0" hangingPunct="1">
              <a:lnSpc>
                <a:spcPct val="90000"/>
              </a:lnSpc>
              <a:spcBef>
                <a:spcPts val="400"/>
              </a:spcBef>
              <a:spcAft>
                <a:spcPct val="0"/>
              </a:spcAft>
              <a:buClr>
                <a:srgbClr val="A6B727"/>
              </a:buClr>
              <a:buSzPct val="80000"/>
              <a:buFont typeface="Corbel" pitchFamily="34" charset="0"/>
              <a:buNone/>
              <a:defRPr/>
            </a:pPr>
            <a:r>
              <a:rPr kumimoji="0" lang="en-US" sz="2200" b="0" i="0" u="sng" strike="noStrike" kern="1200" cap="none" spc="0" normalizeH="0" baseline="0" noProof="0" dirty="1">
                <a:ln>
                  <a:noFill/>
                </a:ln>
                <a:solidFill>
                  <a:srgbClr val="DF5327"/>
                </a:solidFill>
                <a:effectLst/>
                <a:uLnTx/>
                <a:uFillTx/>
                <a:latin typeface="Source Sans Pro" panose="020b0503030403020204" pitchFamily="34" charset="0"/>
              </a:rPr>
              <a:t>Notable Bankruptcies</a:t>
            </a:r>
          </a:p>
          <a:p>
            <a:pPr marL="342900" marR="0" lvl="0" indent="-342900" algn="l" defTabSz="914400" fontAlgn="auto" rtl="0" eaLnBrk="1" latinLnBrk="0" hangingPunct="1">
              <a:lnSpc>
                <a:spcPct val="90000"/>
              </a:lnSpc>
              <a:spcBef>
                <a:spcPts val="400"/>
              </a:spcBef>
              <a:spcAft>
                <a:spcPct val="0"/>
              </a:spcAft>
              <a:buClr>
                <a:srgbClr val="A6B727"/>
              </a:buClr>
              <a:buSzPct val="80000"/>
              <a:buFont typeface="Arial" panose="020b0604020202020204" pitchFamily="34" charset="0"/>
              <a:buChar char="•"/>
              <a:defRPr/>
            </a:pPr>
            <a:r>
              <a:rPr kumimoji="0" lang="en-US" sz="1800" b="0" i="0" u="none" strike="noStrike" kern="1200" cap="none" spc="0" normalizeH="0" baseline="0" noProof="0" dirty="1">
                <a:ln>
                  <a:noFill/>
                </a:ln>
                <a:solidFill>
                  <a:srgbClr val="DF5327"/>
                </a:solidFill>
                <a:effectLst/>
                <a:uLnTx/>
                <a:uFillTx/>
                <a:latin typeface="Source Sans Pro" panose="020b0503030403020204" pitchFamily="34" charset="0"/>
              </a:rPr>
              <a:t>February 2019 – Pernix (manufacturer)</a:t>
            </a:r>
          </a:p>
          <a:p>
            <a:pPr marL="342900" marR="0" lvl="0" indent="-342900" algn="l" defTabSz="914400" fontAlgn="auto" rtl="0" eaLnBrk="1" latinLnBrk="0" hangingPunct="1">
              <a:lnSpc>
                <a:spcPct val="90000"/>
              </a:lnSpc>
              <a:spcBef>
                <a:spcPts val="400"/>
              </a:spcBef>
              <a:spcAft>
                <a:spcPct val="0"/>
              </a:spcAft>
              <a:buClr>
                <a:srgbClr val="A6B727"/>
              </a:buClr>
              <a:buSzPct val="80000"/>
              <a:buFont typeface="Arial" panose="020b0604020202020204" pitchFamily="34" charset="0"/>
              <a:buChar char="•"/>
              <a:defRPr/>
            </a:pPr>
            <a:r>
              <a:rPr kumimoji="0" lang="en-US" sz="1800" b="0" i="0" u="none" strike="noStrike" kern="1200" cap="none" spc="0" normalizeH="0" baseline="0" noProof="0" dirty="1">
                <a:ln>
                  <a:noFill/>
                </a:ln>
                <a:solidFill>
                  <a:srgbClr val="DF5327"/>
                </a:solidFill>
                <a:effectLst/>
                <a:uLnTx/>
                <a:uFillTx/>
                <a:latin typeface="Source Sans Pro" panose="020b0503030403020204" pitchFamily="34" charset="0"/>
              </a:rPr>
              <a:t>June 2019 – Insys Therapeutics (manufacturer)</a:t>
            </a:r>
          </a:p>
          <a:p>
            <a:pPr marL="342900" marR="0" lvl="0" indent="-342900" algn="l" defTabSz="914400" fontAlgn="auto" rtl="0" eaLnBrk="1" latinLnBrk="0" hangingPunct="1">
              <a:lnSpc>
                <a:spcPct val="90000"/>
              </a:lnSpc>
              <a:spcBef>
                <a:spcPts val="400"/>
              </a:spcBef>
              <a:spcAft>
                <a:spcPct val="0"/>
              </a:spcAft>
              <a:buClr>
                <a:srgbClr val="A6B727"/>
              </a:buClr>
              <a:buSzPct val="80000"/>
              <a:buFont typeface="Arial" panose="020b0604020202020204" pitchFamily="34" charset="0"/>
              <a:buChar char="•"/>
              <a:defRPr/>
            </a:pPr>
            <a:r>
              <a:rPr kumimoji="0" lang="en-US" sz="1800" b="0" i="0" u="none" strike="noStrike" kern="1200" cap="none" spc="0" normalizeH="0" baseline="0" noProof="0" dirty="1">
                <a:ln>
                  <a:noFill/>
                </a:ln>
                <a:solidFill>
                  <a:srgbClr val="DF5327"/>
                </a:solidFill>
                <a:effectLst/>
                <a:uLnTx/>
                <a:uFillTx/>
                <a:latin typeface="Source Sans Pro" panose="020b0503030403020204" pitchFamily="34" charset="0"/>
              </a:rPr>
              <a:t>September 2019 – Fred’s Stores (pharmacy)</a:t>
            </a:r>
          </a:p>
          <a:p>
            <a:pPr marL="342900" marR="0" lvl="0" indent="-342900" algn="l" defTabSz="914400" fontAlgn="auto" rtl="0" eaLnBrk="1" latinLnBrk="0" hangingPunct="1">
              <a:lnSpc>
                <a:spcPct val="90000"/>
              </a:lnSpc>
              <a:spcBef>
                <a:spcPts val="400"/>
              </a:spcBef>
              <a:spcAft>
                <a:spcPct val="0"/>
              </a:spcAft>
              <a:buClr>
                <a:srgbClr val="A6B727"/>
              </a:buClr>
              <a:buSzPct val="80000"/>
              <a:buFont typeface="Arial" panose="020b0604020202020204" pitchFamily="34" charset="0"/>
              <a:buChar char="•"/>
              <a:defRPr/>
            </a:pPr>
            <a:r>
              <a:rPr kumimoji="0" lang="en-US" sz="1800" b="0" i="0" u="none" strike="noStrike" kern="1200" cap="none" spc="0" normalizeH="0" baseline="0" noProof="0" dirty="1">
                <a:ln>
                  <a:noFill/>
                </a:ln>
                <a:solidFill>
                  <a:srgbClr val="DF5327"/>
                </a:solidFill>
                <a:effectLst/>
                <a:uLnTx/>
                <a:uFillTx/>
                <a:latin typeface="Source Sans Pro" panose="020b0503030403020204" pitchFamily="34" charset="0"/>
              </a:rPr>
              <a:t>September 2019 – Purdue (manufacturer)</a:t>
            </a:r>
          </a:p>
          <a:p>
            <a:pPr marL="342900" marR="0" lvl="0" indent="-342900" algn="l" defTabSz="914400" fontAlgn="auto" rtl="0" eaLnBrk="1" latinLnBrk="0" hangingPunct="1">
              <a:lnSpc>
                <a:spcPct val="90000"/>
              </a:lnSpc>
              <a:spcBef>
                <a:spcPts val="400"/>
              </a:spcBef>
              <a:spcAft>
                <a:spcPct val="0"/>
              </a:spcAft>
              <a:buClr>
                <a:srgbClr val="A6B727"/>
              </a:buClr>
              <a:buSzPct val="80000"/>
              <a:buFont typeface="Arial" panose="020b0604020202020204" pitchFamily="34" charset="0"/>
              <a:buChar char="•"/>
              <a:defRPr/>
            </a:pPr>
            <a:r>
              <a:rPr kumimoji="0" lang="en-US" sz="1800" b="0" i="0" u="none" strike="noStrike" kern="1200" cap="none" spc="0" normalizeH="0" baseline="0" noProof="0" dirty="1">
                <a:ln>
                  <a:noFill/>
                </a:ln>
                <a:solidFill>
                  <a:srgbClr val="DF5327"/>
                </a:solidFill>
                <a:effectLst/>
                <a:uLnTx/>
                <a:uFillTx/>
                <a:latin typeface="Source Sans Pro" panose="020b0503030403020204" pitchFamily="34" charset="0"/>
              </a:rPr>
              <a:t>March 2020 – Rochester Drug (distributor)</a:t>
            </a:r>
          </a:p>
          <a:p>
            <a:pPr marL="342900" marR="0" lvl="0" indent="-342900" algn="l" defTabSz="914400" fontAlgn="auto" rtl="0" eaLnBrk="1" latinLnBrk="0" hangingPunct="1">
              <a:lnSpc>
                <a:spcPct val="90000"/>
              </a:lnSpc>
              <a:spcBef>
                <a:spcPts val="400"/>
              </a:spcBef>
              <a:spcAft>
                <a:spcPct val="0"/>
              </a:spcAft>
              <a:buClr>
                <a:srgbClr val="A6B727"/>
              </a:buClr>
              <a:buSzPct val="80000"/>
              <a:buFont typeface="Arial" panose="020b0604020202020204" pitchFamily="34" charset="0"/>
              <a:buChar char="•"/>
              <a:defRPr/>
            </a:pPr>
            <a:r>
              <a:rPr kumimoji="0" lang="en-US" sz="1800" b="0" i="0" u="none" strike="noStrike" kern="1200" cap="none" spc="0" normalizeH="0" baseline="0" noProof="0" dirty="1">
                <a:ln>
                  <a:noFill/>
                </a:ln>
                <a:solidFill>
                  <a:srgbClr val="DF5327"/>
                </a:solidFill>
                <a:effectLst/>
                <a:uLnTx/>
                <a:uFillTx/>
                <a:latin typeface="Source Sans Pro" panose="020b0503030403020204" pitchFamily="34" charset="0"/>
              </a:rPr>
              <a:t>October 2020 – Mallinckrodt (manufacturer)</a:t>
            </a:r>
          </a:p>
        </p:txBody>
      </p:sp>
      <p:sp>
        <p:nvSpPr>
          <p:cNvPr id="13" name="TextBox 12">
            <a:extLst>
              <a:ext uri="{FF2B5EF4-FFF2-40B4-BE49-F238E27FC236}">
                <a16:creationId xmlns:a16="http://schemas.microsoft.com/office/drawing/2014/main" id="{1968F765-2C16-4946-A9F0-4D2736508DA7}"/>
              </a:ext>
            </a:extLst>
          </p:cNvPr>
          <p:cNvSpPr txBox="1"/>
          <p:nvPr/>
        </p:nvSpPr>
        <p:spPr>
          <a:xfrm>
            <a:off x="894700" y="865801"/>
            <a:ext cx="4589464" cy="2460009"/>
          </a:xfrm>
          <a:prstGeom prst="rect"/>
          <a:noFill/>
          <a:ln w="9525">
            <a:solidFill>
              <a:schemeClr val="tx1">
                <a:lumMod val="40000"/>
                <a:lumOff val="60000"/>
              </a:schemeClr>
            </a:solidFill>
            <a:miter lim="800000"/>
          </a:ln>
        </p:spPr>
        <p:txBody>
          <a:bodyPr vert="horz" wrap="square" lIns="0" tIns="0" rIns="0" bIns="0" numCol="1" anchor="ctr" anchorCtr="0" compatLnSpc="1">
            <a:prstTxWarp prst="textNoShape"/>
            <a:noAutofit/>
          </a:bodyPr>
          <a:lstStyle>
            <a:defPPr>
              <a:defRPr lang="en-US"/>
            </a:defPPr>
            <a:lvl1pPr marL="0" indent="0" algn="ctr" eaLnBrk="1" hangingPunct="1">
              <a:spcBef>
                <a:spcPct val="0"/>
              </a:spcBef>
              <a:spcAft>
                <a:spcPts val="600"/>
              </a:spcAft>
              <a:buClr>
                <a:schemeClr val="tx1"/>
              </a:buClr>
              <a:buFont typeface="Arial" panose="020b0604020202020204" pitchFamily="34" charset="0"/>
              <a:buNone/>
              <a:defRPr kern="0">
                <a:latin typeface="+mj-lt"/>
              </a:defRPr>
            </a:lvl1pPr>
            <a:lvl2pPr marL="742950" indent="-285750" eaLnBrk="1" hangingPunct="1">
              <a:spcBef>
                <a:spcPct val="0"/>
              </a:spcBef>
              <a:spcAft>
                <a:spcPts val="600"/>
              </a:spcAft>
              <a:buClr>
                <a:schemeClr val="tx1"/>
              </a:buClr>
              <a:buFont typeface="Stone Sans GCRe" panose="020b0602050200020203" pitchFamily="34" charset="0"/>
              <a:buChar char="–"/>
              <a:defRPr>
                <a:latin typeface="+mn-lt"/>
              </a:defRPr>
            </a:lvl2pPr>
            <a:lvl3pPr marL="1143000" indent="-228600" eaLnBrk="1" hangingPunct="1">
              <a:spcBef>
                <a:spcPct val="0"/>
              </a:spcBef>
              <a:spcAft>
                <a:spcPts val="600"/>
              </a:spcAft>
              <a:buClr>
                <a:schemeClr val="tx1"/>
              </a:buClr>
              <a:buFont typeface="Arial" panose="020b0604020202020204" pitchFamily="34" charset="0"/>
              <a:buChar char="•"/>
              <a:defRPr sz="1600">
                <a:latin typeface="+mn-lt"/>
              </a:defRPr>
            </a:lvl3pPr>
            <a:lvl4pPr marL="1600200" indent="-228600" eaLnBrk="1" hangingPunct="1">
              <a:spcBef>
                <a:spcPct val="0"/>
              </a:spcBef>
              <a:spcAft>
                <a:spcPts val="600"/>
              </a:spcAft>
              <a:buClr>
                <a:schemeClr val="tx1"/>
              </a:buClr>
              <a:buFont typeface="Stone Sans GCRe" panose="020b0602050200020203" pitchFamily="34" charset="0"/>
              <a:buChar char="–"/>
              <a:defRPr sz="1600">
                <a:latin typeface="+mn-lt"/>
              </a:defRPr>
            </a:lvl4pPr>
            <a:lvl5pPr marL="2057400" indent="-228600" eaLnBrk="1" hangingPunct="1">
              <a:spcBef>
                <a:spcPct val="0"/>
              </a:spcBef>
              <a:spcAft>
                <a:spcPts val="600"/>
              </a:spcAft>
              <a:buClr>
                <a:schemeClr val="tx1"/>
              </a:buClr>
              <a:buFont typeface="Arial" panose="020b0604020202020204" pitchFamily="34" charset="0"/>
              <a:buChar char="•"/>
              <a:defRPr sz="1600">
                <a:latin typeface="+mn-lt"/>
              </a:defRPr>
            </a:lvl5pPr>
            <a:lvl6pPr marL="2514600" indent="-228600" fontAlgn="base">
              <a:spcBef>
                <a:spcPct val="20000"/>
              </a:spcBef>
              <a:spcAft>
                <a:spcPct val="0"/>
              </a:spcAft>
              <a:buClr>
                <a:schemeClr val="tx2"/>
              </a:buClr>
              <a:buChar char="»"/>
              <a:defRPr>
                <a:latin typeface="+mn-lt"/>
              </a:defRPr>
            </a:lvl6pPr>
            <a:lvl7pPr marL="2971800" indent="-228600" fontAlgn="base">
              <a:spcBef>
                <a:spcPct val="20000"/>
              </a:spcBef>
              <a:spcAft>
                <a:spcPct val="0"/>
              </a:spcAft>
              <a:buClr>
                <a:schemeClr val="tx2"/>
              </a:buClr>
              <a:buChar char="»"/>
              <a:defRPr>
                <a:latin typeface="+mn-lt"/>
              </a:defRPr>
            </a:lvl7pPr>
            <a:lvl8pPr marL="3429000" indent="-228600" fontAlgn="base">
              <a:spcBef>
                <a:spcPct val="20000"/>
              </a:spcBef>
              <a:spcAft>
                <a:spcPct val="0"/>
              </a:spcAft>
              <a:buClr>
                <a:schemeClr val="tx2"/>
              </a:buClr>
              <a:buChar char="»"/>
              <a:defRPr>
                <a:latin typeface="+mn-lt"/>
              </a:defRPr>
            </a:lvl8pPr>
            <a:lvl9pPr marL="3886200" indent="-228600" fontAlgn="base">
              <a:spcBef>
                <a:spcPct val="20000"/>
              </a:spcBef>
              <a:spcAft>
                <a:spcPct val="0"/>
              </a:spcAft>
              <a:buClr>
                <a:schemeClr val="tx2"/>
              </a:buClr>
              <a:buChar char="»"/>
              <a:defRPr>
                <a:latin typeface="+mn-lt"/>
              </a:defRPr>
            </a:lvl9pPr>
          </a:lstStyle>
          <a:p>
            <a:pPr marL="0" marR="0" lvl="0" indent="0" algn="ctr" defTabSz="457200" fontAlgn="auto" rtl="0" eaLnBrk="1" latinLnBrk="0" hangingPunct="1">
              <a:lnSpc>
                <a:spcPct val="90000"/>
              </a:lnSpc>
              <a:spcBef>
                <a:spcPct val="0"/>
              </a:spcBef>
              <a:spcAft>
                <a:spcPts val="600"/>
              </a:spcAft>
              <a:buClr>
                <a:srgbClr val="000000"/>
              </a:buClr>
              <a:buSzTx/>
              <a:buFont typeface="Arial" panose="020b0604020202020204" pitchFamily="34" charset="0"/>
              <a:buNone/>
              <a:defRPr/>
            </a:pPr>
            <a:endParaRPr kumimoji="0" lang="en-US" sz="1800" b="0" i="0" u="none" strike="noStrike" kern="0" cap="none" spc="0" normalizeH="0" baseline="0" noProof="0">
              <a:ln>
                <a:noFill/>
              </a:ln>
              <a:solidFill>
                <a:srgbClr val="000000"/>
              </a:solidFill>
              <a:effectLst/>
              <a:uLnTx/>
              <a:uFillTx/>
              <a:latin typeface="Corbel" panose="020b0503020204020204"/>
              <a:ea typeface="+mn-ea"/>
              <a:cs typeface="+mn-cs"/>
            </a:endParaRPr>
          </a:p>
        </p:txBody>
      </p:sp>
      <p:sp>
        <p:nvSpPr>
          <p:cNvPr id="14" name="TextBox 13">
            <a:extLst>
              <a:ext uri="{FF2B5EF4-FFF2-40B4-BE49-F238E27FC236}">
                <a16:creationId xmlns:a16="http://schemas.microsoft.com/office/drawing/2014/main" id="{FB01E8FD-49FC-48A0-AAE5-A6047CFF44D2}"/>
              </a:ext>
            </a:extLst>
          </p:cNvPr>
          <p:cNvSpPr txBox="1"/>
          <p:nvPr/>
        </p:nvSpPr>
        <p:spPr>
          <a:xfrm>
            <a:off x="894700" y="3444260"/>
            <a:ext cx="4589463" cy="2696190"/>
          </a:xfrm>
          <a:prstGeom prst="rect"/>
          <a:noFill/>
          <a:ln w="9525">
            <a:solidFill>
              <a:schemeClr val="tx1">
                <a:lumMod val="40000"/>
                <a:lumOff val="60000"/>
              </a:schemeClr>
            </a:solidFill>
            <a:miter lim="800000"/>
          </a:ln>
        </p:spPr>
        <p:txBody>
          <a:bodyPr vert="horz" wrap="square" lIns="0" tIns="0" rIns="0" bIns="0" numCol="1" anchor="ctr" anchorCtr="0" compatLnSpc="1">
            <a:prstTxWarp prst="textNoShape"/>
            <a:noAutofit/>
          </a:bodyPr>
          <a:lstStyle>
            <a:defPPr>
              <a:defRPr lang="en-US"/>
            </a:defPPr>
            <a:lvl1pPr marL="0" indent="0" algn="ctr" eaLnBrk="1" hangingPunct="1">
              <a:spcBef>
                <a:spcPct val="0"/>
              </a:spcBef>
              <a:spcAft>
                <a:spcPts val="600"/>
              </a:spcAft>
              <a:buClr>
                <a:schemeClr val="tx1"/>
              </a:buClr>
              <a:buFont typeface="Arial" panose="020b0604020202020204" pitchFamily="34" charset="0"/>
              <a:buNone/>
              <a:defRPr kern="0">
                <a:latin typeface="+mj-lt"/>
              </a:defRPr>
            </a:lvl1pPr>
            <a:lvl2pPr marL="742950" indent="-285750" eaLnBrk="1" hangingPunct="1">
              <a:spcBef>
                <a:spcPct val="0"/>
              </a:spcBef>
              <a:spcAft>
                <a:spcPts val="600"/>
              </a:spcAft>
              <a:buClr>
                <a:schemeClr val="tx1"/>
              </a:buClr>
              <a:buFont typeface="Stone Sans GCRe" panose="020b0602050200020203" pitchFamily="34" charset="0"/>
              <a:buChar char="–"/>
              <a:defRPr>
                <a:latin typeface="+mn-lt"/>
              </a:defRPr>
            </a:lvl2pPr>
            <a:lvl3pPr marL="1143000" indent="-228600" eaLnBrk="1" hangingPunct="1">
              <a:spcBef>
                <a:spcPct val="0"/>
              </a:spcBef>
              <a:spcAft>
                <a:spcPts val="600"/>
              </a:spcAft>
              <a:buClr>
                <a:schemeClr val="tx1"/>
              </a:buClr>
              <a:buFont typeface="Arial" panose="020b0604020202020204" pitchFamily="34" charset="0"/>
              <a:buChar char="•"/>
              <a:defRPr sz="1600">
                <a:latin typeface="+mn-lt"/>
              </a:defRPr>
            </a:lvl3pPr>
            <a:lvl4pPr marL="1600200" indent="-228600" eaLnBrk="1" hangingPunct="1">
              <a:spcBef>
                <a:spcPct val="0"/>
              </a:spcBef>
              <a:spcAft>
                <a:spcPts val="600"/>
              </a:spcAft>
              <a:buClr>
                <a:schemeClr val="tx1"/>
              </a:buClr>
              <a:buFont typeface="Stone Sans GCRe" panose="020b0602050200020203" pitchFamily="34" charset="0"/>
              <a:buChar char="–"/>
              <a:defRPr sz="1600">
                <a:latin typeface="+mn-lt"/>
              </a:defRPr>
            </a:lvl4pPr>
            <a:lvl5pPr marL="2057400" indent="-228600" eaLnBrk="1" hangingPunct="1">
              <a:spcBef>
                <a:spcPct val="0"/>
              </a:spcBef>
              <a:spcAft>
                <a:spcPts val="600"/>
              </a:spcAft>
              <a:buClr>
                <a:schemeClr val="tx1"/>
              </a:buClr>
              <a:buFont typeface="Arial" panose="020b0604020202020204" pitchFamily="34" charset="0"/>
              <a:buChar char="•"/>
              <a:defRPr sz="1600">
                <a:latin typeface="+mn-lt"/>
              </a:defRPr>
            </a:lvl5pPr>
            <a:lvl6pPr marL="2514600" indent="-228600" fontAlgn="base">
              <a:spcBef>
                <a:spcPct val="20000"/>
              </a:spcBef>
              <a:spcAft>
                <a:spcPct val="0"/>
              </a:spcAft>
              <a:buClr>
                <a:schemeClr val="tx2"/>
              </a:buClr>
              <a:buChar char="»"/>
              <a:defRPr>
                <a:latin typeface="+mn-lt"/>
              </a:defRPr>
            </a:lvl6pPr>
            <a:lvl7pPr marL="2971800" indent="-228600" fontAlgn="base">
              <a:spcBef>
                <a:spcPct val="20000"/>
              </a:spcBef>
              <a:spcAft>
                <a:spcPct val="0"/>
              </a:spcAft>
              <a:buClr>
                <a:schemeClr val="tx2"/>
              </a:buClr>
              <a:buChar char="»"/>
              <a:defRPr>
                <a:latin typeface="+mn-lt"/>
              </a:defRPr>
            </a:lvl7pPr>
            <a:lvl8pPr marL="3429000" indent="-228600" fontAlgn="base">
              <a:spcBef>
                <a:spcPct val="20000"/>
              </a:spcBef>
              <a:spcAft>
                <a:spcPct val="0"/>
              </a:spcAft>
              <a:buClr>
                <a:schemeClr val="tx2"/>
              </a:buClr>
              <a:buChar char="»"/>
              <a:defRPr>
                <a:latin typeface="+mn-lt"/>
              </a:defRPr>
            </a:lvl8pPr>
            <a:lvl9pPr marL="3886200" indent="-228600" fontAlgn="base">
              <a:spcBef>
                <a:spcPct val="20000"/>
              </a:spcBef>
              <a:spcAft>
                <a:spcPct val="0"/>
              </a:spcAft>
              <a:buClr>
                <a:schemeClr val="tx2"/>
              </a:buClr>
              <a:buChar char="»"/>
              <a:defRPr>
                <a:latin typeface="+mn-lt"/>
              </a:defRPr>
            </a:lvl9pPr>
          </a:lstStyle>
          <a:p>
            <a:pPr marL="0" marR="0" lvl="0" indent="0" algn="ctr" defTabSz="457200" fontAlgn="auto" rtl="0" eaLnBrk="1" latinLnBrk="0" hangingPunct="1">
              <a:lnSpc>
                <a:spcPct val="90000"/>
              </a:lnSpc>
              <a:spcBef>
                <a:spcPct val="0"/>
              </a:spcBef>
              <a:spcAft>
                <a:spcPts val="600"/>
              </a:spcAft>
              <a:buClr>
                <a:srgbClr val="000000"/>
              </a:buClr>
              <a:buSzTx/>
              <a:buFont typeface="Arial" panose="020b0604020202020204" pitchFamily="34" charset="0"/>
              <a:buNone/>
              <a:defRPr/>
            </a:pPr>
            <a:endParaRPr kumimoji="0" lang="en-US" sz="1800" b="0" i="0" u="none" strike="noStrike" kern="0" cap="none" spc="0" normalizeH="0" baseline="0" noProof="0">
              <a:ln>
                <a:noFill/>
              </a:ln>
              <a:solidFill>
                <a:srgbClr val="000000"/>
              </a:solidFill>
              <a:effectLst/>
              <a:uLnTx/>
              <a:uFillTx/>
              <a:latin typeface="Corbel" panose="020b0503020204020204"/>
              <a:ea typeface="+mn-ea"/>
              <a:cs typeface="+mn-cs"/>
            </a:endParaRPr>
          </a:p>
        </p:txBody>
      </p:sp>
      <p:sp>
        <p:nvSpPr>
          <p:cNvPr id="15" name="TextBox 14">
            <a:extLst>
              <a:ext uri="{FF2B5EF4-FFF2-40B4-BE49-F238E27FC236}">
                <a16:creationId xmlns:a16="http://schemas.microsoft.com/office/drawing/2014/main" id="{3C0637FE-9B52-473A-89ED-865CD5B23412}"/>
              </a:ext>
            </a:extLst>
          </p:cNvPr>
          <p:cNvSpPr txBox="1"/>
          <p:nvPr/>
        </p:nvSpPr>
        <p:spPr>
          <a:xfrm>
            <a:off x="6288086" y="850898"/>
            <a:ext cx="5129214" cy="2474910"/>
          </a:xfrm>
          <a:prstGeom prst="rect"/>
          <a:noFill/>
          <a:ln w="9525">
            <a:solidFill>
              <a:schemeClr val="tx1">
                <a:lumMod val="40000"/>
                <a:lumOff val="60000"/>
              </a:schemeClr>
            </a:solidFill>
            <a:miter lim="800000"/>
          </a:ln>
        </p:spPr>
        <p:txBody>
          <a:bodyPr vert="horz" wrap="square" lIns="0" tIns="0" rIns="0" bIns="0" numCol="1" anchor="ctr" anchorCtr="0" compatLnSpc="1">
            <a:prstTxWarp prst="textNoShape"/>
            <a:noAutofit/>
          </a:bodyPr>
          <a:lstStyle>
            <a:defPPr>
              <a:defRPr lang="en-US"/>
            </a:defPPr>
            <a:lvl1pPr marL="0" indent="0" algn="ctr" eaLnBrk="1" hangingPunct="1">
              <a:spcBef>
                <a:spcPct val="0"/>
              </a:spcBef>
              <a:spcAft>
                <a:spcPts val="600"/>
              </a:spcAft>
              <a:buClr>
                <a:schemeClr val="tx1"/>
              </a:buClr>
              <a:buFont typeface="Arial" panose="020b0604020202020204" pitchFamily="34" charset="0"/>
              <a:buNone/>
              <a:defRPr kern="0">
                <a:latin typeface="+mj-lt"/>
              </a:defRPr>
            </a:lvl1pPr>
            <a:lvl2pPr marL="742950" indent="-285750" eaLnBrk="1" hangingPunct="1">
              <a:spcBef>
                <a:spcPct val="0"/>
              </a:spcBef>
              <a:spcAft>
                <a:spcPts val="600"/>
              </a:spcAft>
              <a:buClr>
                <a:schemeClr val="tx1"/>
              </a:buClr>
              <a:buFont typeface="Stone Sans GCRe" panose="020b0602050200020203" pitchFamily="34" charset="0"/>
              <a:buChar char="–"/>
              <a:defRPr>
                <a:latin typeface="+mn-lt"/>
              </a:defRPr>
            </a:lvl2pPr>
            <a:lvl3pPr marL="1143000" indent="-228600" eaLnBrk="1" hangingPunct="1">
              <a:spcBef>
                <a:spcPct val="0"/>
              </a:spcBef>
              <a:spcAft>
                <a:spcPts val="600"/>
              </a:spcAft>
              <a:buClr>
                <a:schemeClr val="tx1"/>
              </a:buClr>
              <a:buFont typeface="Arial" panose="020b0604020202020204" pitchFamily="34" charset="0"/>
              <a:buChar char="•"/>
              <a:defRPr sz="1600">
                <a:latin typeface="+mn-lt"/>
              </a:defRPr>
            </a:lvl3pPr>
            <a:lvl4pPr marL="1600200" indent="-228600" eaLnBrk="1" hangingPunct="1">
              <a:spcBef>
                <a:spcPct val="0"/>
              </a:spcBef>
              <a:spcAft>
                <a:spcPts val="600"/>
              </a:spcAft>
              <a:buClr>
                <a:schemeClr val="tx1"/>
              </a:buClr>
              <a:buFont typeface="Stone Sans GCRe" panose="020b0602050200020203" pitchFamily="34" charset="0"/>
              <a:buChar char="–"/>
              <a:defRPr sz="1600">
                <a:latin typeface="+mn-lt"/>
              </a:defRPr>
            </a:lvl4pPr>
            <a:lvl5pPr marL="2057400" indent="-228600" eaLnBrk="1" hangingPunct="1">
              <a:spcBef>
                <a:spcPct val="0"/>
              </a:spcBef>
              <a:spcAft>
                <a:spcPts val="600"/>
              </a:spcAft>
              <a:buClr>
                <a:schemeClr val="tx1"/>
              </a:buClr>
              <a:buFont typeface="Arial" panose="020b0604020202020204" pitchFamily="34" charset="0"/>
              <a:buChar char="•"/>
              <a:defRPr sz="1600">
                <a:latin typeface="+mn-lt"/>
              </a:defRPr>
            </a:lvl5pPr>
            <a:lvl6pPr marL="2514600" indent="-228600" fontAlgn="base">
              <a:spcBef>
                <a:spcPct val="20000"/>
              </a:spcBef>
              <a:spcAft>
                <a:spcPct val="0"/>
              </a:spcAft>
              <a:buClr>
                <a:schemeClr val="tx2"/>
              </a:buClr>
              <a:buChar char="»"/>
              <a:defRPr>
                <a:latin typeface="+mn-lt"/>
              </a:defRPr>
            </a:lvl6pPr>
            <a:lvl7pPr marL="2971800" indent="-228600" fontAlgn="base">
              <a:spcBef>
                <a:spcPct val="20000"/>
              </a:spcBef>
              <a:spcAft>
                <a:spcPct val="0"/>
              </a:spcAft>
              <a:buClr>
                <a:schemeClr val="tx2"/>
              </a:buClr>
              <a:buChar char="»"/>
              <a:defRPr>
                <a:latin typeface="+mn-lt"/>
              </a:defRPr>
            </a:lvl7pPr>
            <a:lvl8pPr marL="3429000" indent="-228600" fontAlgn="base">
              <a:spcBef>
                <a:spcPct val="20000"/>
              </a:spcBef>
              <a:spcAft>
                <a:spcPct val="0"/>
              </a:spcAft>
              <a:buClr>
                <a:schemeClr val="tx2"/>
              </a:buClr>
              <a:buChar char="»"/>
              <a:defRPr>
                <a:latin typeface="+mn-lt"/>
              </a:defRPr>
            </a:lvl8pPr>
            <a:lvl9pPr marL="3886200" indent="-228600" fontAlgn="base">
              <a:spcBef>
                <a:spcPct val="20000"/>
              </a:spcBef>
              <a:spcAft>
                <a:spcPct val="0"/>
              </a:spcAft>
              <a:buClr>
                <a:schemeClr val="tx2"/>
              </a:buClr>
              <a:buChar char="»"/>
              <a:defRPr>
                <a:latin typeface="+mn-lt"/>
              </a:defRPr>
            </a:lvl9pPr>
          </a:lstStyle>
          <a:p>
            <a:pPr marL="0" marR="0" lvl="0" indent="0" algn="ctr" defTabSz="457200" fontAlgn="auto" rtl="0" eaLnBrk="1" latinLnBrk="0" hangingPunct="1">
              <a:lnSpc>
                <a:spcPct val="90000"/>
              </a:lnSpc>
              <a:spcBef>
                <a:spcPct val="0"/>
              </a:spcBef>
              <a:spcAft>
                <a:spcPts val="600"/>
              </a:spcAft>
              <a:buClr>
                <a:srgbClr val="000000"/>
              </a:buClr>
              <a:buSzTx/>
              <a:buFont typeface="Arial" panose="020b0604020202020204" pitchFamily="34" charset="0"/>
              <a:buNone/>
              <a:defRPr/>
            </a:pPr>
            <a:endParaRPr kumimoji="0" lang="en-US" sz="1800" b="0" i="0" u="none" strike="noStrike" kern="0" cap="none" spc="0" normalizeH="0" baseline="0" noProof="0">
              <a:ln>
                <a:noFill/>
              </a:ln>
              <a:solidFill>
                <a:srgbClr val="000000"/>
              </a:solidFill>
              <a:effectLst/>
              <a:uLnTx/>
              <a:uFillTx/>
              <a:latin typeface="Corbel" panose="020b0503020204020204"/>
              <a:ea typeface="+mn-ea"/>
              <a:cs typeface="+mn-cs"/>
            </a:endParaRPr>
          </a:p>
        </p:txBody>
      </p:sp>
      <p:sp>
        <p:nvSpPr>
          <p:cNvPr id="16" name="TextBox 15">
            <a:extLst>
              <a:ext uri="{FF2B5EF4-FFF2-40B4-BE49-F238E27FC236}">
                <a16:creationId xmlns:a16="http://schemas.microsoft.com/office/drawing/2014/main" id="{E72E4DB9-9C39-462C-983B-1E2965918F14}"/>
              </a:ext>
            </a:extLst>
          </p:cNvPr>
          <p:cNvSpPr txBox="1"/>
          <p:nvPr/>
        </p:nvSpPr>
        <p:spPr>
          <a:xfrm>
            <a:off x="6288086" y="3444260"/>
            <a:ext cx="5129214" cy="2696190"/>
          </a:xfrm>
          <a:prstGeom prst="rect"/>
          <a:noFill/>
          <a:ln w="9525">
            <a:solidFill>
              <a:schemeClr val="tx1">
                <a:lumMod val="40000"/>
                <a:lumOff val="60000"/>
              </a:schemeClr>
            </a:solidFill>
            <a:miter lim="800000"/>
          </a:ln>
        </p:spPr>
        <p:txBody>
          <a:bodyPr vert="horz" wrap="square" lIns="0" tIns="0" rIns="0" bIns="0" numCol="1" anchor="ctr" anchorCtr="0" compatLnSpc="1">
            <a:prstTxWarp prst="textNoShape"/>
            <a:noAutofit/>
          </a:bodyPr>
          <a:lstStyle>
            <a:defPPr>
              <a:defRPr lang="en-US"/>
            </a:defPPr>
            <a:lvl1pPr marL="0" indent="0" algn="ctr" eaLnBrk="1" hangingPunct="1">
              <a:spcBef>
                <a:spcPct val="0"/>
              </a:spcBef>
              <a:spcAft>
                <a:spcPts val="600"/>
              </a:spcAft>
              <a:buClr>
                <a:schemeClr val="tx1"/>
              </a:buClr>
              <a:buFont typeface="Arial" panose="020b0604020202020204" pitchFamily="34" charset="0"/>
              <a:buNone/>
              <a:defRPr kern="0">
                <a:latin typeface="+mj-lt"/>
              </a:defRPr>
            </a:lvl1pPr>
            <a:lvl2pPr marL="742950" indent="-285750" eaLnBrk="1" hangingPunct="1">
              <a:spcBef>
                <a:spcPct val="0"/>
              </a:spcBef>
              <a:spcAft>
                <a:spcPts val="600"/>
              </a:spcAft>
              <a:buClr>
                <a:schemeClr val="tx1"/>
              </a:buClr>
              <a:buFont typeface="Stone Sans GCRe" panose="020b0602050200020203" pitchFamily="34" charset="0"/>
              <a:buChar char="–"/>
              <a:defRPr>
                <a:latin typeface="+mn-lt"/>
              </a:defRPr>
            </a:lvl2pPr>
            <a:lvl3pPr marL="1143000" indent="-228600" eaLnBrk="1" hangingPunct="1">
              <a:spcBef>
                <a:spcPct val="0"/>
              </a:spcBef>
              <a:spcAft>
                <a:spcPts val="600"/>
              </a:spcAft>
              <a:buClr>
                <a:schemeClr val="tx1"/>
              </a:buClr>
              <a:buFont typeface="Arial" panose="020b0604020202020204" pitchFamily="34" charset="0"/>
              <a:buChar char="•"/>
              <a:defRPr sz="1600">
                <a:latin typeface="+mn-lt"/>
              </a:defRPr>
            </a:lvl3pPr>
            <a:lvl4pPr marL="1600200" indent="-228600" eaLnBrk="1" hangingPunct="1">
              <a:spcBef>
                <a:spcPct val="0"/>
              </a:spcBef>
              <a:spcAft>
                <a:spcPts val="600"/>
              </a:spcAft>
              <a:buClr>
                <a:schemeClr val="tx1"/>
              </a:buClr>
              <a:buFont typeface="Stone Sans GCRe" panose="020b0602050200020203" pitchFamily="34" charset="0"/>
              <a:buChar char="–"/>
              <a:defRPr sz="1600">
                <a:latin typeface="+mn-lt"/>
              </a:defRPr>
            </a:lvl4pPr>
            <a:lvl5pPr marL="2057400" indent="-228600" eaLnBrk="1" hangingPunct="1">
              <a:spcBef>
                <a:spcPct val="0"/>
              </a:spcBef>
              <a:spcAft>
                <a:spcPts val="600"/>
              </a:spcAft>
              <a:buClr>
                <a:schemeClr val="tx1"/>
              </a:buClr>
              <a:buFont typeface="Arial" panose="020b0604020202020204" pitchFamily="34" charset="0"/>
              <a:buChar char="•"/>
              <a:defRPr sz="1600">
                <a:latin typeface="+mn-lt"/>
              </a:defRPr>
            </a:lvl5pPr>
            <a:lvl6pPr marL="2514600" indent="-228600" fontAlgn="base">
              <a:spcBef>
                <a:spcPct val="20000"/>
              </a:spcBef>
              <a:spcAft>
                <a:spcPct val="0"/>
              </a:spcAft>
              <a:buClr>
                <a:schemeClr val="tx2"/>
              </a:buClr>
              <a:buChar char="»"/>
              <a:defRPr>
                <a:latin typeface="+mn-lt"/>
              </a:defRPr>
            </a:lvl6pPr>
            <a:lvl7pPr marL="2971800" indent="-228600" fontAlgn="base">
              <a:spcBef>
                <a:spcPct val="20000"/>
              </a:spcBef>
              <a:spcAft>
                <a:spcPct val="0"/>
              </a:spcAft>
              <a:buClr>
                <a:schemeClr val="tx2"/>
              </a:buClr>
              <a:buChar char="»"/>
              <a:defRPr>
                <a:latin typeface="+mn-lt"/>
              </a:defRPr>
            </a:lvl7pPr>
            <a:lvl8pPr marL="3429000" indent="-228600" fontAlgn="base">
              <a:spcBef>
                <a:spcPct val="20000"/>
              </a:spcBef>
              <a:spcAft>
                <a:spcPct val="0"/>
              </a:spcAft>
              <a:buClr>
                <a:schemeClr val="tx2"/>
              </a:buClr>
              <a:buChar char="»"/>
              <a:defRPr>
                <a:latin typeface="+mn-lt"/>
              </a:defRPr>
            </a:lvl8pPr>
            <a:lvl9pPr marL="3886200" indent="-228600" fontAlgn="base">
              <a:spcBef>
                <a:spcPct val="20000"/>
              </a:spcBef>
              <a:spcAft>
                <a:spcPct val="0"/>
              </a:spcAft>
              <a:buClr>
                <a:schemeClr val="tx2"/>
              </a:buClr>
              <a:buChar char="»"/>
              <a:defRPr>
                <a:latin typeface="+mn-lt"/>
              </a:defRPr>
            </a:lvl9pPr>
          </a:lstStyle>
          <a:p>
            <a:pPr marL="0" marR="0" lvl="0" indent="0" algn="ctr" defTabSz="457200" fontAlgn="auto" rtl="0" eaLnBrk="1" latinLnBrk="0" hangingPunct="1">
              <a:lnSpc>
                <a:spcPct val="90000"/>
              </a:lnSpc>
              <a:spcBef>
                <a:spcPct val="0"/>
              </a:spcBef>
              <a:spcAft>
                <a:spcPts val="600"/>
              </a:spcAft>
              <a:buClr>
                <a:srgbClr val="000000"/>
              </a:buClr>
              <a:buSzTx/>
              <a:buFont typeface="Arial" panose="020b0604020202020204" pitchFamily="34" charset="0"/>
              <a:buNone/>
              <a:defRPr/>
            </a:pPr>
            <a:endParaRPr kumimoji="0" lang="en-US" sz="1800" b="0" i="0" u="none" strike="noStrike" kern="0" cap="none" spc="0" normalizeH="0" baseline="0" noProof="0">
              <a:ln>
                <a:noFill/>
              </a:ln>
              <a:solidFill>
                <a:srgbClr val="000000"/>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8286295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E911933-9614-EB4D-8602-8F6EB5ABF448}"/>
              </a:ext>
            </a:extLst>
          </p:cNvPr>
          <p:cNvSpPr>
            <a:spLocks noGrp="1"/>
          </p:cNvSpPr>
          <p:nvPr>
            <p:ph type="ctrTitle"/>
          </p:nvPr>
        </p:nvSpPr>
        <p:spPr>
          <a:xfrm>
            <a:off x="511065" y="-87298"/>
            <a:ext cx="11160124" cy="723899"/>
          </a:xfrm>
        </p:spPr>
        <p:txBody>
          <a:bodyPr/>
          <a:lstStyle/>
          <a:p>
            <a:r>
              <a:rPr lang="en-US" dirty="1"/>
              <a:t>Opioids</a:t>
            </a:r>
          </a:p>
        </p:txBody>
      </p:sp>
      <p:sp>
        <p:nvSpPr>
          <p:cNvPr id="7" name="Footer Placeholder 6">
            <a:extLst>
              <a:ext uri="{FF2B5EF4-FFF2-40B4-BE49-F238E27FC236}">
                <a16:creationId xmlns:a16="http://schemas.microsoft.com/office/drawing/2014/main" id="{25BCB9B2-6E21-7A45-984E-9B4BC6CA739F}"/>
              </a:ext>
            </a:extLst>
          </p:cNvPr>
          <p:cNvSpPr>
            <a:spLocks noGrp="1"/>
          </p:cNvSpPr>
          <p:nvPr>
            <p:ph type="ftr" sz="quarter" idx="3"/>
          </p:nvPr>
        </p:nvSpPr>
        <p:spPr/>
        <p:txBody>
          <a:bodyPr/>
          <a:lstStyle/>
          <a:p>
            <a:pPr marL="0" marR="0" lvl="0" indent="0" algn="l" defTabSz="457200" fontAlgn="auto" rtl="0" eaLnBrk="1" latinLnBrk="0" hangingPunct="1">
              <a:lnSpc>
                <a:spcPct val="100000"/>
              </a:lnSpc>
              <a:spcBef>
                <a:spcPct val="0"/>
              </a:spcBef>
              <a:spcAft>
                <a:spcPct val="0"/>
              </a:spcAft>
              <a:buClrTx/>
              <a:buSzTx/>
              <a:buFontTx/>
              <a:buNone/>
              <a:defRPr/>
            </a:pPr>
            <a:r>
              <a:rPr kumimoji="0" lang="en-US" sz="1000" b="0" i="0" u="none" strike="noStrike" kern="1200" cap="none" spc="0" normalizeH="0" baseline="0" noProof="0" dirty="1">
                <a:ln>
                  <a:noFill/>
                </a:ln>
                <a:solidFill>
                  <a:srgbClr val="FFFFFF"/>
                </a:solidFill>
                <a:effectLst/>
                <a:uLnTx/>
                <a:uFillTx/>
                <a:latin typeface="Source Sans Pro" panose="020b0503030403020204" pitchFamily="34" charset="0"/>
                <a:ea typeface="+mn-ea"/>
              </a:rPr>
              <a:t>#ARIASUS • www.arias-us.org</a:t>
            </a:r>
          </a:p>
        </p:txBody>
      </p:sp>
      <p:cxnSp>
        <p:nvCxnSpPr>
          <p:cNvPr id="10" name="Straight Connector 9">
            <a:extLst>
              <a:ext uri="{FF2B5EF4-FFF2-40B4-BE49-F238E27FC236}">
                <a16:creationId xmlns:a16="http://schemas.microsoft.com/office/drawing/2014/main" id="{263FEF61-38E8-438F-ABA0-B4260C53D3AD}"/>
              </a:ext>
            </a:extLst>
          </p:cNvPr>
          <p:cNvCxnSpPr/>
          <p:nvPr/>
        </p:nvCxnSpPr>
        <p:spPr>
          <a:xfrm>
            <a:off x="511065" y="520712"/>
            <a:ext cx="11157688" cy="0"/>
          </a:xfrm>
          <a:prstGeom prst="line"/>
          <a:ln w="47625" cap="flat" algn="ctr">
            <a:prstDash val="solid"/>
          </a:ln>
        </p:spPr>
        <p:style>
          <a:lnRef idx="1">
            <a:schemeClr val="accent1"/>
          </a:lnRef>
          <a:fillRef idx="0">
            <a:schemeClr val="accent1"/>
          </a:fillRef>
          <a:effectRef idx="0">
            <a:schemeClr val="accent1"/>
          </a:effectRef>
          <a:fontRef idx="minor">
            <a:schemeClr val="tx1"/>
          </a:fontRef>
        </p:style>
      </p:cxnSp>
      <p:sp>
        <p:nvSpPr>
          <p:cNvPr id="9" name="Text Placeholder 1">
            <a:extLst>
              <a:ext uri="{FF2B5EF4-FFF2-40B4-BE49-F238E27FC236}">
                <a16:creationId xmlns:a16="http://schemas.microsoft.com/office/drawing/2014/main" id="{7B4CE71D-C4F8-4FAE-AB16-3E7A2C351ADE}"/>
              </a:ext>
            </a:extLst>
          </p:cNvPr>
          <p:cNvSpPr>
            <a:spLocks noGrp="1"/>
          </p:cNvSpPr>
          <p:nvPr>
            <p:ph type="body" sz="quarter" idx="10"/>
          </p:nvPr>
        </p:nvSpPr>
        <p:spPr>
          <a:xfrm>
            <a:off x="511065" y="520712"/>
            <a:ext cx="10361614" cy="477838"/>
          </a:xfrm>
        </p:spPr>
        <p:txBody>
          <a:bodyPr/>
          <a:lstStyle/>
          <a:p>
            <a:r>
              <a:rPr lang="en-US" sz="2800" b="1" u="sng" dirty="1"/>
              <a:t>Additional Notable Settlements</a:t>
            </a:r>
          </a:p>
        </p:txBody>
      </p:sp>
      <p:pic>
        <p:nvPicPr>
          <p:cNvPr id="14" name="Picture 13">
            <a:extLst>
              <a:ext uri="{FF2B5EF4-FFF2-40B4-BE49-F238E27FC236}">
                <a16:creationId xmlns:a16="http://schemas.microsoft.com/office/drawing/2014/main" id="{E2ED6552-EB9A-43AD-B4B1-8A5E280722AF}"/>
              </a:ext>
            </a:extLst>
          </p:cNvPr>
          <p:cNvPicPr>
            <a:picLocks noChangeAspect="1"/>
          </p:cNvPicPr>
          <p:nvPr/>
        </p:nvPicPr>
        <p:blipFill>
          <a:blip r:embed="rId2"/>
          <a:srcRect/>
          <a:stretch>
            <a:fillRect/>
          </a:stretch>
        </p:blipFill>
        <p:spPr>
          <a:xfrm>
            <a:off x="1742434" y="1093788"/>
            <a:ext cx="8707131" cy="4928405"/>
          </a:xfrm>
          <a:prstGeom prst="rect"/>
        </p:spPr>
      </p:pic>
    </p:spTree>
    <p:extLst>
      <p:ext uri="{BB962C8B-B14F-4D97-AF65-F5344CB8AC3E}">
        <p14:creationId xmlns:p14="http://schemas.microsoft.com/office/powerpoint/2010/main" val="34264645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E911933-9614-EB4D-8602-8F6EB5ABF448}"/>
              </a:ext>
            </a:extLst>
          </p:cNvPr>
          <p:cNvSpPr>
            <a:spLocks noGrp="1"/>
          </p:cNvSpPr>
          <p:nvPr>
            <p:ph type="ctrTitle"/>
          </p:nvPr>
        </p:nvSpPr>
        <p:spPr>
          <a:xfrm>
            <a:off x="513501" y="-26987"/>
            <a:ext cx="11160124" cy="723899"/>
          </a:xfrm>
        </p:spPr>
        <p:txBody>
          <a:bodyPr/>
          <a:lstStyle/>
          <a:p>
            <a:r>
              <a:rPr lang="en-US" dirty="1"/>
              <a:t>Opioids</a:t>
            </a:r>
          </a:p>
        </p:txBody>
      </p:sp>
      <p:sp>
        <p:nvSpPr>
          <p:cNvPr id="7" name="Footer Placeholder 6">
            <a:extLst>
              <a:ext uri="{FF2B5EF4-FFF2-40B4-BE49-F238E27FC236}">
                <a16:creationId xmlns:a16="http://schemas.microsoft.com/office/drawing/2014/main" id="{25BCB9B2-6E21-7A45-984E-9B4BC6CA739F}"/>
              </a:ext>
            </a:extLst>
          </p:cNvPr>
          <p:cNvSpPr>
            <a:spLocks noGrp="1"/>
          </p:cNvSpPr>
          <p:nvPr>
            <p:ph type="ftr" sz="quarter" idx="3"/>
          </p:nvPr>
        </p:nvSpPr>
        <p:spPr/>
        <p:txBody>
          <a:bodyPr/>
          <a:lstStyle/>
          <a:p>
            <a:pPr marL="0" marR="0" lvl="0" indent="0" algn="l" defTabSz="457200" fontAlgn="auto" rtl="0" eaLnBrk="1" latinLnBrk="0" hangingPunct="1">
              <a:lnSpc>
                <a:spcPct val="100000"/>
              </a:lnSpc>
              <a:spcBef>
                <a:spcPct val="0"/>
              </a:spcBef>
              <a:spcAft>
                <a:spcPct val="0"/>
              </a:spcAft>
              <a:buClrTx/>
              <a:buSzTx/>
              <a:buFontTx/>
              <a:buNone/>
              <a:defRPr/>
            </a:pPr>
            <a:r>
              <a:rPr kumimoji="0" lang="en-US" sz="1000" b="0" i="0" u="none" strike="noStrike" kern="1200" cap="none" spc="0" normalizeH="0" baseline="0" noProof="0" dirty="1">
                <a:ln>
                  <a:noFill/>
                </a:ln>
                <a:solidFill>
                  <a:srgbClr val="FFFFFF"/>
                </a:solidFill>
                <a:effectLst/>
                <a:uLnTx/>
                <a:uFillTx/>
                <a:latin typeface="Source Sans Pro" panose="020b0503030403020204" pitchFamily="34" charset="0"/>
                <a:ea typeface="+mn-ea"/>
              </a:rPr>
              <a:t>#ARIASUS • www.arias-us.org</a:t>
            </a:r>
          </a:p>
        </p:txBody>
      </p:sp>
      <p:cxnSp>
        <p:nvCxnSpPr>
          <p:cNvPr id="10" name="Straight Connector 9">
            <a:extLst>
              <a:ext uri="{FF2B5EF4-FFF2-40B4-BE49-F238E27FC236}">
                <a16:creationId xmlns:a16="http://schemas.microsoft.com/office/drawing/2014/main" id="{263FEF61-38E8-438F-ABA0-B4260C53D3AD}"/>
              </a:ext>
            </a:extLst>
          </p:cNvPr>
          <p:cNvCxnSpPr/>
          <p:nvPr/>
        </p:nvCxnSpPr>
        <p:spPr>
          <a:xfrm>
            <a:off x="515937" y="614362"/>
            <a:ext cx="11157688" cy="0"/>
          </a:xfrm>
          <a:prstGeom prst="line"/>
          <a:ln w="47625" cap="flat" algn="ctr">
            <a:prstDash val="solid"/>
          </a:ln>
        </p:spPr>
        <p:style>
          <a:lnRef idx="1">
            <a:schemeClr val="accent1"/>
          </a:lnRef>
          <a:fillRef idx="0">
            <a:schemeClr val="accent1"/>
          </a:fillRef>
          <a:effectRef idx="0">
            <a:schemeClr val="accent1"/>
          </a:effectRef>
          <a:fontRef idx="minor">
            <a:schemeClr val="tx1"/>
          </a:fontRef>
        </p:style>
      </p:cxnSp>
      <p:sp>
        <p:nvSpPr>
          <p:cNvPr id="8" name="Text Placeholder 1">
            <a:extLst>
              <a:ext uri="{FF2B5EF4-FFF2-40B4-BE49-F238E27FC236}">
                <a16:creationId xmlns:a16="http://schemas.microsoft.com/office/drawing/2014/main" id="{07F479BC-A16C-433D-882B-26B2CF47C72A}"/>
              </a:ext>
            </a:extLst>
          </p:cNvPr>
          <p:cNvSpPr>
            <a:spLocks noGrp="1"/>
          </p:cNvSpPr>
          <p:nvPr>
            <p:ph type="body" sz="quarter" idx="10"/>
          </p:nvPr>
        </p:nvSpPr>
        <p:spPr>
          <a:xfrm>
            <a:off x="515937" y="614362"/>
            <a:ext cx="10361614" cy="477838"/>
          </a:xfrm>
        </p:spPr>
        <p:txBody>
          <a:bodyPr/>
          <a:lstStyle/>
          <a:p>
            <a:r>
              <a:rPr lang="en-US" sz="2800" b="1" u="sng" dirty="1"/>
              <a:t>Potential Coverage Defenses/Issues</a:t>
            </a:r>
          </a:p>
        </p:txBody>
      </p:sp>
      <p:sp>
        <p:nvSpPr>
          <p:cNvPr id="9" name="Text Placeholder 2">
            <a:extLst>
              <a:ext uri="{FF2B5EF4-FFF2-40B4-BE49-F238E27FC236}">
                <a16:creationId xmlns:a16="http://schemas.microsoft.com/office/drawing/2014/main" id="{461AE9CB-FF78-4E38-B54F-65EE336FC5CE}"/>
              </a:ext>
            </a:extLst>
          </p:cNvPr>
          <p:cNvSpPr>
            <a:spLocks noGrp="1"/>
          </p:cNvSpPr>
          <p:nvPr>
            <p:ph type="body" sz="quarter" idx="11"/>
          </p:nvPr>
        </p:nvSpPr>
        <p:spPr>
          <a:xfrm>
            <a:off x="6094781" y="1371599"/>
            <a:ext cx="4770437" cy="4610101"/>
          </a:xfrm>
        </p:spPr>
        <p:txBody>
          <a:bodyPr/>
          <a:lstStyle/>
          <a:p>
            <a:pPr marL="285750" indent="-285750">
              <a:buFont typeface="Arial" panose="020b0604020202020204" pitchFamily="34" charset="0"/>
              <a:buChar char="•"/>
            </a:pPr>
            <a:r>
              <a:rPr lang="en-US" sz="2200" dirty="1"/>
              <a:t>Known loss</a:t>
            </a:r>
          </a:p>
          <a:p>
            <a:pPr marL="285750" indent="-285750">
              <a:buFont typeface="Arial" panose="020b0604020202020204" pitchFamily="34" charset="0"/>
              <a:buChar char="•"/>
            </a:pPr>
            <a:endParaRPr lang="en-US" sz="2200"/>
          </a:p>
          <a:p>
            <a:pPr marL="285750" indent="-285750">
              <a:buFont typeface="Arial" panose="020b0604020202020204" pitchFamily="34" charset="0"/>
              <a:buChar char="•"/>
            </a:pPr>
            <a:r>
              <a:rPr lang="en-US" sz="2200" dirty="1"/>
              <a:t>Willful violation of law exclusion</a:t>
            </a:r>
          </a:p>
          <a:p>
            <a:pPr marL="285750" indent="-285750">
              <a:buFont typeface="Arial" panose="020b0604020202020204" pitchFamily="34" charset="0"/>
              <a:buChar char="•"/>
            </a:pPr>
            <a:endParaRPr lang="en-US" sz="2200"/>
          </a:p>
          <a:p>
            <a:pPr marL="285750" indent="-285750">
              <a:buFont typeface="Arial" panose="020b0604020202020204" pitchFamily="34" charset="0"/>
              <a:buChar char="•"/>
            </a:pPr>
            <a:r>
              <a:rPr lang="en-US" sz="2200" dirty="1"/>
              <a:t>Related/batch claims</a:t>
            </a:r>
          </a:p>
          <a:p>
            <a:pPr marL="285750" indent="-285750">
              <a:buFont typeface="Arial" panose="020b0604020202020204" pitchFamily="34" charset="0"/>
              <a:buChar char="•"/>
            </a:pPr>
            <a:endParaRPr lang="en-US" sz="2200"/>
          </a:p>
          <a:p>
            <a:pPr marL="285750" indent="-285750">
              <a:buFont typeface="Arial" panose="020b0604020202020204" pitchFamily="34" charset="0"/>
              <a:buChar char="•"/>
            </a:pPr>
            <a:r>
              <a:rPr lang="en-US" sz="2200" dirty="1"/>
              <a:t>Trigger</a:t>
            </a:r>
          </a:p>
          <a:p>
            <a:pPr marL="285750" indent="-285750">
              <a:buFont typeface="Arial" panose="020b0604020202020204" pitchFamily="34" charset="0"/>
              <a:buChar char="•"/>
            </a:pPr>
            <a:endParaRPr lang="en-US" sz="2200"/>
          </a:p>
          <a:p>
            <a:pPr marL="285750" indent="-285750">
              <a:buFont typeface="Arial" panose="020b0604020202020204" pitchFamily="34" charset="0"/>
              <a:buChar char="•"/>
            </a:pPr>
            <a:r>
              <a:rPr lang="en-US" sz="2200" dirty="1"/>
              <a:t>Allocation</a:t>
            </a:r>
          </a:p>
          <a:p>
            <a:pPr marL="285750" indent="-285750">
              <a:buFont typeface="Arial" panose="020b0604020202020204" pitchFamily="34" charset="0"/>
              <a:buChar char="•"/>
            </a:pPr>
            <a:endParaRPr lang="en-US" sz="2200"/>
          </a:p>
          <a:p>
            <a:pPr marL="285750" indent="-285750">
              <a:buFont typeface="Arial" panose="020b0604020202020204" pitchFamily="34" charset="0"/>
              <a:buChar char="•"/>
            </a:pPr>
            <a:r>
              <a:rPr lang="en-US" sz="2200" dirty="1"/>
              <a:t>Number of occurrences??</a:t>
            </a:r>
            <a:endParaRPr lang="en-US" sz="1600"/>
          </a:p>
        </p:txBody>
      </p:sp>
      <p:sp>
        <p:nvSpPr>
          <p:cNvPr id="11" name="Text Placeholder 2">
            <a:extLst>
              <a:ext uri="{FF2B5EF4-FFF2-40B4-BE49-F238E27FC236}">
                <a16:creationId xmlns:a16="http://schemas.microsoft.com/office/drawing/2014/main" id="{5B227841-971E-411D-9CB8-4EB8B5E4F302}"/>
              </a:ext>
            </a:extLst>
          </p:cNvPr>
          <p:cNvSpPr txBox="1"/>
          <p:nvPr/>
        </p:nvSpPr>
        <p:spPr>
          <a:xfrm>
            <a:off x="668337" y="1371599"/>
            <a:ext cx="4770437" cy="4610101"/>
          </a:xfrm>
          <a:prstGeom prst="rect"/>
        </p:spPr>
        <p:txBody>
          <a:bodyPr vert="horz" lIns="91440" tIns="45720" rIns="91440" bIns="45720" rtlCol="0">
            <a:noAutofit/>
          </a:bodyPr>
          <a:lstStyle>
            <a:lvl1pPr marL="0" indent="0" algn="l" defTabSz="914400" rtl="0" eaLnBrk="1" latinLnBrk="0" hangingPunct="1">
              <a:lnSpc>
                <a:spcPct val="90000"/>
              </a:lnSpc>
              <a:spcBef>
                <a:spcPts val="400"/>
              </a:spcBef>
              <a:buClr>
                <a:schemeClr val="accent1"/>
              </a:buClr>
              <a:buSzPct val="80000"/>
              <a:buFont typeface="Corbel" pitchFamily="34" charset="0"/>
              <a:buNone/>
              <a:defRPr sz="1400" b="0" i="0" kern="1200">
                <a:solidFill>
                  <a:schemeClr val="accent2"/>
                </a:solidFill>
                <a:latin typeface="Source Sans Pro" panose="020b0503030403020204" pitchFamily="34" charset="0"/>
                <a:ea typeface="Jost" pitchFamily="2" charset="0"/>
                <a:cs typeface="Gotham Light" pitchFamily="2" charset="0"/>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285750" marR="0" lvl="0" indent="-285750" algn="l" defTabSz="914400" fontAlgn="auto" rtl="0" eaLnBrk="1" latinLnBrk="0" hangingPunct="1">
              <a:lnSpc>
                <a:spcPct val="90000"/>
              </a:lnSpc>
              <a:spcBef>
                <a:spcPts val="400"/>
              </a:spcBef>
              <a:spcAft>
                <a:spcPct val="0"/>
              </a:spcAft>
              <a:buClr>
                <a:srgbClr val="A6B727"/>
              </a:buClr>
              <a:buSzPct val="80000"/>
              <a:buFont typeface="Arial" panose="020b0604020202020204" pitchFamily="34" charset="0"/>
              <a:buChar char="•"/>
              <a:defRPr/>
            </a:pPr>
            <a:r>
              <a:rPr kumimoji="0" lang="en-US" sz="2200" b="0" i="0" u="none" strike="noStrike" kern="1200" cap="none" spc="0" normalizeH="0" baseline="0" noProof="0" dirty="1">
                <a:ln>
                  <a:noFill/>
                </a:ln>
                <a:solidFill>
                  <a:srgbClr val="DF5327"/>
                </a:solidFill>
                <a:effectLst/>
                <a:uLnTx/>
                <a:uFillTx/>
                <a:latin typeface="Source Sans Pro" panose="020b0503030403020204" pitchFamily="34" charset="0"/>
              </a:rPr>
              <a:t>Claims made and reported</a:t>
            </a:r>
          </a:p>
          <a:p>
            <a:pPr marL="285750" marR="0" lvl="0" indent="-285750" algn="l" defTabSz="914400" fontAlgn="auto" rtl="0" eaLnBrk="1" latinLnBrk="0" hangingPunct="1">
              <a:lnSpc>
                <a:spcPct val="90000"/>
              </a:lnSpc>
              <a:spcBef>
                <a:spcPts val="400"/>
              </a:spcBef>
              <a:spcAft>
                <a:spcPct val="0"/>
              </a:spcAft>
              <a:buClr>
                <a:srgbClr val="A6B727"/>
              </a:buClr>
              <a:buSzPct val="80000"/>
              <a:buFont typeface="Arial" panose="020b0604020202020204" pitchFamily="34" charset="0"/>
              <a:buChar char="•"/>
              <a:defRPr/>
            </a:pPr>
            <a:endParaRPr kumimoji="0" lang="en-US" sz="2200" b="0" i="0" u="none" strike="noStrike" kern="1200" cap="none" spc="0" normalizeH="0" baseline="0" noProof="0">
              <a:ln>
                <a:noFill/>
              </a:ln>
              <a:solidFill>
                <a:srgbClr val="DF5327"/>
              </a:solidFill>
              <a:effectLst/>
              <a:uLnTx/>
              <a:uFillTx/>
              <a:latin typeface="Source Sans Pro" panose="020b0503030403020204" pitchFamily="34" charset="0"/>
            </a:endParaRPr>
          </a:p>
          <a:p>
            <a:pPr marL="285750" marR="0" lvl="0" indent="-285750" algn="l" defTabSz="914400" fontAlgn="auto" rtl="0" eaLnBrk="1" latinLnBrk="0" hangingPunct="1">
              <a:lnSpc>
                <a:spcPct val="90000"/>
              </a:lnSpc>
              <a:spcBef>
                <a:spcPts val="400"/>
              </a:spcBef>
              <a:spcAft>
                <a:spcPct val="0"/>
              </a:spcAft>
              <a:buClr>
                <a:srgbClr val="A6B727"/>
              </a:buClr>
              <a:buSzPct val="80000"/>
              <a:buFont typeface="Arial" panose="020b0604020202020204" pitchFamily="34" charset="0"/>
              <a:buChar char="•"/>
              <a:defRPr/>
            </a:pPr>
            <a:r>
              <a:rPr kumimoji="0" lang="en-US" sz="2200" b="0" i="0" u="none" strike="noStrike" kern="1200" cap="none" spc="0" normalizeH="0" baseline="0" noProof="0" dirty="1">
                <a:ln>
                  <a:noFill/>
                </a:ln>
                <a:solidFill>
                  <a:srgbClr val="DF5327"/>
                </a:solidFill>
                <a:effectLst/>
                <a:uLnTx/>
                <a:uFillTx/>
                <a:latin typeface="Source Sans Pro" panose="020b0503030403020204" pitchFamily="34" charset="0"/>
              </a:rPr>
              <a:t>Products exclusions</a:t>
            </a:r>
          </a:p>
          <a:p>
            <a:pPr marL="285750" marR="0" lvl="0" indent="-285750" algn="l" defTabSz="914400" fontAlgn="auto" rtl="0" eaLnBrk="1" latinLnBrk="0" hangingPunct="1">
              <a:lnSpc>
                <a:spcPct val="90000"/>
              </a:lnSpc>
              <a:spcBef>
                <a:spcPts val="400"/>
              </a:spcBef>
              <a:spcAft>
                <a:spcPct val="0"/>
              </a:spcAft>
              <a:buClr>
                <a:srgbClr val="A6B727"/>
              </a:buClr>
              <a:buSzPct val="80000"/>
              <a:buFont typeface="Arial" panose="020b0604020202020204" pitchFamily="34" charset="0"/>
              <a:buChar char="•"/>
              <a:defRPr/>
            </a:pPr>
            <a:endParaRPr kumimoji="0" lang="en-US" sz="2200" b="0" i="0" u="none" strike="noStrike" kern="1200" cap="none" spc="0" normalizeH="0" baseline="0" noProof="0">
              <a:ln>
                <a:noFill/>
              </a:ln>
              <a:solidFill>
                <a:srgbClr val="DF5327"/>
              </a:solidFill>
              <a:effectLst/>
              <a:uLnTx/>
              <a:uFillTx/>
              <a:latin typeface="Source Sans Pro" panose="020b0503030403020204" pitchFamily="34" charset="0"/>
            </a:endParaRPr>
          </a:p>
          <a:p>
            <a:pPr marL="285750" marR="0" lvl="0" indent="-285750" algn="l" defTabSz="914400" fontAlgn="auto" rtl="0" eaLnBrk="1" latinLnBrk="0" hangingPunct="1">
              <a:lnSpc>
                <a:spcPct val="90000"/>
              </a:lnSpc>
              <a:spcBef>
                <a:spcPts val="400"/>
              </a:spcBef>
              <a:spcAft>
                <a:spcPct val="0"/>
              </a:spcAft>
              <a:buClr>
                <a:srgbClr val="A6B727"/>
              </a:buClr>
              <a:buSzPct val="80000"/>
              <a:buFont typeface="Arial" panose="020b0604020202020204" pitchFamily="34" charset="0"/>
              <a:buChar char="•"/>
              <a:defRPr/>
            </a:pPr>
            <a:r>
              <a:rPr kumimoji="0" lang="en-US" sz="2200" b="0" i="0" u="none" strike="noStrike" kern="1200" cap="none" spc="0" normalizeH="0" baseline="0" noProof="0" dirty="1">
                <a:ln>
                  <a:noFill/>
                </a:ln>
                <a:solidFill>
                  <a:srgbClr val="DF5327"/>
                </a:solidFill>
                <a:effectLst/>
                <a:uLnTx/>
                <a:uFillTx/>
                <a:latin typeface="Source Sans Pro" panose="020b0503030403020204" pitchFamily="34" charset="0"/>
              </a:rPr>
              <a:t>Opioid exclusions</a:t>
            </a:r>
          </a:p>
          <a:p>
            <a:pPr marL="285750" marR="0" lvl="0" indent="-285750" algn="l" defTabSz="914400" fontAlgn="auto" rtl="0" eaLnBrk="1" latinLnBrk="0" hangingPunct="1">
              <a:lnSpc>
                <a:spcPct val="90000"/>
              </a:lnSpc>
              <a:spcBef>
                <a:spcPts val="400"/>
              </a:spcBef>
              <a:spcAft>
                <a:spcPct val="0"/>
              </a:spcAft>
              <a:buClr>
                <a:srgbClr val="A6B727"/>
              </a:buClr>
              <a:buSzPct val="80000"/>
              <a:buFont typeface="Arial" panose="020b0604020202020204" pitchFamily="34" charset="0"/>
              <a:buChar char="•"/>
              <a:defRPr/>
            </a:pPr>
            <a:endParaRPr kumimoji="0" lang="en-US" sz="2200" b="0" i="0" u="none" strike="noStrike" kern="1200" cap="none" spc="0" normalizeH="0" baseline="0" noProof="0">
              <a:ln>
                <a:noFill/>
              </a:ln>
              <a:solidFill>
                <a:srgbClr val="DF5327"/>
              </a:solidFill>
              <a:effectLst/>
              <a:uLnTx/>
              <a:uFillTx/>
              <a:latin typeface="Source Sans Pro" panose="020b0503030403020204" pitchFamily="34" charset="0"/>
            </a:endParaRPr>
          </a:p>
          <a:p>
            <a:pPr marL="285750" marR="0" lvl="0" indent="-285750" algn="l" defTabSz="914400" fontAlgn="auto" rtl="0" eaLnBrk="1" latinLnBrk="0" hangingPunct="1">
              <a:lnSpc>
                <a:spcPct val="90000"/>
              </a:lnSpc>
              <a:spcBef>
                <a:spcPts val="400"/>
              </a:spcBef>
              <a:spcAft>
                <a:spcPct val="0"/>
              </a:spcAft>
              <a:buClr>
                <a:srgbClr val="A6B727"/>
              </a:buClr>
              <a:buSzPct val="80000"/>
              <a:buFont typeface="Arial" panose="020b0604020202020204" pitchFamily="34" charset="0"/>
              <a:buChar char="•"/>
              <a:defRPr/>
            </a:pPr>
            <a:r>
              <a:rPr kumimoji="0" lang="en-US" sz="2200" b="0" i="0" u="none" strike="noStrike" kern="1200" cap="none" spc="0" normalizeH="0" baseline="0" noProof="0" dirty="1">
                <a:ln>
                  <a:noFill/>
                </a:ln>
                <a:solidFill>
                  <a:srgbClr val="DF5327"/>
                </a:solidFill>
                <a:effectLst/>
                <a:uLnTx/>
                <a:uFillTx/>
                <a:latin typeface="Source Sans Pro" panose="020b0503030403020204" pitchFamily="34" charset="0"/>
              </a:rPr>
              <a:t>No “occurrence”/expected/intended</a:t>
            </a:r>
          </a:p>
          <a:p>
            <a:pPr marL="285750" marR="0" lvl="0" indent="-285750" algn="l" defTabSz="914400" fontAlgn="auto" rtl="0" eaLnBrk="1" latinLnBrk="0" hangingPunct="1">
              <a:lnSpc>
                <a:spcPct val="90000"/>
              </a:lnSpc>
              <a:spcBef>
                <a:spcPts val="400"/>
              </a:spcBef>
              <a:spcAft>
                <a:spcPct val="0"/>
              </a:spcAft>
              <a:buClr>
                <a:srgbClr val="A6B727"/>
              </a:buClr>
              <a:buSzPct val="80000"/>
              <a:buFont typeface="Arial" panose="020b0604020202020204" pitchFamily="34" charset="0"/>
              <a:buChar char="•"/>
              <a:defRPr/>
            </a:pPr>
            <a:endParaRPr kumimoji="0" lang="en-US" sz="2200" b="0" i="0" u="none" strike="noStrike" kern="1200" cap="none" spc="0" normalizeH="0" baseline="0" noProof="0">
              <a:ln>
                <a:noFill/>
              </a:ln>
              <a:solidFill>
                <a:srgbClr val="DF5327"/>
              </a:solidFill>
              <a:effectLst/>
              <a:uLnTx/>
              <a:uFillTx/>
              <a:latin typeface="Source Sans Pro" panose="020b0503030403020204" pitchFamily="34" charset="0"/>
            </a:endParaRPr>
          </a:p>
          <a:p>
            <a:pPr marL="285750" marR="0" lvl="0" indent="-285750" algn="l" defTabSz="914400" fontAlgn="auto" rtl="0" eaLnBrk="1" latinLnBrk="0" hangingPunct="1">
              <a:lnSpc>
                <a:spcPct val="90000"/>
              </a:lnSpc>
              <a:spcBef>
                <a:spcPts val="400"/>
              </a:spcBef>
              <a:spcAft>
                <a:spcPct val="0"/>
              </a:spcAft>
              <a:buClr>
                <a:srgbClr val="A6B727"/>
              </a:buClr>
              <a:buSzPct val="80000"/>
              <a:buFont typeface="Arial" panose="020b0604020202020204" pitchFamily="34" charset="0"/>
              <a:buChar char="•"/>
              <a:defRPr/>
            </a:pPr>
            <a:r>
              <a:rPr kumimoji="0" lang="en-US" sz="2200" b="0" i="0" u="none" strike="noStrike" kern="1200" cap="none" spc="0" normalizeH="0" baseline="0" noProof="0" dirty="1">
                <a:ln>
                  <a:noFill/>
                </a:ln>
                <a:solidFill>
                  <a:srgbClr val="DF5327"/>
                </a:solidFill>
                <a:effectLst/>
                <a:uLnTx/>
                <a:uFillTx/>
                <a:latin typeface="Source Sans Pro" panose="020b0503030403020204" pitchFamily="34" charset="0"/>
              </a:rPr>
              <a:t>No damages “because of” vs “for” bodily injury</a:t>
            </a:r>
          </a:p>
          <a:p>
            <a:pPr marL="285750" marR="0" lvl="0" indent="-285750" algn="l" defTabSz="914400" fontAlgn="auto" rtl="0" eaLnBrk="1" latinLnBrk="0" hangingPunct="1">
              <a:lnSpc>
                <a:spcPct val="90000"/>
              </a:lnSpc>
              <a:spcBef>
                <a:spcPts val="400"/>
              </a:spcBef>
              <a:spcAft>
                <a:spcPct val="0"/>
              </a:spcAft>
              <a:buClr>
                <a:srgbClr val="A6B727"/>
              </a:buClr>
              <a:buSzPct val="80000"/>
              <a:buFont typeface="Arial" panose="020b0604020202020204" pitchFamily="34" charset="0"/>
              <a:buChar char="•"/>
              <a:defRPr/>
            </a:pPr>
            <a:endParaRPr kumimoji="0" lang="en-US" sz="2200" b="0" i="0" u="none" strike="noStrike" kern="1200" cap="none" spc="0" normalizeH="0" baseline="0" noProof="0">
              <a:ln>
                <a:noFill/>
              </a:ln>
              <a:solidFill>
                <a:srgbClr val="DF5327"/>
              </a:solidFill>
              <a:effectLst/>
              <a:uLnTx/>
              <a:uFillTx/>
              <a:latin typeface="Source Sans Pro" panose="020b0503030403020204" pitchFamily="34" charset="0"/>
            </a:endParaRPr>
          </a:p>
          <a:p>
            <a:pPr marL="285750" marR="0" lvl="0" indent="-285750" algn="l" defTabSz="914400" fontAlgn="auto" rtl="0" eaLnBrk="1" latinLnBrk="0" hangingPunct="1">
              <a:lnSpc>
                <a:spcPct val="90000"/>
              </a:lnSpc>
              <a:spcBef>
                <a:spcPts val="400"/>
              </a:spcBef>
              <a:spcAft>
                <a:spcPct val="0"/>
              </a:spcAft>
              <a:buClr>
                <a:srgbClr val="A6B727"/>
              </a:buClr>
              <a:buSzPct val="80000"/>
              <a:buFont typeface="Arial" panose="020b0604020202020204" pitchFamily="34" charset="0"/>
              <a:buChar char="•"/>
              <a:defRPr/>
            </a:pPr>
            <a:r>
              <a:rPr kumimoji="0" lang="en-US" sz="2200" b="0" i="0" u="none" strike="noStrike" kern="1200" cap="none" spc="0" normalizeH="0" baseline="0" noProof="0" dirty="1">
                <a:ln>
                  <a:noFill/>
                </a:ln>
                <a:solidFill>
                  <a:srgbClr val="DF5327"/>
                </a:solidFill>
                <a:effectLst/>
                <a:uLnTx/>
                <a:uFillTx/>
                <a:latin typeface="Source Sans Pro" panose="020b0503030403020204" pitchFamily="34" charset="0"/>
              </a:rPr>
              <a:t>No bodily injury during policy period</a:t>
            </a:r>
          </a:p>
          <a:p>
            <a:pPr marL="285750" marR="0" lvl="0" indent="-285750" algn="l" defTabSz="914400" fontAlgn="auto" rtl="0" eaLnBrk="1" latinLnBrk="0" hangingPunct="1">
              <a:lnSpc>
                <a:spcPct val="90000"/>
              </a:lnSpc>
              <a:spcBef>
                <a:spcPts val="400"/>
              </a:spcBef>
              <a:spcAft>
                <a:spcPct val="0"/>
              </a:spcAft>
              <a:buClr>
                <a:srgbClr val="A6B727"/>
              </a:buClr>
              <a:buSzPct val="80000"/>
              <a:buFont typeface="Arial" panose="020b0604020202020204" pitchFamily="34" charset="0"/>
              <a:buChar char="•"/>
              <a:defRPr/>
            </a:pPr>
            <a:endParaRPr kumimoji="0" lang="en-US" sz="1600" b="0" i="0" u="none" strike="noStrike" kern="1200" cap="none" spc="0" normalizeH="0" baseline="0" noProof="0">
              <a:ln>
                <a:noFill/>
              </a:ln>
              <a:solidFill>
                <a:srgbClr val="DF5327"/>
              </a:solidFill>
              <a:effectLst/>
              <a:uLnTx/>
              <a:uFillTx/>
              <a:latin typeface="Source Sans Pro" panose="020b0503030403020204" pitchFamily="34" charset="0"/>
            </a:endParaRPr>
          </a:p>
        </p:txBody>
      </p:sp>
    </p:spTree>
    <p:extLst>
      <p:ext uri="{BB962C8B-B14F-4D97-AF65-F5344CB8AC3E}">
        <p14:creationId xmlns:p14="http://schemas.microsoft.com/office/powerpoint/2010/main" val="37655395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E911933-9614-EB4D-8602-8F6EB5ABF448}"/>
              </a:ext>
            </a:extLst>
          </p:cNvPr>
          <p:cNvSpPr>
            <a:spLocks noGrp="1"/>
          </p:cNvSpPr>
          <p:nvPr>
            <p:ph type="ctrTitle"/>
          </p:nvPr>
        </p:nvSpPr>
        <p:spPr>
          <a:xfrm>
            <a:off x="513499" y="71440"/>
            <a:ext cx="11160124" cy="723899"/>
          </a:xfrm>
        </p:spPr>
        <p:txBody>
          <a:bodyPr/>
          <a:lstStyle/>
          <a:p>
            <a:r>
              <a:rPr lang="en-US" dirty="1"/>
              <a:t>Opioids</a:t>
            </a:r>
          </a:p>
        </p:txBody>
      </p:sp>
      <p:sp>
        <p:nvSpPr>
          <p:cNvPr id="7" name="Footer Placeholder 6">
            <a:extLst>
              <a:ext uri="{FF2B5EF4-FFF2-40B4-BE49-F238E27FC236}">
                <a16:creationId xmlns:a16="http://schemas.microsoft.com/office/drawing/2014/main" id="{25BCB9B2-6E21-7A45-984E-9B4BC6CA739F}"/>
              </a:ext>
            </a:extLst>
          </p:cNvPr>
          <p:cNvSpPr>
            <a:spLocks noGrp="1"/>
          </p:cNvSpPr>
          <p:nvPr>
            <p:ph type="ftr" sz="quarter" idx="3"/>
          </p:nvPr>
        </p:nvSpPr>
        <p:spPr/>
        <p:txBody>
          <a:bodyPr/>
          <a:lstStyle/>
          <a:p>
            <a:pPr marL="0" marR="0" lvl="0" indent="0" algn="l" defTabSz="457200" fontAlgn="auto" rtl="0" eaLnBrk="1" latinLnBrk="0" hangingPunct="1">
              <a:lnSpc>
                <a:spcPct val="100000"/>
              </a:lnSpc>
              <a:spcBef>
                <a:spcPct val="0"/>
              </a:spcBef>
              <a:spcAft>
                <a:spcPct val="0"/>
              </a:spcAft>
              <a:buClrTx/>
              <a:buSzTx/>
              <a:buFontTx/>
              <a:buNone/>
              <a:defRPr/>
            </a:pPr>
            <a:r>
              <a:rPr kumimoji="0" lang="en-US" sz="1000" b="0" i="0" u="none" strike="noStrike" kern="1200" cap="none" spc="0" normalizeH="0" baseline="0" noProof="0" dirty="1">
                <a:ln>
                  <a:noFill/>
                </a:ln>
                <a:solidFill>
                  <a:srgbClr val="FFFFFF"/>
                </a:solidFill>
                <a:effectLst/>
                <a:uLnTx/>
                <a:uFillTx/>
                <a:latin typeface="Source Sans Pro" panose="020b0503030403020204" pitchFamily="34" charset="0"/>
                <a:ea typeface="+mn-ea"/>
              </a:rPr>
              <a:t>#ARIASUS • www.arias-us.org</a:t>
            </a:r>
          </a:p>
        </p:txBody>
      </p:sp>
      <p:cxnSp>
        <p:nvCxnSpPr>
          <p:cNvPr id="10" name="Straight Connector 9">
            <a:extLst>
              <a:ext uri="{FF2B5EF4-FFF2-40B4-BE49-F238E27FC236}">
                <a16:creationId xmlns:a16="http://schemas.microsoft.com/office/drawing/2014/main" id="{263FEF61-38E8-438F-ABA0-B4260C53D3AD}"/>
              </a:ext>
            </a:extLst>
          </p:cNvPr>
          <p:cNvCxnSpPr/>
          <p:nvPr/>
        </p:nvCxnSpPr>
        <p:spPr>
          <a:xfrm>
            <a:off x="513499" y="773107"/>
            <a:ext cx="11157688" cy="0"/>
          </a:xfrm>
          <a:prstGeom prst="line"/>
          <a:ln w="47625" cap="flat" algn="ctr">
            <a:prstDash val="solid"/>
          </a:ln>
        </p:spPr>
        <p:style>
          <a:lnRef idx="1">
            <a:schemeClr val="accent1"/>
          </a:lnRef>
          <a:fillRef idx="0">
            <a:schemeClr val="accent1"/>
          </a:fillRef>
          <a:effectRef idx="0">
            <a:schemeClr val="accent1"/>
          </a:effectRef>
          <a:fontRef idx="minor">
            <a:schemeClr val="tx1"/>
          </a:fontRef>
        </p:style>
      </p:cxnSp>
      <p:sp>
        <p:nvSpPr>
          <p:cNvPr id="8" name="Text Placeholder 1">
            <a:extLst>
              <a:ext uri="{FF2B5EF4-FFF2-40B4-BE49-F238E27FC236}">
                <a16:creationId xmlns:a16="http://schemas.microsoft.com/office/drawing/2014/main" id="{C4F2E548-BF12-4A78-95E4-4BC29E9504BA}"/>
              </a:ext>
            </a:extLst>
          </p:cNvPr>
          <p:cNvSpPr>
            <a:spLocks noGrp="1"/>
          </p:cNvSpPr>
          <p:nvPr>
            <p:ph type="body" sz="quarter" idx="10"/>
          </p:nvPr>
        </p:nvSpPr>
        <p:spPr>
          <a:xfrm>
            <a:off x="513499" y="773107"/>
            <a:ext cx="10361614" cy="477838"/>
          </a:xfrm>
        </p:spPr>
        <p:txBody>
          <a:bodyPr/>
          <a:lstStyle/>
          <a:p>
            <a:r>
              <a:rPr lang="en-US" sz="2800" b="1" u="sng" dirty="1"/>
              <a:t>Coverage Litigation</a:t>
            </a:r>
          </a:p>
        </p:txBody>
      </p:sp>
      <p:sp>
        <p:nvSpPr>
          <p:cNvPr id="9" name="Text Placeholder 2">
            <a:extLst>
              <a:ext uri="{FF2B5EF4-FFF2-40B4-BE49-F238E27FC236}">
                <a16:creationId xmlns:a16="http://schemas.microsoft.com/office/drawing/2014/main" id="{15BBF1F8-F98B-4760-9056-56B3CC379148}"/>
              </a:ext>
            </a:extLst>
          </p:cNvPr>
          <p:cNvSpPr>
            <a:spLocks noGrp="1"/>
          </p:cNvSpPr>
          <p:nvPr>
            <p:ph type="body" sz="quarter" idx="11"/>
          </p:nvPr>
        </p:nvSpPr>
        <p:spPr>
          <a:xfrm>
            <a:off x="513499" y="1410494"/>
            <a:ext cx="10840302" cy="5053013"/>
          </a:xfrm>
        </p:spPr>
        <p:txBody>
          <a:bodyPr/>
          <a:lstStyle/>
          <a:p>
            <a:pPr marL="457200" indent="-457200">
              <a:buFont typeface="Arial" panose="020b0604020202020204" pitchFamily="34" charset="0"/>
              <a:buChar char="•"/>
            </a:pPr>
            <a:r>
              <a:rPr lang="en-US" sz="2200" dirty="1"/>
              <a:t>17 pending opioid coverage actions</a:t>
            </a:r>
          </a:p>
          <a:p>
            <a:pPr marL="457200" indent="-457200">
              <a:buFont typeface="Arial" panose="020b0604020202020204" pitchFamily="34" charset="0"/>
              <a:buChar char="•"/>
            </a:pPr>
            <a:endParaRPr lang="en-US" sz="2200"/>
          </a:p>
          <a:p>
            <a:pPr marL="457200" indent="-457200">
              <a:buFont typeface="Arial" panose="020b0604020202020204" pitchFamily="34" charset="0"/>
              <a:buChar char="•"/>
            </a:pPr>
            <a:r>
              <a:rPr lang="en-US" sz="2200" u="sng" dirty="1"/>
              <a:t>Key Coverage Decisions to Date</a:t>
            </a:r>
          </a:p>
          <a:p>
            <a:pPr marL="914400" lvl="1" indent="-457200">
              <a:buFont typeface="Arial" panose="020b0604020202020204" pitchFamily="34" charset="0"/>
              <a:buChar char="•"/>
            </a:pPr>
            <a:r>
              <a:rPr lang="en-US" u="sng" dirty="1">
                <a:solidFill>
                  <a:schemeClr val="accent2"/>
                </a:solidFill>
                <a:latin typeface="Source Sans Pro" panose="020b0503030403020204" pitchFamily="34" charset="0"/>
                <a:ea typeface="Source Sans Pro" panose="020b0503030403020204" pitchFamily="34" charset="0"/>
              </a:rPr>
              <a:t>Insured Win</a:t>
            </a:r>
          </a:p>
          <a:p>
            <a:pPr marL="1188720" lvl="2" indent="-457200">
              <a:buFont typeface="Arial" panose="020b0604020202020204" pitchFamily="34" charset="0"/>
              <a:buChar char="•"/>
            </a:pPr>
            <a:r>
              <a:rPr lang="en-US" i="1" dirty="1">
                <a:solidFill>
                  <a:schemeClr val="accent2"/>
                </a:solidFill>
                <a:latin typeface="Source Sans Pro" panose="020b0503030403020204" pitchFamily="34" charset="0"/>
                <a:ea typeface="Source Sans Pro" panose="020b0503030403020204" pitchFamily="34" charset="0"/>
              </a:rPr>
              <a:t>Cincinnati Ins. v. H.D. Smith </a:t>
            </a:r>
            <a:r>
              <a:rPr lang="en-US" dirty="1">
                <a:solidFill>
                  <a:schemeClr val="accent2"/>
                </a:solidFill>
                <a:latin typeface="Source Sans Pro" panose="020b0503030403020204" pitchFamily="34" charset="0"/>
                <a:ea typeface="Source Sans Pro" panose="020b0503030403020204" pitchFamily="34" charset="0"/>
              </a:rPr>
              <a:t>(2016 and 2019) </a:t>
            </a:r>
            <a:r>
              <a:rPr lang="en-US" i="1" dirty="1">
                <a:solidFill>
                  <a:schemeClr val="accent2"/>
                </a:solidFill>
                <a:latin typeface="Source Sans Pro" panose="020b0503030403020204" pitchFamily="34" charset="0"/>
                <a:ea typeface="Source Sans Pro" panose="020b0503030403020204" pitchFamily="34" charset="0"/>
              </a:rPr>
              <a:t>– </a:t>
            </a:r>
            <a:r>
              <a:rPr lang="en-US" dirty="1">
                <a:latin typeface="Source Sans Pro" panose="020b0503030403020204" pitchFamily="34" charset="0"/>
                <a:ea typeface="Source Sans Pro" panose="020b0503030403020204" pitchFamily="34" charset="0"/>
              </a:rPr>
              <a:t>duty to defend/“because of bodily injury”</a:t>
            </a:r>
          </a:p>
          <a:p>
            <a:pPr marL="1188720" lvl="2" indent="-457200">
              <a:buFont typeface="Arial" panose="020b0604020202020204" pitchFamily="34" charset="0"/>
              <a:buChar char="•"/>
            </a:pPr>
            <a:r>
              <a:rPr lang="en-US" i="1" dirty="1">
                <a:solidFill>
                  <a:schemeClr val="accent2"/>
                </a:solidFill>
                <a:latin typeface="Source Sans Pro" panose="020b0503030403020204" pitchFamily="34" charset="0"/>
                <a:ea typeface="Source Sans Pro" panose="020b0503030403020204" pitchFamily="34" charset="0"/>
              </a:rPr>
              <a:t>Rochester Drug v. Hiscox </a:t>
            </a:r>
            <a:r>
              <a:rPr lang="en-US" dirty="1">
                <a:solidFill>
                  <a:schemeClr val="accent2"/>
                </a:solidFill>
                <a:latin typeface="Source Sans Pro" panose="020b0503030403020204" pitchFamily="34" charset="0"/>
                <a:ea typeface="Source Sans Pro" panose="020b0503030403020204" pitchFamily="34" charset="0"/>
              </a:rPr>
              <a:t>(2020) – </a:t>
            </a:r>
            <a:r>
              <a:rPr lang="en-US" dirty="1">
                <a:latin typeface="Source Sans Pro" panose="020b0503030403020204" pitchFamily="34" charset="0"/>
                <a:ea typeface="Source Sans Pro" panose="020b0503030403020204" pitchFamily="34" charset="0"/>
              </a:rPr>
              <a:t>preliminary injunction granted requiring payment of defense costs</a:t>
            </a:r>
            <a:endParaRPr lang="en-US">
              <a:solidFill>
                <a:schemeClr val="accent2"/>
              </a:solidFill>
              <a:latin typeface="Source Sans Pro" panose="020b0503030403020204" pitchFamily="34" charset="0"/>
              <a:ea typeface="Source Sans Pro" panose="020b0503030403020204" pitchFamily="34" charset="0"/>
            </a:endParaRPr>
          </a:p>
          <a:p>
            <a:pPr marL="1188720" lvl="2" indent="-457200">
              <a:buFont typeface="Arial" panose="020b0604020202020204" pitchFamily="34" charset="0"/>
              <a:buChar char="•"/>
            </a:pPr>
            <a:r>
              <a:rPr lang="en-US" i="1" dirty="1">
                <a:solidFill>
                  <a:schemeClr val="accent2"/>
                </a:solidFill>
                <a:latin typeface="Source Sans Pro" panose="020b0503030403020204" pitchFamily="34" charset="0"/>
                <a:ea typeface="Source Sans Pro" panose="020b0503030403020204" pitchFamily="34" charset="0"/>
              </a:rPr>
              <a:t>Acuity v. Masters Pharm. </a:t>
            </a:r>
            <a:r>
              <a:rPr lang="en-US" dirty="1">
                <a:solidFill>
                  <a:schemeClr val="accent2"/>
                </a:solidFill>
                <a:latin typeface="Source Sans Pro" panose="020b0503030403020204" pitchFamily="34" charset="0"/>
                <a:ea typeface="Source Sans Pro" panose="020b0503030403020204" pitchFamily="34" charset="0"/>
              </a:rPr>
              <a:t>(2020) - </a:t>
            </a:r>
            <a:r>
              <a:rPr lang="en-US" dirty="1">
                <a:latin typeface="Source Sans Pro" panose="020b0503030403020204" pitchFamily="34" charset="0"/>
                <a:ea typeface="Source Sans Pro" panose="020b0503030403020204" pitchFamily="34" charset="0"/>
              </a:rPr>
              <a:t>duty to defend/“because of bodily injury”</a:t>
            </a:r>
            <a:endParaRPr lang="en-US">
              <a:solidFill>
                <a:schemeClr val="accent2"/>
              </a:solidFill>
              <a:latin typeface="Source Sans Pro" panose="020b0503030403020204" pitchFamily="34" charset="0"/>
              <a:ea typeface="Source Sans Pro" panose="020b0503030403020204" pitchFamily="34" charset="0"/>
            </a:endParaRPr>
          </a:p>
          <a:p>
            <a:pPr marL="1188720" lvl="2" indent="-457200">
              <a:buFont typeface="Arial" panose="020b0604020202020204" pitchFamily="34" charset="0"/>
              <a:buChar char="•"/>
            </a:pPr>
            <a:r>
              <a:rPr lang="en-US" i="1" dirty="1">
                <a:solidFill>
                  <a:schemeClr val="accent2"/>
                </a:solidFill>
                <a:latin typeface="Source Sans Pro" panose="020b0503030403020204" pitchFamily="34" charset="0"/>
                <a:ea typeface="Source Sans Pro" panose="020b0503030403020204" pitchFamily="34" charset="0"/>
              </a:rPr>
              <a:t>Cincinnati Ins. v. Discount Drug Mart</a:t>
            </a:r>
            <a:r>
              <a:rPr lang="en-US" dirty="1">
                <a:solidFill>
                  <a:schemeClr val="accent2"/>
                </a:solidFill>
                <a:latin typeface="Source Sans Pro" panose="020b0503030403020204" pitchFamily="34" charset="0"/>
                <a:ea typeface="Source Sans Pro" panose="020b0503030403020204" pitchFamily="34" charset="0"/>
              </a:rPr>
              <a:t> (2020)- </a:t>
            </a:r>
            <a:r>
              <a:rPr lang="en-US" dirty="1">
                <a:latin typeface="Source Sans Pro" panose="020b0503030403020204" pitchFamily="34" charset="0"/>
                <a:ea typeface="Source Sans Pro" panose="020b0503030403020204" pitchFamily="34" charset="0"/>
              </a:rPr>
              <a:t>duty to defend/“because of bodily injury”</a:t>
            </a:r>
            <a:endParaRPr lang="en-US">
              <a:solidFill>
                <a:schemeClr val="accent2"/>
              </a:solidFill>
              <a:latin typeface="Source Sans Pro" panose="020b0503030403020204" pitchFamily="34" charset="0"/>
              <a:ea typeface="Source Sans Pro" panose="020b0503030403020204" pitchFamily="34" charset="0"/>
            </a:endParaRPr>
          </a:p>
          <a:p>
            <a:pPr marL="1188720" lvl="2" indent="-457200">
              <a:buFont typeface="Arial" panose="020b0604020202020204" pitchFamily="34" charset="0"/>
              <a:buChar char="•"/>
            </a:pPr>
            <a:r>
              <a:rPr lang="en-US" i="1" dirty="1">
                <a:solidFill>
                  <a:schemeClr val="accent2"/>
                </a:solidFill>
                <a:latin typeface="Source Sans Pro" panose="020b0503030403020204" pitchFamily="34" charset="0"/>
                <a:ea typeface="Source Sans Pro" panose="020b0503030403020204" pitchFamily="34" charset="0"/>
              </a:rPr>
              <a:t>Rite Aid v. ACE</a:t>
            </a:r>
            <a:r>
              <a:rPr lang="en-US" dirty="1">
                <a:solidFill>
                  <a:schemeClr val="accent2"/>
                </a:solidFill>
                <a:latin typeface="Source Sans Pro" panose="020b0503030403020204" pitchFamily="34" charset="0"/>
                <a:ea typeface="Source Sans Pro" panose="020b0503030403020204" pitchFamily="34" charset="0"/>
              </a:rPr>
              <a:t> (2020) - </a:t>
            </a:r>
            <a:r>
              <a:rPr lang="en-US" dirty="1">
                <a:latin typeface="Source Sans Pro" panose="020b0503030403020204" pitchFamily="34" charset="0"/>
                <a:ea typeface="Source Sans Pro" panose="020b0503030403020204" pitchFamily="34" charset="0"/>
              </a:rPr>
              <a:t>duty to defend/“because of bodily injury”</a:t>
            </a:r>
            <a:endParaRPr lang="en-US" i="1">
              <a:solidFill>
                <a:schemeClr val="accent2"/>
              </a:solidFill>
              <a:latin typeface="Source Sans Pro" panose="020b0503030403020204" pitchFamily="34" charset="0"/>
              <a:ea typeface="Source Sans Pro" panose="020b0503030403020204" pitchFamily="34" charset="0"/>
            </a:endParaRPr>
          </a:p>
          <a:p>
            <a:pPr lvl="1" indent="0">
              <a:buNone/>
            </a:pPr>
            <a:endParaRPr lang="en-US">
              <a:solidFill>
                <a:schemeClr val="accent2"/>
              </a:solidFill>
              <a:latin typeface="Source Sans Pro" panose="020b0503030403020204" pitchFamily="34" charset="0"/>
              <a:ea typeface="Source Sans Pro" panose="020b0503030403020204" pitchFamily="34" charset="0"/>
            </a:endParaRPr>
          </a:p>
          <a:p>
            <a:pPr marL="914400" lvl="1" indent="-457200">
              <a:buFont typeface="Arial" panose="020b0604020202020204" pitchFamily="34" charset="0"/>
              <a:buChar char="•"/>
            </a:pPr>
            <a:r>
              <a:rPr lang="en-US" u="sng" dirty="1">
                <a:solidFill>
                  <a:schemeClr val="accent2"/>
                </a:solidFill>
                <a:latin typeface="Source Sans Pro" panose="020b0503030403020204" pitchFamily="34" charset="0"/>
                <a:ea typeface="Source Sans Pro" panose="020b0503030403020204" pitchFamily="34" charset="0"/>
              </a:rPr>
              <a:t>Insurer Victory</a:t>
            </a:r>
          </a:p>
          <a:p>
            <a:pPr marL="1188720" lvl="2" indent="-457200">
              <a:buFont typeface="Arial" panose="020b0604020202020204" pitchFamily="34" charset="0"/>
              <a:buChar char="•"/>
            </a:pPr>
            <a:r>
              <a:rPr lang="en-US" i="1" dirty="1">
                <a:solidFill>
                  <a:schemeClr val="accent2"/>
                </a:solidFill>
                <a:latin typeface="Source Sans Pro" panose="020b0503030403020204" pitchFamily="34" charset="0"/>
                <a:ea typeface="Source Sans Pro" panose="020b0503030403020204" pitchFamily="34" charset="0"/>
              </a:rPr>
              <a:t>Travelers v. Actavis </a:t>
            </a:r>
            <a:r>
              <a:rPr lang="en-US" dirty="1">
                <a:solidFill>
                  <a:schemeClr val="accent2"/>
                </a:solidFill>
                <a:latin typeface="Source Sans Pro" panose="020b0503030403020204" pitchFamily="34" charset="0"/>
                <a:ea typeface="Source Sans Pro" panose="020b0503030403020204" pitchFamily="34" charset="0"/>
              </a:rPr>
              <a:t>(2017) </a:t>
            </a:r>
            <a:r>
              <a:rPr lang="en-US" i="1" dirty="1">
                <a:solidFill>
                  <a:schemeClr val="accent2"/>
                </a:solidFill>
                <a:latin typeface="Source Sans Pro" panose="020b0503030403020204" pitchFamily="34" charset="0"/>
                <a:ea typeface="Source Sans Pro" panose="020b0503030403020204" pitchFamily="34" charset="0"/>
              </a:rPr>
              <a:t>– </a:t>
            </a:r>
            <a:r>
              <a:rPr lang="en-US" dirty="1">
                <a:latin typeface="Source Sans Pro" panose="020b0503030403020204" pitchFamily="34" charset="0"/>
                <a:ea typeface="Source Sans Pro" panose="020b0503030403020204" pitchFamily="34" charset="0"/>
              </a:rPr>
              <a:t>no duty to defend/products exclusion and no occurrence</a:t>
            </a:r>
          </a:p>
          <a:p>
            <a:pPr marL="1188720" lvl="2" indent="-457200">
              <a:buFont typeface="Arial" panose="020b0604020202020204" pitchFamily="34" charset="0"/>
              <a:buChar char="•"/>
            </a:pPr>
            <a:r>
              <a:rPr lang="en-US" i="1" dirty="1">
                <a:solidFill>
                  <a:schemeClr val="accent2"/>
                </a:solidFill>
                <a:latin typeface="Source Sans Pro" panose="020b0503030403020204" pitchFamily="34" charset="0"/>
                <a:ea typeface="Source Sans Pro" panose="020b0503030403020204" pitchFamily="34" charset="0"/>
              </a:rPr>
              <a:t>Cincinnati Ins. v. Richie Enterprises</a:t>
            </a:r>
            <a:r>
              <a:rPr lang="en-US" dirty="1">
                <a:solidFill>
                  <a:schemeClr val="accent2"/>
                </a:solidFill>
                <a:latin typeface="Source Sans Pro" panose="020b0503030403020204" pitchFamily="34" charset="0"/>
                <a:ea typeface="Source Sans Pro" panose="020b0503030403020204" pitchFamily="34" charset="0"/>
              </a:rPr>
              <a:t> (2014) – </a:t>
            </a:r>
            <a:r>
              <a:rPr lang="en-US" dirty="1">
                <a:latin typeface="Source Sans Pro" panose="020b0503030403020204" pitchFamily="34" charset="0"/>
                <a:ea typeface="Source Sans Pro" panose="020b0503030403020204" pitchFamily="34" charset="0"/>
              </a:rPr>
              <a:t>no duty to defend/“for bodily injury”</a:t>
            </a:r>
            <a:endParaRPr lang="en-US" i="1">
              <a:latin typeface="Source Sans Pro" panose="020b0503030403020204" pitchFamily="34" charset="0"/>
              <a:ea typeface="Source Sans Pro" panose="020b0503030403020204" pitchFamily="34" charset="0"/>
            </a:endParaRPr>
          </a:p>
          <a:p>
            <a:pPr marL="1188720" lvl="2" indent="-457200">
              <a:buFont typeface="Arial" panose="020b0604020202020204" pitchFamily="34" charset="0"/>
              <a:buChar char="•"/>
            </a:pPr>
            <a:r>
              <a:rPr lang="en-US" i="1" dirty="1">
                <a:solidFill>
                  <a:schemeClr val="accent2"/>
                </a:solidFill>
                <a:latin typeface="Source Sans Pro" panose="020b0503030403020204" pitchFamily="34" charset="0"/>
                <a:ea typeface="Source Sans Pro" panose="020b0503030403020204" pitchFamily="34" charset="0"/>
              </a:rPr>
              <a:t>Travelers v. Anda (2015) – </a:t>
            </a:r>
            <a:r>
              <a:rPr lang="en-US" dirty="1">
                <a:latin typeface="Source Sans Pro" panose="020b0503030403020204" pitchFamily="34" charset="0"/>
                <a:ea typeface="Source Sans Pro" panose="020b0503030403020204" pitchFamily="34" charset="0"/>
              </a:rPr>
              <a:t>no duty to defend/”for bodily injury”</a:t>
            </a:r>
          </a:p>
        </p:txBody>
      </p:sp>
    </p:spTree>
    <p:extLst>
      <p:ext uri="{BB962C8B-B14F-4D97-AF65-F5344CB8AC3E}">
        <p14:creationId xmlns:p14="http://schemas.microsoft.com/office/powerpoint/2010/main" val="20332988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E911933-9614-EB4D-8602-8F6EB5ABF448}"/>
              </a:ext>
            </a:extLst>
          </p:cNvPr>
          <p:cNvSpPr>
            <a:spLocks noGrp="1"/>
          </p:cNvSpPr>
          <p:nvPr>
            <p:ph type="ctrTitle"/>
          </p:nvPr>
        </p:nvSpPr>
        <p:spPr>
          <a:xfrm>
            <a:off x="515937" y="-47716"/>
            <a:ext cx="11160124" cy="723899"/>
          </a:xfrm>
        </p:spPr>
        <p:txBody>
          <a:bodyPr/>
          <a:lstStyle/>
          <a:p>
            <a:r>
              <a:rPr lang="en-US" dirty="1"/>
              <a:t>Opioids - What’s Next??</a:t>
            </a:r>
            <a:br>
              <a:rPr lang="en-US" u="sng" dirty="1"/>
            </a:br>
            <a:endParaRPr lang="en-US"/>
          </a:p>
        </p:txBody>
      </p:sp>
      <p:sp>
        <p:nvSpPr>
          <p:cNvPr id="7" name="Footer Placeholder 6">
            <a:extLst>
              <a:ext uri="{FF2B5EF4-FFF2-40B4-BE49-F238E27FC236}">
                <a16:creationId xmlns:a16="http://schemas.microsoft.com/office/drawing/2014/main" id="{25BCB9B2-6E21-7A45-984E-9B4BC6CA739F}"/>
              </a:ext>
            </a:extLst>
          </p:cNvPr>
          <p:cNvSpPr>
            <a:spLocks noGrp="1"/>
          </p:cNvSpPr>
          <p:nvPr>
            <p:ph type="ftr" sz="quarter" idx="3"/>
          </p:nvPr>
        </p:nvSpPr>
        <p:spPr/>
        <p:txBody>
          <a:bodyPr/>
          <a:lstStyle/>
          <a:p>
            <a:pPr marL="0" marR="0" lvl="0" indent="0" algn="l" defTabSz="457200" fontAlgn="auto" rtl="0" eaLnBrk="1" latinLnBrk="0" hangingPunct="1">
              <a:lnSpc>
                <a:spcPct val="100000"/>
              </a:lnSpc>
              <a:spcBef>
                <a:spcPct val="0"/>
              </a:spcBef>
              <a:spcAft>
                <a:spcPct val="0"/>
              </a:spcAft>
              <a:buClrTx/>
              <a:buSzTx/>
              <a:buFontTx/>
              <a:buNone/>
              <a:defRPr/>
            </a:pPr>
            <a:r>
              <a:rPr kumimoji="0" lang="en-US" sz="1000" b="0" i="0" u="none" strike="noStrike" kern="1200" cap="none" spc="0" normalizeH="0" baseline="0" noProof="0" dirty="1">
                <a:ln>
                  <a:noFill/>
                </a:ln>
                <a:solidFill>
                  <a:srgbClr val="FFFFFF"/>
                </a:solidFill>
                <a:effectLst/>
                <a:uLnTx/>
                <a:uFillTx/>
                <a:latin typeface="Source Sans Pro" panose="020b0503030403020204" pitchFamily="34" charset="0"/>
                <a:ea typeface="+mn-ea"/>
              </a:rPr>
              <a:t>#ARIASUS • www.arias-us.org</a:t>
            </a:r>
          </a:p>
        </p:txBody>
      </p:sp>
      <p:cxnSp>
        <p:nvCxnSpPr>
          <p:cNvPr id="10" name="Straight Connector 9">
            <a:extLst>
              <a:ext uri="{FF2B5EF4-FFF2-40B4-BE49-F238E27FC236}">
                <a16:creationId xmlns:a16="http://schemas.microsoft.com/office/drawing/2014/main" id="{263FEF61-38E8-438F-ABA0-B4260C53D3AD}"/>
              </a:ext>
            </a:extLst>
          </p:cNvPr>
          <p:cNvCxnSpPr/>
          <p:nvPr/>
        </p:nvCxnSpPr>
        <p:spPr>
          <a:xfrm>
            <a:off x="427037" y="635000"/>
            <a:ext cx="11157688" cy="0"/>
          </a:xfrm>
          <a:prstGeom prst="line"/>
          <a:ln w="47625" cap="flat" algn="ctr">
            <a:prstDash val="solid"/>
          </a:ln>
        </p:spPr>
        <p:style>
          <a:lnRef idx="1">
            <a:schemeClr val="accent1"/>
          </a:lnRef>
          <a:fillRef idx="0">
            <a:schemeClr val="accent1"/>
          </a:fillRef>
          <a:effectRef idx="0">
            <a:schemeClr val="accent1"/>
          </a:effectRef>
          <a:fontRef idx="minor">
            <a:schemeClr val="tx1"/>
          </a:fontRef>
        </p:style>
      </p:cxnSp>
      <p:pic>
        <p:nvPicPr>
          <p:cNvPr id="2054" name="Picture 6" descr="Senate Democrats Blame GOP For Continued Opioid Crisis, But Took Money from  Big Pharma – InsideSources">
            <a:extLst>
              <a:ext uri="{FF2B5EF4-FFF2-40B4-BE49-F238E27FC236}">
                <a16:creationId xmlns:a16="http://schemas.microsoft.com/office/drawing/2014/main" id="{6DD81D74-B38F-4298-8BA4-D4DF504D3E75}"/>
              </a:ext>
            </a:extLst>
          </p:cNvPr>
          <p:cNvPicPr>
            <a:picLocks noChangeAspect="1" noChangeArrowheads="1"/>
          </p:cNvPicPr>
          <p:nvPr/>
        </p:nvPicPr>
        <p:blipFill>
          <a:blip r:embed="rId2"/>
          <a:srcRect/>
          <a:stretch>
            <a:fillRect/>
          </a:stretch>
        </p:blipFill>
        <p:spPr>
          <a:xfrm>
            <a:off x="4635500" y="977901"/>
            <a:ext cx="2451099" cy="2451099"/>
          </a:xfrm>
          <a:prstGeom prst="rect"/>
          <a:noFill/>
          <a:extLst>
            <a:ext uri="{909E8E84-426E-40DD-AFC4-6F175D3DCCD1}">
              <a14:hiddenFill xmlns:a14="http://schemas.microsoft.com/office/drawing/2010/main">
                <a:solidFill>
                  <a:srgbClr val="FFFFFF"/>
                </a:solidFill>
              </a14:hiddenFill>
            </a:ext>
          </a:extLst>
        </p:spPr>
      </p:pic>
      <p:pic>
        <p:nvPicPr>
          <p:cNvPr id="2056" name="Picture 8" descr="Purdue Bankruptcy Could Be 'Imminent' as Opioid Settlement Negotiations  Break Down | BioSpace">
            <a:extLst>
              <a:ext uri="{FF2B5EF4-FFF2-40B4-BE49-F238E27FC236}">
                <a16:creationId xmlns:a16="http://schemas.microsoft.com/office/drawing/2014/main" id="{E333308A-1867-465D-96C6-5B0C481E2A4B}"/>
              </a:ext>
            </a:extLst>
          </p:cNvPr>
          <p:cNvPicPr>
            <a:picLocks noChangeAspect="1" noChangeArrowheads="1"/>
          </p:cNvPicPr>
          <p:nvPr/>
        </p:nvPicPr>
        <p:blipFill>
          <a:blip r:embed="rId3"/>
          <a:srcRect/>
          <a:stretch>
            <a:fillRect/>
          </a:stretch>
        </p:blipFill>
        <p:spPr>
          <a:xfrm>
            <a:off x="7086599" y="3667737"/>
            <a:ext cx="3723498" cy="2085159"/>
          </a:xfrm>
          <a:prstGeom prst="rect"/>
          <a:noFill/>
          <a:extLst>
            <a:ext uri="{909E8E84-426E-40DD-AFC4-6F175D3DCCD1}">
              <a14:hiddenFill xmlns:a14="http://schemas.microsoft.com/office/drawing/2010/main">
                <a:solidFill>
                  <a:srgbClr val="FFFFFF"/>
                </a:solidFill>
              </a14:hiddenFill>
            </a:ext>
          </a:extLst>
        </p:spPr>
      </p:pic>
      <p:pic>
        <p:nvPicPr>
          <p:cNvPr id="2058" name="Picture 10" descr="U.S. Court Upholds State Tax on Drugmakers to Defray Opioid Crisis Costs">
            <a:extLst>
              <a:ext uri="{FF2B5EF4-FFF2-40B4-BE49-F238E27FC236}">
                <a16:creationId xmlns:a16="http://schemas.microsoft.com/office/drawing/2014/main" id="{58A8890A-4EC3-46CB-8B4D-02C83FB80AA0}"/>
              </a:ext>
            </a:extLst>
          </p:cNvPr>
          <p:cNvPicPr>
            <a:picLocks noChangeAspect="1" noChangeArrowheads="1"/>
          </p:cNvPicPr>
          <p:nvPr/>
        </p:nvPicPr>
        <p:blipFill>
          <a:blip r:embed="rId4"/>
          <a:srcRect/>
          <a:stretch>
            <a:fillRect/>
          </a:stretch>
        </p:blipFill>
        <p:spPr>
          <a:xfrm>
            <a:off x="809802" y="3667737"/>
            <a:ext cx="3952882" cy="2085177"/>
          </a:xfrm>
          <a:prstGeom prst="rect"/>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66179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FF23730-7707-F144-A5C8-BDDF7310A268}"/>
              </a:ext>
            </a:extLst>
          </p:cNvPr>
          <p:cNvSpPr>
            <a:spLocks noGrp="1"/>
          </p:cNvSpPr>
          <p:nvPr>
            <p:ph type="ctrTitle"/>
          </p:nvPr>
        </p:nvSpPr>
        <p:spPr>
          <a:xfrm>
            <a:off x="4550729" y="2777490"/>
            <a:ext cx="2787331" cy="1088180"/>
          </a:xfrm>
        </p:spPr>
        <p:txBody>
          <a:bodyPr/>
          <a:lstStyle/>
          <a:p>
            <a:r>
              <a:rPr lang="en-US" dirty="1" smtClean="0"/>
              <a:t>PFAS</a:t>
            </a:r>
            <a:endParaRPr lang="en-US"/>
          </a:p>
        </p:txBody>
      </p:sp>
      <p:sp>
        <p:nvSpPr>
          <p:cNvPr id="8" name="Footer Placeholder 7">
            <a:extLst>
              <a:ext uri="{FF2B5EF4-FFF2-40B4-BE49-F238E27FC236}">
                <a16:creationId xmlns:a16="http://schemas.microsoft.com/office/drawing/2014/main" id="{1DC210E4-05FE-AB41-9CCC-35898E6BFE8D}"/>
              </a:ext>
            </a:extLst>
          </p:cNvPr>
          <p:cNvSpPr>
            <a:spLocks noGrp="1"/>
          </p:cNvSpPr>
          <p:nvPr>
            <p:ph type="ftr" sz="quarter" idx="3"/>
          </p:nvPr>
        </p:nvSpPr>
        <p:spPr>
          <a:xfrm>
            <a:off x="515937" y="6356350"/>
            <a:ext cx="2677319" cy="559223"/>
          </a:xfrm>
        </p:spPr>
        <p:txBody>
          <a:bodyPr/>
          <a:lstStyle/>
          <a:p>
            <a:pPr marL="0" marR="0" lvl="0" indent="0" algn="l" defTabSz="457200" fontAlgn="auto" rtl="0" eaLnBrk="1" latinLnBrk="0" hangingPunct="1">
              <a:lnSpc>
                <a:spcPct val="100000"/>
              </a:lnSpc>
              <a:spcBef>
                <a:spcPct val="0"/>
              </a:spcBef>
              <a:spcAft>
                <a:spcPct val="0"/>
              </a:spcAft>
              <a:buClrTx/>
              <a:buSzTx/>
              <a:buFontTx/>
              <a:buNone/>
              <a:defRPr/>
            </a:pPr>
            <a:r>
              <a:rPr kumimoji="0" lang="en-US" sz="1000" b="0" i="0" u="none" strike="noStrike" kern="1200" cap="none" spc="0" normalizeH="0" baseline="0" noProof="0" dirty="1">
                <a:ln>
                  <a:noFill/>
                </a:ln>
                <a:solidFill>
                  <a:srgbClr val="FFFFFF"/>
                </a:solidFill>
                <a:effectLst/>
                <a:uLnTx/>
                <a:uFillTx/>
                <a:latin typeface="Source Sans Pro" panose="020b0503030403020204" pitchFamily="34" charset="0"/>
                <a:ea typeface="+mn-ea"/>
              </a:rPr>
              <a:t>#ARIASUS • www.arias-us.org</a:t>
            </a:r>
          </a:p>
        </p:txBody>
      </p:sp>
    </p:spTree>
    <p:extLst>
      <p:ext uri="{BB962C8B-B14F-4D97-AF65-F5344CB8AC3E}">
        <p14:creationId xmlns:p14="http://schemas.microsoft.com/office/powerpoint/2010/main" val="41497031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923EF03-9E68-4C94-A8DF-49397EB90D8E}"/>
              </a:ext>
            </a:extLst>
          </p:cNvPr>
          <p:cNvSpPr>
            <a:spLocks noGrp="1"/>
          </p:cNvSpPr>
          <p:nvPr>
            <p:ph type="ctrTitle"/>
          </p:nvPr>
        </p:nvSpPr>
        <p:spPr>
          <a:xfrm>
            <a:off x="515939" y="10870"/>
            <a:ext cx="11160125" cy="931863"/>
          </a:xfrm>
        </p:spPr>
        <p:txBody>
          <a:bodyPr/>
          <a:lstStyle/>
          <a:p>
            <a:pPr algn="ctr"/>
            <a:r>
              <a:rPr lang="en-US" dirty="1">
                <a:latin typeface="Times New Roman" panose="02020603050405020304" pitchFamily="18" charset="0"/>
                <a:cs typeface="Times New Roman" panose="02020603050405020304" pitchFamily="18" charset="0"/>
              </a:rPr>
              <a:t>What are PFAS? </a:t>
            </a:r>
          </a:p>
        </p:txBody>
      </p:sp>
      <p:sp>
        <p:nvSpPr>
          <p:cNvPr id="9" name="Text Placeholder 2">
            <a:extLst>
              <a:ext uri="{FF2B5EF4-FFF2-40B4-BE49-F238E27FC236}">
                <a16:creationId xmlns:a16="http://schemas.microsoft.com/office/drawing/2014/main" id="{A8349E08-0139-47BA-A3CD-03C7808D436A}"/>
              </a:ext>
            </a:extLst>
          </p:cNvPr>
          <p:cNvSpPr>
            <a:spLocks noGrp="1"/>
          </p:cNvSpPr>
          <p:nvPr>
            <p:ph type="body" sz="quarter" idx="11"/>
          </p:nvPr>
        </p:nvSpPr>
        <p:spPr>
          <a:xfrm>
            <a:off x="441139" y="848772"/>
            <a:ext cx="11309717" cy="4376615"/>
          </a:xfrm>
        </p:spPr>
        <p:txBody>
          <a:bodyPr/>
          <a:lstStyle/>
          <a:p>
            <a:pPr marL="91438"/>
            <a:r>
              <a:rPr lang="en-US" sz="2200" dirty="1">
                <a:solidFill>
                  <a:srgbClr val="FF0000"/>
                </a:solidFill>
                <a:latin typeface="Times New Roman" panose="02020603050405020304" pitchFamily="18" charset="0"/>
                <a:cs typeface="Times New Roman" panose="02020603050405020304" pitchFamily="18" charset="0"/>
              </a:rPr>
              <a:t>PFAS refers to a group of roughly 5,000 man-made chemicals</a:t>
            </a:r>
          </a:p>
          <a:p>
            <a:pPr lvl="1" indent="0">
              <a:spcAft>
                <a:spcPct val="0"/>
              </a:spcAft>
              <a:buNone/>
            </a:pPr>
            <a:r>
              <a:rPr lang="en-US" sz="2200" dirty="1">
                <a:solidFill>
                  <a:schemeClr val="tx1"/>
                </a:solidFill>
                <a:latin typeface="Times New Roman" panose="02020603050405020304" pitchFamily="18" charset="0"/>
                <a:cs typeface="Times New Roman" panose="02020603050405020304" pitchFamily="18" charset="0"/>
              </a:rPr>
              <a:t>(includes PFOA, PFOS, GenX, and thousands of other chemicals)</a:t>
            </a:r>
          </a:p>
          <a:p>
            <a:pPr marL="91438"/>
            <a:endParaRPr lang="en-US" sz="2200">
              <a:solidFill>
                <a:srgbClr val="FF0000"/>
              </a:solidFill>
              <a:latin typeface="Times New Roman" panose="02020603050405020304" pitchFamily="18" charset="0"/>
              <a:cs typeface="Times New Roman" panose="02020603050405020304" pitchFamily="18" charset="0"/>
            </a:endParaRPr>
          </a:p>
          <a:p>
            <a:pPr marL="91438"/>
            <a:r>
              <a:rPr lang="en-US" sz="2200" dirty="1">
                <a:solidFill>
                  <a:srgbClr val="FF0000"/>
                </a:solidFill>
                <a:latin typeface="Times New Roman" panose="02020603050405020304" pitchFamily="18" charset="0"/>
                <a:cs typeface="Times New Roman" panose="02020603050405020304" pitchFamily="18" charset="0"/>
              </a:rPr>
              <a:t>Accumulate in the body and the environment </a:t>
            </a:r>
          </a:p>
          <a:p>
            <a:pPr lvl="1" indent="0">
              <a:buNone/>
            </a:pPr>
            <a:r>
              <a:rPr lang="en-US" sz="2200" dirty="1">
                <a:solidFill>
                  <a:schemeClr val="tx1"/>
                </a:solidFill>
                <a:latin typeface="Times New Roman" panose="02020603050405020304" pitchFamily="18" charset="0"/>
                <a:cs typeface="Times New Roman" panose="02020603050405020304" pitchFamily="18" charset="0"/>
              </a:rPr>
              <a:t>Cause certain </a:t>
            </a:r>
            <a:r>
              <a:rPr lang="en-US" sz="2200" b="1" dirty="1">
                <a:solidFill>
                  <a:schemeClr val="tx1"/>
                </a:solidFill>
                <a:latin typeface="Times New Roman" panose="02020603050405020304" pitchFamily="18" charset="0"/>
                <a:cs typeface="Times New Roman" panose="02020603050405020304" pitchFamily="18" charset="0"/>
              </a:rPr>
              <a:t>illnesses/cancers </a:t>
            </a:r>
            <a:r>
              <a:rPr lang="en-US" sz="2200" dirty="1">
                <a:solidFill>
                  <a:schemeClr val="tx1"/>
                </a:solidFill>
                <a:latin typeface="Times New Roman" panose="02020603050405020304" pitchFamily="18" charset="0"/>
                <a:cs typeface="Times New Roman" panose="02020603050405020304" pitchFamily="18" charset="0"/>
              </a:rPr>
              <a:t>and adverse physical effects</a:t>
            </a:r>
          </a:p>
          <a:p>
            <a:pPr lvl="1" indent="0">
              <a:buNone/>
            </a:pPr>
            <a:r>
              <a:rPr lang="en-US" sz="2200" b="1" dirty="1">
                <a:solidFill>
                  <a:schemeClr val="tx1"/>
                </a:solidFill>
                <a:latin typeface="Times New Roman" panose="02020603050405020304" pitchFamily="18" charset="0"/>
                <a:cs typeface="Times New Roman" panose="02020603050405020304" pitchFamily="18" charset="0"/>
              </a:rPr>
              <a:t>Do not break down</a:t>
            </a:r>
            <a:r>
              <a:rPr lang="en-US" sz="2200" dirty="1">
                <a:solidFill>
                  <a:schemeClr val="tx1"/>
                </a:solidFill>
                <a:latin typeface="Times New Roman" panose="02020603050405020304" pitchFamily="18" charset="0"/>
                <a:cs typeface="Times New Roman" panose="02020603050405020304" pitchFamily="18" charset="0"/>
              </a:rPr>
              <a:t> in soil or water</a:t>
            </a:r>
          </a:p>
          <a:p>
            <a:pPr lvl="1" indent="0">
              <a:buNone/>
            </a:pPr>
            <a:r>
              <a:rPr lang="en-US" sz="2200" dirty="1">
                <a:solidFill>
                  <a:schemeClr val="tx1"/>
                </a:solidFill>
                <a:latin typeface="Times New Roman" panose="02020603050405020304" pitchFamily="18" charset="0"/>
                <a:cs typeface="Times New Roman" panose="02020603050405020304" pitchFamily="18" charset="0"/>
              </a:rPr>
              <a:t>Found</a:t>
            </a:r>
            <a:r>
              <a:rPr lang="en-US" sz="2200" dirty="1">
                <a:latin typeface="Times New Roman" panose="02020603050405020304" pitchFamily="18" charset="0"/>
                <a:cs typeface="Times New Roman" panose="02020603050405020304" pitchFamily="18" charset="0"/>
              </a:rPr>
              <a:t> </a:t>
            </a:r>
            <a:r>
              <a:rPr lang="en-US" sz="2200" dirty="1">
                <a:solidFill>
                  <a:srgbClr val="FF0000"/>
                </a:solidFill>
                <a:latin typeface="Times New Roman" panose="02020603050405020304" pitchFamily="18" charset="0"/>
                <a:cs typeface="Times New Roman" panose="02020603050405020304" pitchFamily="18" charset="0"/>
              </a:rPr>
              <a:t>everywhere:</a:t>
            </a:r>
          </a:p>
          <a:p>
            <a:pPr lvl="1" indent="0">
              <a:buNone/>
            </a:pPr>
            <a:endParaRPr lang="en-US">
              <a:solidFill>
                <a:srgbClr val="FF0000"/>
              </a:solidFill>
              <a:latin typeface="Times New Roman" panose="02020603050405020304" pitchFamily="18" charset="0"/>
              <a:cs typeface="Times New Roman" panose="02020603050405020304" pitchFamily="18" charset="0"/>
            </a:endParaRPr>
          </a:p>
          <a:p>
            <a:pPr lvl="1" indent="0">
              <a:buNone/>
            </a:pPr>
            <a:endParaRPr lang="en-US">
              <a:solidFill>
                <a:srgbClr val="FF0000"/>
              </a:solidFill>
              <a:latin typeface="Times New Roman" panose="02020603050405020304" pitchFamily="18" charset="0"/>
              <a:cs typeface="Times New Roman" panose="02020603050405020304" pitchFamily="18" charset="0"/>
            </a:endParaRPr>
          </a:p>
          <a:p>
            <a:pPr lvl="1" indent="0">
              <a:buNone/>
            </a:pPr>
            <a:endParaRPr lang="en-US">
              <a:latin typeface="Times New Roman" panose="02020603050405020304" pitchFamily="18" charset="0"/>
              <a:cs typeface="Times New Roman" panose="02020603050405020304" pitchFamily="18" charset="0"/>
            </a:endParaRPr>
          </a:p>
          <a:p>
            <a:pPr marL="91438"/>
            <a:endParaRPr lang="en-US" sz="1200">
              <a:latin typeface="+mj-lt"/>
            </a:endParaRPr>
          </a:p>
        </p:txBody>
      </p:sp>
      <p:pic>
        <p:nvPicPr>
          <p:cNvPr id="11" name="Picture 10">
            <a:extLst>
              <a:ext uri="{FF2B5EF4-FFF2-40B4-BE49-F238E27FC236}">
                <a16:creationId xmlns:a16="http://schemas.microsoft.com/office/drawing/2014/main" id="{9D4AA268-A7F7-4535-AE18-776A7967486B}"/>
              </a:ext>
            </a:extLst>
          </p:cNvPr>
          <p:cNvPicPr>
            <a:picLocks noChangeAspect="1"/>
          </p:cNvPicPr>
          <p:nvPr/>
        </p:nvPicPr>
        <p:blipFill>
          <a:blip r:embed="rId2"/>
          <a:srcRect/>
          <a:stretch>
            <a:fillRect/>
          </a:stretch>
        </p:blipFill>
        <p:spPr>
          <a:xfrm>
            <a:off x="1821549" y="3622965"/>
            <a:ext cx="8548899" cy="2480236"/>
          </a:xfrm>
          <a:prstGeom prst="rect"/>
        </p:spPr>
      </p:pic>
      <p:pic>
        <p:nvPicPr>
          <p:cNvPr id="10" name="Picture 9">
            <a:extLst>
              <a:ext uri="{FF2B5EF4-FFF2-40B4-BE49-F238E27FC236}">
                <a16:creationId xmlns:a16="http://schemas.microsoft.com/office/drawing/2014/main" id="{E4BB5D17-61D0-47DF-8559-ED1C217201BE}"/>
              </a:ext>
            </a:extLst>
          </p:cNvPr>
          <p:cNvPicPr>
            <a:picLocks noChangeAspect="1"/>
          </p:cNvPicPr>
          <p:nvPr/>
        </p:nvPicPr>
        <p:blipFill>
          <a:blip r:embed="rId3"/>
          <a:srcRect/>
          <a:stretch>
            <a:fillRect/>
          </a:stretch>
        </p:blipFill>
        <p:spPr>
          <a:xfrm>
            <a:off x="3393743" y="6388558"/>
            <a:ext cx="4718713" cy="365792"/>
          </a:xfrm>
          <a:prstGeom prst="rect"/>
        </p:spPr>
      </p:pic>
    </p:spTree>
    <p:extLst>
      <p:ext uri="{BB962C8B-B14F-4D97-AF65-F5344CB8AC3E}">
        <p14:creationId xmlns:p14="http://schemas.microsoft.com/office/powerpoint/2010/main" val="8189937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44923-72A3-4547-A63A-858CC8195E93}"/>
              </a:ext>
            </a:extLst>
          </p:cNvPr>
          <p:cNvSpPr>
            <a:spLocks noGrp="1"/>
          </p:cNvSpPr>
          <p:nvPr>
            <p:ph type="ctrTitle"/>
          </p:nvPr>
        </p:nvSpPr>
        <p:spPr>
          <a:xfrm>
            <a:off x="515937" y="44891"/>
            <a:ext cx="11160124" cy="1488314"/>
          </a:xfrm>
        </p:spPr>
        <p:txBody>
          <a:bodyPr/>
          <a:lstStyle/>
          <a:p>
            <a:r>
              <a:rPr lang="en-US" dirty="1"/>
              <a:t>Reviver Statutes – Recent Trends (1)</a:t>
            </a:r>
          </a:p>
        </p:txBody>
      </p:sp>
      <p:sp>
        <p:nvSpPr>
          <p:cNvPr id="3" name="Text Placeholder 2">
            <a:extLst>
              <a:ext uri="{FF2B5EF4-FFF2-40B4-BE49-F238E27FC236}">
                <a16:creationId xmlns:a16="http://schemas.microsoft.com/office/drawing/2014/main" id="{72CE192C-1176-7347-9106-B8DE5AF5558E}"/>
              </a:ext>
            </a:extLst>
          </p:cNvPr>
          <p:cNvSpPr>
            <a:spLocks noGrp="1"/>
          </p:cNvSpPr>
          <p:nvPr>
            <p:ph type="body" sz="quarter" idx="10"/>
          </p:nvPr>
        </p:nvSpPr>
        <p:spPr>
          <a:xfrm>
            <a:off x="666940" y="1089500"/>
            <a:ext cx="7366000" cy="5266849"/>
          </a:xfrm>
        </p:spPr>
        <p:txBody>
          <a:bodyPr>
            <a:normAutofit fontScale="92500" lnSpcReduction="10000"/>
          </a:bodyPr>
          <a:lstStyle/>
          <a:p>
            <a:pPr lvl="1">
              <a:buClrTx/>
            </a:pPr>
            <a:r>
              <a:rPr lang="en-US" sz="2800" dirty="1">
                <a:solidFill>
                  <a:schemeClr val="tx1"/>
                </a:solidFill>
                <a:latin typeface="Source Sans Pro" panose="020b0604020202020204" charset="0"/>
              </a:rPr>
              <a:t>Since 2019, at least 10 states have passed reviver statutes that address civil claims.  </a:t>
            </a:r>
          </a:p>
          <a:p>
            <a:pPr marL="274320" lvl="1" indent="0">
              <a:buClrTx/>
              <a:buNone/>
            </a:pPr>
            <a:endParaRPr lang="en-US" sz="2800">
              <a:solidFill>
                <a:schemeClr val="tx1"/>
              </a:solidFill>
              <a:latin typeface="Source Sans Pro" panose="020b0604020202020204" charset="0"/>
            </a:endParaRPr>
          </a:p>
          <a:p>
            <a:pPr lvl="1">
              <a:buClrTx/>
            </a:pPr>
            <a:r>
              <a:rPr lang="en-US" sz="2800" dirty="1">
                <a:solidFill>
                  <a:schemeClr val="tx1"/>
                </a:solidFill>
                <a:latin typeface="Source Sans Pro" panose="020b0604020202020204" charset="0"/>
              </a:rPr>
              <a:t>Some states have enacted reviver statutes that apply only with respect to claims against alleged perpetrators.   </a:t>
            </a:r>
            <a:r>
              <a:rPr lang="en-US" sz="2800" i="1" dirty="1">
                <a:solidFill>
                  <a:schemeClr val="tx1"/>
                </a:solidFill>
                <a:latin typeface="Source Sans Pro" panose="020b0604020202020204" charset="0"/>
              </a:rPr>
              <a:t>See</a:t>
            </a:r>
            <a:r>
              <a:rPr lang="en-US" sz="2800" dirty="1">
                <a:solidFill>
                  <a:schemeClr val="tx1"/>
                </a:solidFill>
                <a:latin typeface="Source Sans Pro" panose="020b0604020202020204" charset="0"/>
              </a:rPr>
              <a:t> RI ST § 9-1-51 (effective July 1, 2019) (Rhode Island).</a:t>
            </a:r>
          </a:p>
          <a:p>
            <a:pPr lvl="1">
              <a:buClrTx/>
            </a:pPr>
            <a:endParaRPr lang="en-US" sz="2800">
              <a:solidFill>
                <a:schemeClr val="tx1"/>
              </a:solidFill>
              <a:latin typeface="Source Sans Pro" panose="020b0604020202020204" charset="0"/>
            </a:endParaRPr>
          </a:p>
          <a:p>
            <a:pPr lvl="1">
              <a:buClrTx/>
            </a:pPr>
            <a:r>
              <a:rPr lang="en-US" sz="2800" dirty="1">
                <a:solidFill>
                  <a:schemeClr val="tx1"/>
                </a:solidFill>
                <a:latin typeface="Source Sans Pro" panose="020b0604020202020204" charset="0"/>
              </a:rPr>
              <a:t>Other states have created “revival windows” -- specified periods of time -- in which new claims can be brought against anyone, including organizations that employed or supervised the alleged perpetrators.  </a:t>
            </a:r>
          </a:p>
          <a:p>
            <a:r>
              <a:rPr lang="en-US" sz="1800" dirty="1"/>
              <a:t>	</a:t>
            </a:r>
          </a:p>
        </p:txBody>
      </p:sp>
      <p:sp>
        <p:nvSpPr>
          <p:cNvPr id="6" name="Footer Placeholder 5">
            <a:extLst>
              <a:ext uri="{FF2B5EF4-FFF2-40B4-BE49-F238E27FC236}">
                <a16:creationId xmlns:a16="http://schemas.microsoft.com/office/drawing/2014/main" id="{84511B59-3334-A848-B186-89B8262A9848}"/>
              </a:ext>
            </a:extLst>
          </p:cNvPr>
          <p:cNvSpPr>
            <a:spLocks noGrp="1"/>
          </p:cNvSpPr>
          <p:nvPr>
            <p:ph type="ftr" sz="quarter" idx="3"/>
          </p:nvPr>
        </p:nvSpPr>
        <p:spPr/>
        <p:txBody>
          <a:bodyPr/>
          <a:lstStyle/>
          <a:p>
            <a:r>
              <a:rPr lang="en-US" dirty="1"/>
              <a:t>#ARIASUS • www.arias-us.org</a:t>
            </a:r>
          </a:p>
        </p:txBody>
      </p:sp>
      <p:sp>
        <p:nvSpPr>
          <p:cNvPr id="4" name="Rectangle 1"/>
          <p:cNvSpPr>
            <a:spLocks noChangeArrowheads="1"/>
          </p:cNvSpPr>
          <p:nvPr/>
        </p:nvSpPr>
        <p:spPr>
          <a:xfrm flipV="1">
            <a:off x="1455808" y="2920525"/>
            <a:ext cx="15668918" cy="2492990"/>
          </a:xfrm>
          <a:prstGeom prst="rect"/>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909E8E84-426E-40DD-AFC4-6F175D3DCCD1}">
              <a14:hiddenFill xmlns:a14="http://schemas.microsoft.com/office/drawing/2010/main">
                <a:solidFill>
                  <a:schemeClr val="accent1"/>
                </a:solidFill>
              </a14:hiddenFill>
            </a:ext>
          </a:extLst>
        </p:spPr>
        <p:txBody>
          <a:bodyPr vert="horz" wrap="square" lIns="91440" tIns="45720" rIns="91440" bIns="45720" numCol="1" anchor="ctr" anchorCtr="0" compatLnSpc="1">
            <a:prstTxWarp prst="textNoShape"/>
            <a:spAutoFit/>
          </a:bodyPr>
          <a:lstStyle/>
          <a:p>
            <a:pPr marL="0" marR="0" lvl="0" indent="0" algn="ctr" defTabSz="914400" fontAlgn="base" rtl="0" eaLnBrk="0" latinLnBrk="0" hangingPunct="0">
              <a:lnSpc>
                <a:spcPct val="100000"/>
              </a:lnSpc>
              <a:spcBef>
                <a:spcPct val="0"/>
              </a:spcBef>
              <a:spcAft>
                <a:spcPct val="0"/>
              </a:spcAft>
              <a:buClrTx/>
              <a:buSzTx/>
              <a:buFontTx/>
              <a:buNone/>
            </a:pPr>
            <a:r>
              <a:rPr kumimoji="0" lang="en-US" altLang="en-US" sz="900" b="0" i="0" u="none" strike="noStrike" cap="none" normalizeH="0" baseline="0" dirty="1">
                <a:ln>
                  <a:noFill/>
                </a:ln>
                <a:solidFill>
                  <a:srgbClr val="2962FF"/>
                </a:solidFill>
                <a:effectLst/>
                <a:latin typeface="Roboto"/>
                <a:hlinkClick r:id="rId2"/>
              </a:rPr>
              <a:t>  </a:t>
            </a:r>
            <a:r>
              <a:rPr kumimoji="0" lang="en-US" altLang="en-US" sz="15600" b="0" i="0" u="none" strike="noStrike" cap="none" normalizeH="0" baseline="0" dirty="1">
                <a:ln>
                  <a:noFill/>
                </a:ln>
                <a:solidFill>
                  <a:srgbClr val="2962FF"/>
                </a:solidFill>
                <a:effectLst/>
                <a:latin typeface="Roboto"/>
              </a:rPr>
              <a:t> </a:t>
            </a:r>
            <a:r>
              <a:rPr kumimoji="0" lang="en-US" altLang="en-US" sz="900" b="0" i="0" u="none" strike="noStrike" cap="none" normalizeH="0" baseline="0" dirty="1">
                <a:ln>
                  <a:noFill/>
                </a:ln>
                <a:solidFill>
                  <a:srgbClr val="2962FF"/>
                </a:solidFill>
                <a:effectLst/>
                <a:latin typeface="Roboto"/>
              </a:rPr>
              <a:t>                                                                       </a:t>
            </a:r>
          </a:p>
        </p:txBody>
      </p:sp>
      <p:pic>
        <p:nvPicPr>
          <p:cNvPr id="1026" name="Picture 2" descr="Free Windows Cliparts Gallery, Download Free Windows Cliparts Gallery png  images, Free ClipArts on Clipart Library">
            <a:hlinkClick r:id="rId2"/>
          </p:cNvPr>
          <p:cNvPicPr>
            <a:picLocks noChangeAspect="1" noChangeArrowheads="1"/>
          </p:cNvPicPr>
          <p:nvPr/>
        </p:nvPicPr>
        <p:blipFill>
          <a:blip r:embed="rId3"/>
          <a:srcRect/>
          <a:stretch>
            <a:fillRect/>
          </a:stretch>
        </p:blipFill>
        <p:spPr>
          <a:xfrm>
            <a:off x="9131899" y="1591928"/>
            <a:ext cx="2362579" cy="3194992"/>
          </a:xfrm>
          <a:prstGeom prst="rect"/>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6238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3" name="Title 2"/>
          <p:cNvSpPr>
            <a:spLocks noGrp="1"/>
          </p:cNvSpPr>
          <p:nvPr>
            <p:ph type="title"/>
          </p:nvPr>
        </p:nvSpPr>
        <p:spPr>
          <a:xfrm>
            <a:off x="1905001" y="424181"/>
            <a:ext cx="8376919" cy="623248"/>
          </a:xfrm>
        </p:spPr>
        <p:txBody>
          <a:bodyPr/>
          <a:lstStyle/>
          <a:p>
            <a:pPr algn="ctr"/>
            <a:r>
              <a:rPr lang="en-US" dirty="1">
                <a:solidFill>
                  <a:srgbClr val="FF6600"/>
                </a:solidFill>
                <a:latin typeface="Times New Roman" panose="02020603050405020304" pitchFamily="18" charset="0"/>
                <a:cs typeface="Times New Roman" panose="02020603050405020304" pitchFamily="18" charset="0"/>
              </a:rPr>
              <a:t>PFAS Terminology</a:t>
            </a:r>
          </a:p>
        </p:txBody>
      </p:sp>
      <p:sp>
        <p:nvSpPr>
          <p:cNvPr id="4" name="Text Placeholder 3"/>
          <p:cNvSpPr>
            <a:spLocks noGrp="1"/>
          </p:cNvSpPr>
          <p:nvPr>
            <p:ph type="body" sz="quarter" idx="12"/>
          </p:nvPr>
        </p:nvSpPr>
        <p:spPr>
          <a:xfrm>
            <a:off x="1905000" y="1371600"/>
            <a:ext cx="8376918" cy="4343402"/>
          </a:xfrm>
        </p:spPr>
        <p:txBody>
          <a:bodyPr/>
          <a:lstStyle/>
          <a:p>
            <a:pPr marL="91440" indent="0">
              <a:spcAft>
                <a:spcPts val="1800"/>
              </a:spcAft>
              <a:buNone/>
            </a:pPr>
            <a:r>
              <a:rPr lang="en-US" sz="3400" b="1" u="sng" dirty="1">
                <a:uFill>
                  <a:solidFill>
                    <a:srgbClr val="FF0000"/>
                  </a:solidFill>
                </a:uFill>
                <a:latin typeface="Times New Roman" panose="02020603050405020304" pitchFamily="18" charset="0"/>
                <a:cs typeface="Times New Roman" panose="02020603050405020304" pitchFamily="18" charset="0"/>
              </a:rPr>
              <a:t>PFAS</a:t>
            </a:r>
            <a:r>
              <a:rPr lang="en-US" sz="3400" b="1" dirty="1">
                <a:latin typeface="Times New Roman" panose="02020603050405020304" pitchFamily="18" charset="0"/>
                <a:cs typeface="Times New Roman" panose="02020603050405020304" pitchFamily="18" charset="0"/>
              </a:rPr>
              <a:t>: Per and Poly-Fluoroalkyl Substances</a:t>
            </a:r>
          </a:p>
          <a:p>
            <a:pPr marL="91440" indent="0">
              <a:spcAft>
                <a:spcPts val="1800"/>
              </a:spcAft>
              <a:buNone/>
            </a:pPr>
            <a:r>
              <a:rPr lang="en-US" sz="3400" b="1" u="sng" dirty="1">
                <a:uFill>
                  <a:solidFill>
                    <a:srgbClr val="FF0000"/>
                  </a:solidFill>
                </a:uFill>
                <a:latin typeface="Times New Roman" panose="02020603050405020304" pitchFamily="18" charset="0"/>
                <a:cs typeface="Times New Roman" panose="02020603050405020304" pitchFamily="18" charset="0"/>
              </a:rPr>
              <a:t>PFOA</a:t>
            </a:r>
            <a:r>
              <a:rPr lang="en-US" sz="3400" b="1" dirty="1">
                <a:latin typeface="Times New Roman" panose="02020603050405020304" pitchFamily="18" charset="0"/>
                <a:cs typeface="Times New Roman" panose="02020603050405020304" pitchFamily="18" charset="0"/>
              </a:rPr>
              <a:t>: Perfluorooctanoic acid </a:t>
            </a:r>
          </a:p>
          <a:p>
            <a:pPr marL="457200" lvl="1" indent="0">
              <a:spcAft>
                <a:spcPts val="1800"/>
              </a:spcAft>
              <a:buNone/>
            </a:pPr>
            <a:r>
              <a:rPr lang="en-US" sz="2800" dirty="1">
                <a:latin typeface="Times New Roman" panose="02020603050405020304" pitchFamily="18" charset="0"/>
                <a:cs typeface="Times New Roman" panose="02020603050405020304" pitchFamily="18" charset="0"/>
              </a:rPr>
              <a:t>(“per-FLOOR-oh-ock-tan-OH-ick acid”) </a:t>
            </a:r>
          </a:p>
          <a:p>
            <a:pPr marL="91440" indent="0">
              <a:spcAft>
                <a:spcPts val="1800"/>
              </a:spcAft>
              <a:buNone/>
            </a:pPr>
            <a:r>
              <a:rPr lang="en-US" sz="3400" b="1" u="sng" dirty="1">
                <a:uFill>
                  <a:solidFill>
                    <a:srgbClr val="FF0000"/>
                  </a:solidFill>
                </a:uFill>
                <a:latin typeface="Times New Roman" panose="02020603050405020304" pitchFamily="18" charset="0"/>
                <a:cs typeface="Times New Roman" panose="02020603050405020304" pitchFamily="18" charset="0"/>
              </a:rPr>
              <a:t>PFOS</a:t>
            </a:r>
            <a:r>
              <a:rPr lang="en-US" sz="3400" b="1" dirty="1">
                <a:latin typeface="Times New Roman" panose="02020603050405020304" pitchFamily="18" charset="0"/>
                <a:cs typeface="Times New Roman" panose="02020603050405020304" pitchFamily="18" charset="0"/>
              </a:rPr>
              <a:t>: Perfluorooctane sulfonic acid </a:t>
            </a:r>
          </a:p>
          <a:p>
            <a:pPr marL="91440" indent="0">
              <a:spcAft>
                <a:spcPts val="1800"/>
              </a:spcAft>
              <a:buNone/>
            </a:pPr>
            <a:r>
              <a:rPr lang="en-US" sz="2800" dirty="1">
                <a:latin typeface="Times New Roman" panose="02020603050405020304" pitchFamily="18" charset="0"/>
                <a:cs typeface="Times New Roman" panose="02020603050405020304" pitchFamily="18" charset="0"/>
              </a:rPr>
              <a:t>    (“per-FLOOR-oh-OCK-tain sul-FON-ick acid”) </a:t>
            </a:r>
          </a:p>
        </p:txBody>
      </p:sp>
      <p:pic>
        <p:nvPicPr>
          <p:cNvPr id="2" name="Picture 1">
            <a:extLst>
              <a:ext uri="{FF2B5EF4-FFF2-40B4-BE49-F238E27FC236}">
                <a16:creationId xmlns:a16="http://schemas.microsoft.com/office/drawing/2014/main" id="{72118F72-98D6-4D7A-80BE-BCC544E18FE5}"/>
              </a:ext>
            </a:extLst>
          </p:cNvPr>
          <p:cNvPicPr>
            <a:picLocks noChangeAspect="1"/>
          </p:cNvPicPr>
          <p:nvPr/>
        </p:nvPicPr>
        <p:blipFill>
          <a:blip r:embed="rId2"/>
          <a:srcRect/>
          <a:stretch>
            <a:fillRect/>
          </a:stretch>
        </p:blipFill>
        <p:spPr>
          <a:xfrm>
            <a:off x="3393743" y="6433819"/>
            <a:ext cx="4718713" cy="365792"/>
          </a:xfrm>
          <a:prstGeom prst="rect"/>
        </p:spPr>
      </p:pic>
    </p:spTree>
    <p:extLst>
      <p:ext uri="{BB962C8B-B14F-4D97-AF65-F5344CB8AC3E}">
        <p14:creationId xmlns:p14="http://schemas.microsoft.com/office/powerpoint/2010/main" val="6329497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a:xfrm>
            <a:off x="1616233" y="146753"/>
            <a:ext cx="8376919" cy="1246495"/>
          </a:xfrm>
        </p:spPr>
        <p:txBody>
          <a:bodyPr/>
          <a:lstStyle/>
          <a:p>
            <a:pPr algn="ctr">
              <a:lnSpc>
                <a:spcPct val="90000"/>
              </a:lnSpc>
              <a:spcAft>
                <a:spcPts val="1200"/>
              </a:spcAft>
            </a:pPr>
            <a:r>
              <a:rPr lang="en-US" dirty="1">
                <a:solidFill>
                  <a:srgbClr val="FF6600"/>
                </a:solidFill>
                <a:latin typeface="Times New Roman" panose="02020603050405020304" pitchFamily="18" charset="0"/>
                <a:cs typeface="Times New Roman" panose="02020603050405020304" pitchFamily="18" charset="0"/>
              </a:rPr>
              <a:t>“The only places we’re not finding PFAS are places we’re not looking”</a:t>
            </a:r>
          </a:p>
        </p:txBody>
      </p:sp>
      <p:sp>
        <p:nvSpPr>
          <p:cNvPr id="4" name="Slide Number Placeholder 3"/>
          <p:cNvSpPr>
            <a:spLocks noGrp="1"/>
          </p:cNvSpPr>
          <p:nvPr>
            <p:ph type="sldNum" sz="quarter" idx="4"/>
          </p:nvPr>
        </p:nvSpPr>
        <p:spPr/>
        <p:txBody>
          <a:bodyPr/>
          <a:lstStyle/>
          <a:p>
            <a:pPr marL="19050">
              <a:lnSpc>
                <a:spcPts val="788"/>
              </a:lnSpc>
            </a:pPr>
            <a:fld id="{EE49627E-9C69-7B4C-8439-E20845C887D1}" type="slidenum">
              <a:rPr lang="en-US" smtClean="0"/>
              <a:t>31</a:t>
            </a:fld>
            <a:endParaRPr lang="en-US"/>
          </a:p>
        </p:txBody>
      </p:sp>
      <p:sp>
        <p:nvSpPr>
          <p:cNvPr id="5" name="Title 1"/>
          <p:cNvSpPr txBox="1"/>
          <p:nvPr/>
        </p:nvSpPr>
        <p:spPr>
          <a:xfrm>
            <a:off x="1633304" y="1438607"/>
            <a:ext cx="8376919" cy="249299"/>
          </a:xfrm>
          <a:prstGeom prst="rect"/>
        </p:spPr>
        <p:txBody>
          <a:bodyPr wrap="square" lIns="0" tIns="0" rIns="0" bIns="0">
            <a:spAutoFit/>
          </a:bodyPr>
          <a:lstStyle>
            <a:lvl1pPr algn="l" defTabSz="914400" rtl="0" eaLnBrk="1" latinLnBrk="0" hangingPunct="1">
              <a:lnSpc>
                <a:spcPct val="90000"/>
              </a:lnSpc>
              <a:spcBef>
                <a:spcPct val="0"/>
              </a:spcBef>
              <a:buNone/>
              <a:defRPr sz="4500" b="0" i="0" kern="1200">
                <a:solidFill>
                  <a:srgbClr val="414042"/>
                </a:solidFill>
                <a:latin typeface="Times New Roman"/>
                <a:ea typeface="+mj-ea"/>
                <a:cs typeface="Times New Roman"/>
              </a:defRPr>
            </a:lvl1pPr>
          </a:lstStyle>
          <a:p>
            <a:pPr algn="ctr">
              <a:spcBef>
                <a:spcPts val="1800"/>
              </a:spcBef>
              <a:spcAft>
                <a:spcPts val="1200"/>
              </a:spcAft>
            </a:pPr>
            <a:r>
              <a:rPr lang="en-US" sz="1800" i="1" dirty="1">
                <a:solidFill>
                  <a:srgbClr val="FF9933"/>
                </a:solidFill>
              </a:rPr>
              <a:t>– Heidi Grether, Director, Michigan Department of Environmental Quality</a:t>
            </a:r>
          </a:p>
        </p:txBody>
      </p:sp>
      <p:sp>
        <p:nvSpPr>
          <p:cNvPr id="7" name="Content Placeholder 5">
            <a:extLst>
              <a:ext uri="{FF2B5EF4-FFF2-40B4-BE49-F238E27FC236}">
                <a16:creationId xmlns:a16="http://schemas.microsoft.com/office/drawing/2014/main" id="{1A9E4B2A-6302-489B-9833-ED4E5AEACA31}"/>
              </a:ext>
            </a:extLst>
          </p:cNvPr>
          <p:cNvSpPr txBox="1"/>
          <p:nvPr/>
        </p:nvSpPr>
        <p:spPr>
          <a:xfrm>
            <a:off x="1524001" y="1798607"/>
            <a:ext cx="2835275" cy="4530725"/>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9062" indent="0">
              <a:lnSpc>
                <a:spcPct val="100000"/>
              </a:lnSpc>
              <a:spcBef>
                <a:spcPct val="0"/>
              </a:spcBef>
              <a:spcAft>
                <a:spcPts val="800"/>
              </a:spcAft>
              <a:buNone/>
            </a:pPr>
            <a:r>
              <a:rPr lang="en-US" sz="2000" dirty="1">
                <a:latin typeface="Times New Roman" panose="02020603050405020304" pitchFamily="18" charset="0"/>
                <a:ea typeface="Calibri" panose="020f0502020204030204" pitchFamily="34" charset="0"/>
                <a:cs typeface="Times New Roman" panose="02020603050405020304" pitchFamily="18" charset="0"/>
              </a:rPr>
              <a:t>AFFF</a:t>
            </a:r>
          </a:p>
          <a:p>
            <a:pPr marL="119062" indent="0">
              <a:lnSpc>
                <a:spcPct val="100000"/>
              </a:lnSpc>
              <a:spcBef>
                <a:spcPct val="0"/>
              </a:spcBef>
              <a:spcAft>
                <a:spcPts val="800"/>
              </a:spcAft>
              <a:buNone/>
            </a:pPr>
            <a:r>
              <a:rPr lang="en-US" sz="2000" dirty="1">
                <a:latin typeface="Times New Roman" panose="02020603050405020304" pitchFamily="18" charset="0"/>
                <a:ea typeface="Calibri" panose="020f0502020204030204" pitchFamily="34" charset="0"/>
                <a:cs typeface="Times New Roman" panose="02020603050405020304" pitchFamily="18" charset="0"/>
              </a:rPr>
              <a:t>Aerospace</a:t>
            </a:r>
          </a:p>
          <a:p>
            <a:pPr marL="119062" indent="0">
              <a:lnSpc>
                <a:spcPct val="100000"/>
              </a:lnSpc>
              <a:spcBef>
                <a:spcPct val="0"/>
              </a:spcBef>
              <a:spcAft>
                <a:spcPts val="800"/>
              </a:spcAft>
              <a:buNone/>
            </a:pPr>
            <a:r>
              <a:rPr lang="en-US" sz="2000" dirty="1">
                <a:latin typeface="Times New Roman" panose="02020603050405020304" pitchFamily="18" charset="0"/>
                <a:ea typeface="Calibri" panose="020f0502020204030204" pitchFamily="34" charset="0"/>
                <a:cs typeface="Times New Roman" panose="02020603050405020304" pitchFamily="18" charset="0"/>
              </a:rPr>
              <a:t>Alternative energy</a:t>
            </a:r>
          </a:p>
          <a:p>
            <a:pPr marL="119062" indent="0">
              <a:lnSpc>
                <a:spcPct val="100000"/>
              </a:lnSpc>
              <a:spcBef>
                <a:spcPct val="0"/>
              </a:spcBef>
              <a:spcAft>
                <a:spcPts val="800"/>
              </a:spcAft>
              <a:buNone/>
            </a:pPr>
            <a:r>
              <a:rPr lang="en-US" sz="2000" dirty="1">
                <a:latin typeface="Times New Roman" panose="02020603050405020304" pitchFamily="18" charset="0"/>
                <a:ea typeface="Calibri" panose="020f0502020204030204" pitchFamily="34" charset="0"/>
                <a:cs typeface="Times New Roman" panose="02020603050405020304" pitchFamily="18" charset="0"/>
              </a:rPr>
              <a:t>Automotive</a:t>
            </a:r>
          </a:p>
          <a:p>
            <a:pPr marL="119062" indent="0">
              <a:lnSpc>
                <a:spcPct val="100000"/>
              </a:lnSpc>
              <a:spcBef>
                <a:spcPct val="0"/>
              </a:spcBef>
              <a:spcAft>
                <a:spcPts val="800"/>
              </a:spcAft>
              <a:buNone/>
            </a:pPr>
            <a:r>
              <a:rPr lang="en-US" sz="2000" dirty="1">
                <a:latin typeface="Times New Roman" panose="02020603050405020304" pitchFamily="18" charset="0"/>
                <a:ea typeface="Calibri" panose="020f0502020204030204" pitchFamily="34" charset="0"/>
                <a:cs typeface="Times New Roman" panose="02020603050405020304" pitchFamily="18" charset="0"/>
              </a:rPr>
              <a:t>Chemical manufacturing</a:t>
            </a:r>
          </a:p>
          <a:p>
            <a:pPr marL="119062" indent="0">
              <a:lnSpc>
                <a:spcPct val="100000"/>
              </a:lnSpc>
              <a:spcBef>
                <a:spcPct val="0"/>
              </a:spcBef>
              <a:spcAft>
                <a:spcPts val="800"/>
              </a:spcAft>
              <a:buNone/>
            </a:pPr>
            <a:r>
              <a:rPr lang="en-US" sz="2000" dirty="1">
                <a:latin typeface="Times New Roman" panose="02020603050405020304" pitchFamily="18" charset="0"/>
                <a:ea typeface="Calibri" panose="020f0502020204030204" pitchFamily="34" charset="0"/>
                <a:cs typeface="Times New Roman" panose="02020603050405020304" pitchFamily="18" charset="0"/>
              </a:rPr>
              <a:t>Electronics</a:t>
            </a:r>
          </a:p>
          <a:p>
            <a:pPr marL="119062" indent="0">
              <a:lnSpc>
                <a:spcPct val="100000"/>
              </a:lnSpc>
              <a:spcBef>
                <a:spcPct val="0"/>
              </a:spcBef>
              <a:spcAft>
                <a:spcPts val="800"/>
              </a:spcAft>
              <a:buNone/>
            </a:pPr>
            <a:r>
              <a:rPr lang="en-US" sz="2000" dirty="1">
                <a:latin typeface="Times New Roman" panose="02020603050405020304" pitchFamily="18" charset="0"/>
                <a:ea typeface="Calibri" panose="020f0502020204030204" pitchFamily="34" charset="0"/>
                <a:cs typeface="Times New Roman" panose="02020603050405020304" pitchFamily="18" charset="0"/>
              </a:rPr>
              <a:t>Food packaging </a:t>
            </a:r>
          </a:p>
          <a:p>
            <a:pPr marL="119062" indent="0">
              <a:lnSpc>
                <a:spcPct val="100000"/>
              </a:lnSpc>
              <a:spcBef>
                <a:spcPct val="0"/>
              </a:spcBef>
              <a:spcAft>
                <a:spcPts val="800"/>
              </a:spcAft>
              <a:buNone/>
            </a:pPr>
            <a:r>
              <a:rPr lang="en-US" sz="2000" dirty="1">
                <a:latin typeface="Times New Roman" panose="02020603050405020304" pitchFamily="18" charset="0"/>
                <a:ea typeface="Calibri" panose="020f0502020204030204" pitchFamily="34" charset="0"/>
                <a:cs typeface="Times New Roman" panose="02020603050405020304" pitchFamily="18" charset="0"/>
              </a:rPr>
              <a:t>Healthcare</a:t>
            </a:r>
          </a:p>
          <a:p>
            <a:pPr marL="119062" indent="0">
              <a:lnSpc>
                <a:spcPct val="100000"/>
              </a:lnSpc>
              <a:spcBef>
                <a:spcPct val="0"/>
              </a:spcBef>
              <a:spcAft>
                <a:spcPts val="800"/>
              </a:spcAft>
              <a:buNone/>
            </a:pPr>
            <a:r>
              <a:rPr lang="en-US" sz="2000" dirty="1">
                <a:latin typeface="Times New Roman" panose="02020603050405020304" pitchFamily="18" charset="0"/>
                <a:ea typeface="Calibri" panose="020f0502020204030204" pitchFamily="34" charset="0"/>
                <a:cs typeface="Times New Roman" panose="02020603050405020304" pitchFamily="18" charset="0"/>
              </a:rPr>
              <a:t>Pharmaceuticals</a:t>
            </a:r>
          </a:p>
          <a:p>
            <a:pPr marL="119062" indent="0">
              <a:lnSpc>
                <a:spcPct val="100000"/>
              </a:lnSpc>
              <a:spcBef>
                <a:spcPct val="0"/>
              </a:spcBef>
              <a:spcAft>
                <a:spcPts val="600"/>
              </a:spcAft>
              <a:buNone/>
            </a:pPr>
            <a:endParaRPr lang="en-US" sz="2000">
              <a:latin typeface="Times New Roman" panose="02020603050405020304" pitchFamily="18" charset="0"/>
              <a:ea typeface="Calibri" panose="020f0502020204030204" pitchFamily="34" charset="0"/>
              <a:cs typeface="Times New Roman" panose="02020603050405020304" pitchFamily="18" charset="0"/>
            </a:endParaRPr>
          </a:p>
          <a:p>
            <a:pPr marL="257175" indent="-257175">
              <a:lnSpc>
                <a:spcPct val="100000"/>
              </a:lnSpc>
              <a:spcBef>
                <a:spcPct val="0"/>
              </a:spcBef>
              <a:buFont typeface="Symbol" panose="05050102010706020507" pitchFamily="18" charset="2"/>
              <a:buChar char=""/>
            </a:pPr>
            <a:endParaRPr lang="en-US" sz="1050" b="1">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Content Placeholder 5">
            <a:extLst>
              <a:ext uri="{FF2B5EF4-FFF2-40B4-BE49-F238E27FC236}">
                <a16:creationId xmlns:a16="http://schemas.microsoft.com/office/drawing/2014/main" id="{9E711238-A258-46C2-A05B-F8E8C0E4234F}"/>
              </a:ext>
            </a:extLst>
          </p:cNvPr>
          <p:cNvSpPr txBox="1"/>
          <p:nvPr/>
        </p:nvSpPr>
        <p:spPr>
          <a:xfrm>
            <a:off x="4359275" y="1866853"/>
            <a:ext cx="2834640" cy="3934613"/>
          </a:xfrm>
          <a:prstGeom prst="rect"/>
        </p:spPr>
        <p:txBody>
          <a:bodyPr vert="horz" lIns="68580" tIns="34290" rIns="68580" bIns="34290" rtlCol="0">
            <a:noAutofit/>
          </a:bodyPr>
          <a:lstStyle>
            <a:lvl1pPr marL="457200" indent="-457200" algn="l" defTabSz="914400" rtl="0" eaLnBrk="1" latinLnBrk="0" hangingPunct="1">
              <a:spcBef>
                <a:spcPct val="20000"/>
              </a:spcBef>
              <a:buFont typeface="Arial" panose="020b0604020202020204" pitchFamily="34" charset="0"/>
              <a:buChar char="•"/>
              <a:defRPr sz="2400" kern="1200">
                <a:solidFill>
                  <a:srgbClr val="003E7E"/>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200" kern="1200">
                <a:solidFill>
                  <a:srgbClr val="5F606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rgbClr val="5F606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rgbClr val="5F606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rgbClr val="5F606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119062" indent="0">
              <a:spcBef>
                <a:spcPct val="0"/>
              </a:spcBef>
              <a:spcAft>
                <a:spcPts val="800"/>
              </a:spcAft>
              <a:buNone/>
            </a:pPr>
            <a:r>
              <a:rPr lang="en-US" sz="2000" dirty="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Photolithography</a:t>
            </a:r>
          </a:p>
          <a:p>
            <a:pPr marL="119062" indent="0">
              <a:spcBef>
                <a:spcPct val="0"/>
              </a:spcBef>
              <a:spcAft>
                <a:spcPts val="800"/>
              </a:spcAft>
              <a:buNone/>
            </a:pPr>
            <a:r>
              <a:rPr lang="en-US" sz="2000" dirty="1">
                <a:solidFill>
                  <a:schemeClr val="tx1"/>
                </a:solidFill>
                <a:latin typeface="Times New Roman" panose="02020603050405020304" pitchFamily="18" charset="0"/>
                <a:ea typeface="Calibri" panose="020f0502020204030204" pitchFamily="34" charset="0"/>
                <a:cs typeface="Times New Roman" panose="02020603050405020304" pitchFamily="18" charset="0"/>
              </a:rPr>
              <a:t>Landfills</a:t>
            </a:r>
          </a:p>
          <a:p>
            <a:pPr marL="119062" indent="0">
              <a:spcBef>
                <a:spcPct val="0"/>
              </a:spcBef>
              <a:spcAft>
                <a:spcPts val="800"/>
              </a:spcAft>
              <a:buNone/>
            </a:pPr>
            <a:r>
              <a:rPr lang="en-US" sz="2000" dirty="1">
                <a:solidFill>
                  <a:schemeClr val="tx1"/>
                </a:solidFill>
                <a:latin typeface="Times New Roman" panose="02020603050405020304" pitchFamily="18" charset="0"/>
                <a:ea typeface="Calibri" panose="020f0502020204030204" pitchFamily="34" charset="0"/>
                <a:cs typeface="Times New Roman" panose="02020603050405020304" pitchFamily="18" charset="0"/>
              </a:rPr>
              <a:t>Metal plating/etching</a:t>
            </a:r>
          </a:p>
          <a:p>
            <a:pPr marL="119062" indent="0">
              <a:spcBef>
                <a:spcPct val="0"/>
              </a:spcBef>
              <a:spcAft>
                <a:spcPts val="800"/>
              </a:spcAft>
              <a:buNone/>
            </a:pPr>
            <a:r>
              <a:rPr lang="en-US" sz="2000" dirty="1">
                <a:solidFill>
                  <a:schemeClr val="tx1"/>
                </a:solidFill>
                <a:latin typeface="Times New Roman" panose="02020603050405020304" pitchFamily="18" charset="0"/>
                <a:ea typeface="Calibri" panose="020f0502020204030204" pitchFamily="34" charset="0"/>
                <a:cs typeface="Times New Roman" panose="02020603050405020304" pitchFamily="18" charset="0"/>
              </a:rPr>
              <a:t>Mining</a:t>
            </a:r>
          </a:p>
          <a:p>
            <a:pPr marL="119062" indent="0">
              <a:spcBef>
                <a:spcPct val="0"/>
              </a:spcBef>
              <a:spcAft>
                <a:spcPts val="800"/>
              </a:spcAft>
              <a:buNone/>
            </a:pPr>
            <a:r>
              <a:rPr lang="en-US" sz="2000" dirty="1">
                <a:solidFill>
                  <a:schemeClr val="tx1"/>
                </a:solidFill>
                <a:latin typeface="Times New Roman" panose="02020603050405020304" pitchFamily="18" charset="0"/>
                <a:ea typeface="Calibri" panose="020f0502020204030204" pitchFamily="34" charset="0"/>
                <a:cs typeface="Times New Roman" panose="02020603050405020304" pitchFamily="18" charset="0"/>
              </a:rPr>
              <a:t>Paints, varnishes, sealants, waxes and polishes</a:t>
            </a:r>
          </a:p>
          <a:p>
            <a:pPr marL="119062" indent="0">
              <a:spcBef>
                <a:spcPct val="0"/>
              </a:spcBef>
              <a:spcAft>
                <a:spcPts val="800"/>
              </a:spcAft>
              <a:buNone/>
            </a:pPr>
            <a:r>
              <a:rPr lang="en-US" sz="2000" dirty="1">
                <a:solidFill>
                  <a:schemeClr val="tx1"/>
                </a:solidFill>
                <a:latin typeface="Times New Roman" panose="02020603050405020304" pitchFamily="18" charset="0"/>
                <a:ea typeface="Calibri" panose="020f0502020204030204" pitchFamily="34" charset="0"/>
                <a:cs typeface="Times New Roman" panose="02020603050405020304" pitchFamily="18" charset="0"/>
              </a:rPr>
              <a:t>Paper coatings</a:t>
            </a:r>
          </a:p>
          <a:p>
            <a:pPr marL="119062" indent="0">
              <a:spcBef>
                <a:spcPct val="0"/>
              </a:spcBef>
              <a:spcAft>
                <a:spcPts val="800"/>
              </a:spcAft>
              <a:buNone/>
            </a:pPr>
            <a:r>
              <a:rPr lang="en-US" sz="2000" dirty="1">
                <a:solidFill>
                  <a:schemeClr val="tx1"/>
                </a:solidFill>
                <a:latin typeface="Times New Roman" panose="02020603050405020304" pitchFamily="18" charset="0"/>
                <a:ea typeface="Calibri" panose="020f0502020204030204" pitchFamily="34" charset="0"/>
                <a:cs typeface="Times New Roman" panose="02020603050405020304" pitchFamily="18" charset="0"/>
              </a:rPr>
              <a:t>Personal care products</a:t>
            </a:r>
          </a:p>
          <a:p>
            <a:pPr marL="119062" indent="0">
              <a:spcBef>
                <a:spcPct val="0"/>
              </a:spcBef>
              <a:spcAft>
                <a:spcPts val="800"/>
              </a:spcAft>
              <a:buNone/>
            </a:pPr>
            <a:r>
              <a:rPr lang="en-US" sz="2000" dirty="1">
                <a:solidFill>
                  <a:schemeClr val="tx1"/>
                </a:solidFill>
                <a:latin typeface="Times New Roman" panose="02020603050405020304" pitchFamily="18" charset="0"/>
                <a:ea typeface="Calibri" panose="020f0502020204030204" pitchFamily="34" charset="0"/>
                <a:cs typeface="Times New Roman" panose="02020603050405020304" pitchFamily="18" charset="0"/>
              </a:rPr>
              <a:t>Performance chemicals</a:t>
            </a:r>
          </a:p>
          <a:p>
            <a:pPr marL="119062" indent="0">
              <a:spcBef>
                <a:spcPct val="0"/>
              </a:spcBef>
              <a:spcAft>
                <a:spcPts val="800"/>
              </a:spcAft>
              <a:buNone/>
            </a:pPr>
            <a:endParaRPr lang="en-US" sz="200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Content Placeholder 5">
            <a:extLst>
              <a:ext uri="{FF2B5EF4-FFF2-40B4-BE49-F238E27FC236}">
                <a16:creationId xmlns:a16="http://schemas.microsoft.com/office/drawing/2014/main" id="{5D5A0187-30AA-4471-9917-9DCED1386A66}"/>
              </a:ext>
            </a:extLst>
          </p:cNvPr>
          <p:cNvSpPr txBox="1"/>
          <p:nvPr/>
        </p:nvSpPr>
        <p:spPr>
          <a:xfrm>
            <a:off x="7391400" y="1790652"/>
            <a:ext cx="3043110" cy="4087013"/>
          </a:xfrm>
          <a:prstGeom prst="rect"/>
        </p:spPr>
        <p:txBody>
          <a:bodyPr vert="horz" lIns="68580" tIns="34290" rIns="68580" bIns="34290" rtlCol="0">
            <a:noAutofit/>
          </a:bodyPr>
          <a:lstStyle>
            <a:lvl1pPr marL="457200" indent="-457200" algn="l" defTabSz="914400" rtl="0" eaLnBrk="1" latinLnBrk="0" hangingPunct="1">
              <a:spcBef>
                <a:spcPct val="20000"/>
              </a:spcBef>
              <a:buFont typeface="Arial" panose="020b0604020202020204" pitchFamily="34" charset="0"/>
              <a:buChar char="•"/>
              <a:defRPr sz="2400" kern="1200">
                <a:solidFill>
                  <a:srgbClr val="003E7E"/>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200" kern="1200">
                <a:solidFill>
                  <a:srgbClr val="5F606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rgbClr val="5F606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rgbClr val="5F606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rgbClr val="5F606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800"/>
              </a:spcAft>
              <a:buNone/>
            </a:pPr>
            <a:r>
              <a:rPr lang="en-US" sz="2000" dirty="1">
                <a:solidFill>
                  <a:schemeClr val="tx1"/>
                </a:solidFill>
                <a:latin typeface="Times New Roman" panose="02020603050405020304" pitchFamily="18" charset="0"/>
                <a:ea typeface="Calibri" panose="020f0502020204030204" pitchFamily="34" charset="0"/>
                <a:cs typeface="Times New Roman" panose="02020603050405020304" pitchFamily="18" charset="0"/>
              </a:rPr>
              <a:t>Plastics</a:t>
            </a:r>
          </a:p>
          <a:p>
            <a:pPr marL="0" indent="0">
              <a:spcBef>
                <a:spcPct val="0"/>
              </a:spcBef>
              <a:spcAft>
                <a:spcPts val="800"/>
              </a:spcAft>
              <a:buNone/>
            </a:pPr>
            <a:r>
              <a:rPr lang="en-US" sz="2000" dirty="1">
                <a:solidFill>
                  <a:schemeClr val="tx1"/>
                </a:solidFill>
                <a:latin typeface="Times New Roman" panose="02020603050405020304" pitchFamily="18" charset="0"/>
                <a:ea typeface="Calibri" panose="020f0502020204030204" pitchFamily="34" charset="0"/>
                <a:cs typeface="Times New Roman" panose="02020603050405020304" pitchFamily="18" charset="0"/>
              </a:rPr>
              <a:t>Semiconductors</a:t>
            </a:r>
          </a:p>
          <a:p>
            <a:pPr marL="0" indent="0">
              <a:spcBef>
                <a:spcPct val="0"/>
              </a:spcBef>
              <a:spcAft>
                <a:spcPts val="800"/>
              </a:spcAft>
              <a:buNone/>
            </a:pPr>
            <a:r>
              <a:rPr lang="en-US" sz="2000" dirty="1">
                <a:solidFill>
                  <a:schemeClr val="tx1"/>
                </a:solidFill>
                <a:latin typeface="Times New Roman" panose="02020603050405020304" pitchFamily="18" charset="0"/>
                <a:ea typeface="Calibri" panose="020f0502020204030204" pitchFamily="34" charset="0"/>
                <a:cs typeface="Times New Roman" panose="02020603050405020304" pitchFamily="18" charset="0"/>
              </a:rPr>
              <a:t>Stain repellants</a:t>
            </a:r>
          </a:p>
          <a:p>
            <a:pPr marL="0" indent="0">
              <a:spcBef>
                <a:spcPct val="0"/>
              </a:spcBef>
              <a:spcAft>
                <a:spcPts val="800"/>
              </a:spcAft>
              <a:buNone/>
            </a:pPr>
            <a:r>
              <a:rPr lang="en-US" sz="2000" dirty="1">
                <a:solidFill>
                  <a:schemeClr val="tx1"/>
                </a:solidFill>
                <a:latin typeface="Times New Roman" panose="02020603050405020304" pitchFamily="18" charset="0"/>
                <a:ea typeface="Calibri" panose="020f0502020204030204" pitchFamily="34" charset="0"/>
                <a:cs typeface="Times New Roman" panose="02020603050405020304" pitchFamily="18" charset="0"/>
              </a:rPr>
              <a:t>Textiles</a:t>
            </a:r>
          </a:p>
          <a:p>
            <a:pPr marL="9525" indent="0">
              <a:spcBef>
                <a:spcPct val="0"/>
              </a:spcBef>
              <a:spcAft>
                <a:spcPts val="800"/>
              </a:spcAft>
              <a:buNone/>
            </a:pPr>
            <a:r>
              <a:rPr lang="en-US" sz="2000" dirty="1">
                <a:solidFill>
                  <a:schemeClr val="tx1"/>
                </a:solidFill>
                <a:latin typeface="Times New Roman" panose="02020603050405020304" pitchFamily="18" charset="0"/>
                <a:ea typeface="Calibri" panose="020f0502020204030204" pitchFamily="34" charset="0"/>
                <a:cs typeface="Times New Roman" panose="02020603050405020304" pitchFamily="18" charset="0"/>
              </a:rPr>
              <a:t>Wastewater treatment plants</a:t>
            </a:r>
          </a:p>
          <a:p>
            <a:pPr marL="0" indent="0">
              <a:spcBef>
                <a:spcPct val="0"/>
              </a:spcBef>
              <a:spcAft>
                <a:spcPts val="600"/>
              </a:spcAft>
              <a:buNone/>
            </a:pPr>
            <a:r>
              <a:rPr lang="en-US" sz="2000" dirty="1">
                <a:solidFill>
                  <a:schemeClr val="tx1"/>
                </a:solidFill>
                <a:latin typeface="Times New Roman" panose="02020603050405020304" pitchFamily="18" charset="0"/>
                <a:ea typeface="Calibri" panose="020f0502020204030204" pitchFamily="34" charset="0"/>
                <a:cs typeface="Times New Roman" panose="02020603050405020304" pitchFamily="18" charset="0"/>
              </a:rPr>
              <a:t>Wire manufacturing/coating</a:t>
            </a:r>
            <a:endParaRPr lang="en-US" sz="2000">
              <a:solidFill>
                <a:schemeClr val="tx1"/>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2AAC0A4-B152-409A-B479-095CAC0708C2}"/>
              </a:ext>
            </a:extLst>
          </p:cNvPr>
          <p:cNvPicPr>
            <a:picLocks noChangeAspect="1"/>
          </p:cNvPicPr>
          <p:nvPr/>
        </p:nvPicPr>
        <p:blipFill>
          <a:blip r:embed="rId2"/>
          <a:srcRect/>
          <a:stretch>
            <a:fillRect/>
          </a:stretch>
        </p:blipFill>
        <p:spPr>
          <a:xfrm>
            <a:off x="3393743" y="6479406"/>
            <a:ext cx="4718713" cy="365792"/>
          </a:xfrm>
          <a:prstGeom prst="rect"/>
        </p:spPr>
      </p:pic>
    </p:spTree>
    <p:extLst>
      <p:ext uri="{BB962C8B-B14F-4D97-AF65-F5344CB8AC3E}">
        <p14:creationId xmlns:p14="http://schemas.microsoft.com/office/powerpoint/2010/main" val="2888351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a:xfrm>
            <a:off x="1905001" y="424181"/>
            <a:ext cx="8376919" cy="623248"/>
          </a:xfrm>
        </p:spPr>
        <p:txBody>
          <a:bodyPr/>
          <a:lstStyle/>
          <a:p>
            <a:pPr algn="ctr">
              <a:lnSpc>
                <a:spcPct val="90000"/>
              </a:lnSpc>
            </a:pPr>
            <a:r>
              <a:rPr lang="en-US" dirty="1">
                <a:solidFill>
                  <a:srgbClr val="FF6600"/>
                </a:solidFill>
                <a:latin typeface="Times New Roman" panose="02020603050405020304" pitchFamily="18" charset="0"/>
                <a:cs typeface="Times New Roman" panose="02020603050405020304" pitchFamily="18" charset="0"/>
              </a:rPr>
              <a:t>PFAS Exposure</a:t>
            </a:r>
          </a:p>
        </p:txBody>
      </p:sp>
      <p:sp>
        <p:nvSpPr>
          <p:cNvPr id="3" name="Text Placeholder 2"/>
          <p:cNvSpPr>
            <a:spLocks noGrp="1"/>
          </p:cNvSpPr>
          <p:nvPr>
            <p:ph type="body" sz="quarter" idx="11"/>
          </p:nvPr>
        </p:nvSpPr>
        <p:spPr>
          <a:xfrm>
            <a:off x="339549" y="1308434"/>
            <a:ext cx="11169225" cy="4895850"/>
          </a:xfrm>
        </p:spPr>
        <p:txBody>
          <a:bodyPr/>
          <a:lstStyle/>
          <a:p>
            <a:pPr marL="91440" indent="0">
              <a:buNone/>
            </a:pPr>
            <a:r>
              <a:rPr lang="en-US" sz="2800" b="1" dirty="1">
                <a:solidFill>
                  <a:srgbClr val="FF0000"/>
                </a:solidFill>
                <a:latin typeface="Times New Roman" panose="02020603050405020304" pitchFamily="18" charset="0"/>
                <a:cs typeface="Times New Roman" panose="02020603050405020304" pitchFamily="18" charset="0"/>
              </a:rPr>
              <a:t>70 ppt</a:t>
            </a:r>
          </a:p>
          <a:p>
            <a:pPr marL="91440" indent="0">
              <a:buNone/>
            </a:pPr>
            <a:r>
              <a:rPr lang="en-US" sz="2800" dirty="1">
                <a:latin typeface="Times New Roman" panose="02020603050405020304" pitchFamily="18" charset="0"/>
                <a:cs typeface="Times New Roman" panose="02020603050405020304" pitchFamily="18" charset="0"/>
              </a:rPr>
              <a:t>    is equal to 70 drops of water in Olympic-size pool</a:t>
            </a:r>
          </a:p>
          <a:p>
            <a:pPr marL="91440" indent="0">
              <a:buNone/>
            </a:pPr>
            <a:endParaRPr lang="en-US" sz="2800">
              <a:latin typeface="Times New Roman" panose="02020603050405020304" pitchFamily="18" charset="0"/>
              <a:cs typeface="Times New Roman" panose="02020603050405020304" pitchFamily="18" charset="0"/>
            </a:endParaRPr>
          </a:p>
          <a:p>
            <a:pPr marL="91440" indent="0">
              <a:buNone/>
            </a:pPr>
            <a:r>
              <a:rPr lang="en-US" sz="2800" b="1" dirty="1">
                <a:solidFill>
                  <a:srgbClr val="FF0000"/>
                </a:solidFill>
                <a:latin typeface="Times New Roman" panose="02020603050405020304" pitchFamily="18" charset="0"/>
                <a:cs typeface="Times New Roman" panose="02020603050405020304" pitchFamily="18" charset="0"/>
              </a:rPr>
              <a:t>110 Million Americans</a:t>
            </a:r>
          </a:p>
          <a:p>
            <a:pPr marL="457200" lvl="1" indent="0">
              <a:buNone/>
            </a:pPr>
            <a:r>
              <a:rPr lang="en-US" sz="2800" dirty="1">
                <a:latin typeface="Times New Roman" panose="02020603050405020304" pitchFamily="18" charset="0"/>
                <a:cs typeface="Times New Roman" panose="02020603050405020304" pitchFamily="18" charset="0"/>
              </a:rPr>
              <a:t>have PFAS contaminated water supplies</a:t>
            </a:r>
          </a:p>
          <a:p>
            <a:pPr marL="457200" lvl="1" indent="0">
              <a:buNone/>
            </a:pPr>
            <a:endParaRPr lang="en-US" sz="2800">
              <a:latin typeface="Times New Roman" panose="02020603050405020304" pitchFamily="18" charset="0"/>
              <a:cs typeface="Times New Roman" panose="02020603050405020304" pitchFamily="18" charset="0"/>
            </a:endParaRPr>
          </a:p>
          <a:p>
            <a:pPr marL="91440" indent="0">
              <a:buNone/>
            </a:pPr>
            <a:r>
              <a:rPr lang="en-US" sz="2800" b="1" dirty="1">
                <a:solidFill>
                  <a:srgbClr val="FF0000"/>
                </a:solidFill>
                <a:latin typeface="Times New Roman" panose="02020603050405020304" pitchFamily="18" charset="0"/>
                <a:cs typeface="Times New Roman" panose="02020603050405020304" pitchFamily="18" charset="0"/>
              </a:rPr>
              <a:t>99% of Americans</a:t>
            </a:r>
          </a:p>
          <a:p>
            <a:pPr marL="457200" lvl="1" indent="0">
              <a:buNone/>
            </a:pPr>
            <a:r>
              <a:rPr lang="en-US" sz="2800" dirty="1">
                <a:latin typeface="Times New Roman" panose="02020603050405020304" pitchFamily="18" charset="0"/>
                <a:cs typeface="Times New Roman" panose="02020603050405020304" pitchFamily="18" charset="0"/>
              </a:rPr>
              <a:t>have PFAS in their bloodstream</a:t>
            </a:r>
          </a:p>
        </p:txBody>
      </p:sp>
      <p:sp>
        <p:nvSpPr>
          <p:cNvPr id="4" name="Slide Number Placeholder 3"/>
          <p:cNvSpPr>
            <a:spLocks noGrp="1"/>
          </p:cNvSpPr>
          <p:nvPr>
            <p:ph type="sldNum" sz="quarter" idx="4"/>
          </p:nvPr>
        </p:nvSpPr>
        <p:spPr/>
        <p:txBody>
          <a:bodyPr/>
          <a:lstStyle/>
          <a:p>
            <a:pPr marL="19050">
              <a:lnSpc>
                <a:spcPts val="788"/>
              </a:lnSpc>
            </a:pPr>
            <a:fld id="{EE49627E-9C69-7B4C-8439-E20845C887D1}" type="slidenum">
              <a:rPr lang="en-US" smtClean="0"/>
              <a:t>32</a:t>
            </a:fld>
            <a:endParaRPr lang="en-US"/>
          </a:p>
        </p:txBody>
      </p:sp>
      <p:pic>
        <p:nvPicPr>
          <p:cNvPr id="5" name="Picture 4">
            <a:extLst>
              <a:ext uri="{FF2B5EF4-FFF2-40B4-BE49-F238E27FC236}">
                <a16:creationId xmlns:a16="http://schemas.microsoft.com/office/drawing/2014/main" id="{F4C5163A-323A-47F5-AF63-2A2A0E6EC43A}"/>
              </a:ext>
            </a:extLst>
          </p:cNvPr>
          <p:cNvPicPr>
            <a:picLocks noChangeAspect="1"/>
          </p:cNvPicPr>
          <p:nvPr/>
        </p:nvPicPr>
        <p:blipFill>
          <a:blip r:embed="rId2"/>
          <a:srcRect/>
          <a:stretch>
            <a:fillRect/>
          </a:stretch>
        </p:blipFill>
        <p:spPr>
          <a:xfrm>
            <a:off x="3393743" y="6372004"/>
            <a:ext cx="4718713" cy="365792"/>
          </a:xfrm>
          <a:prstGeom prst="rect"/>
        </p:spPr>
      </p:pic>
    </p:spTree>
    <p:extLst>
      <p:ext uri="{BB962C8B-B14F-4D97-AF65-F5344CB8AC3E}">
        <p14:creationId xmlns:p14="http://schemas.microsoft.com/office/powerpoint/2010/main" val="9365146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a:xfrm>
            <a:off x="2048610" y="90020"/>
            <a:ext cx="8376919" cy="615553"/>
          </a:xfrm>
        </p:spPr>
        <p:txBody>
          <a:bodyPr/>
          <a:lstStyle/>
          <a:p>
            <a:pPr algn="ctr"/>
            <a:r>
              <a:rPr lang="en-US" sz="4000" b="1" dirty="1">
                <a:solidFill>
                  <a:srgbClr val="EA5800"/>
                </a:solidFill>
                <a:latin typeface="Times New Roman" panose="02020603050405020304" pitchFamily="18" charset="0"/>
                <a:cs typeface="Times New Roman" panose="02020603050405020304" pitchFamily="18" charset="0"/>
              </a:rPr>
              <a:t>Adverse Health Effects</a:t>
            </a:r>
          </a:p>
        </p:txBody>
      </p:sp>
      <p:sp>
        <p:nvSpPr>
          <p:cNvPr id="3" name="Text Placeholder 2"/>
          <p:cNvSpPr>
            <a:spLocks noGrp="1"/>
          </p:cNvSpPr>
          <p:nvPr>
            <p:ph type="body" sz="quarter" idx="11"/>
          </p:nvPr>
        </p:nvSpPr>
        <p:spPr>
          <a:xfrm>
            <a:off x="2133600" y="1295400"/>
            <a:ext cx="4191000" cy="4895851"/>
          </a:xfrm>
        </p:spPr>
        <p:txBody>
          <a:bodyPr/>
          <a:lstStyle/>
          <a:p>
            <a:pPr lvl="1">
              <a:spcAft>
                <a:spcPts val="1200"/>
              </a:spcAft>
            </a:pPr>
            <a:r>
              <a:rPr lang="en-US" sz="2800" dirty="1">
                <a:latin typeface="Times New Roman" panose="02020603050405020304" pitchFamily="18" charset="0"/>
                <a:cs typeface="Times New Roman" panose="02020603050405020304" pitchFamily="18" charset="0"/>
              </a:rPr>
              <a:t>Kidney cancer</a:t>
            </a:r>
          </a:p>
          <a:p>
            <a:pPr lvl="1">
              <a:spcAft>
                <a:spcPts val="1200"/>
              </a:spcAft>
            </a:pPr>
            <a:r>
              <a:rPr lang="en-US" sz="2800" dirty="1">
                <a:latin typeface="Times New Roman" panose="02020603050405020304" pitchFamily="18" charset="0"/>
                <a:cs typeface="Times New Roman" panose="02020603050405020304" pitchFamily="18" charset="0"/>
              </a:rPr>
              <a:t>Testicular cancer</a:t>
            </a:r>
          </a:p>
          <a:p>
            <a:pPr lvl="1">
              <a:spcAft>
                <a:spcPts val="1200"/>
              </a:spcAft>
            </a:pPr>
            <a:r>
              <a:rPr lang="en-US" sz="2800" dirty="1">
                <a:latin typeface="Times New Roman" panose="02020603050405020304" pitchFamily="18" charset="0"/>
                <a:cs typeface="Times New Roman" panose="02020603050405020304" pitchFamily="18" charset="0"/>
              </a:rPr>
              <a:t>Ulcerative colitis</a:t>
            </a:r>
          </a:p>
          <a:p>
            <a:pPr lvl="1">
              <a:spcAft>
                <a:spcPts val="1200"/>
              </a:spcAft>
            </a:pPr>
            <a:r>
              <a:rPr lang="en-US" sz="2800" dirty="1">
                <a:latin typeface="Times New Roman" panose="02020603050405020304" pitchFamily="18" charset="0"/>
                <a:cs typeface="Times New Roman" panose="02020603050405020304" pitchFamily="18" charset="0"/>
              </a:rPr>
              <a:t>Hypertension in pregnant women</a:t>
            </a:r>
          </a:p>
          <a:p>
            <a:pPr lvl="1">
              <a:spcAft>
                <a:spcPts val="1200"/>
              </a:spcAft>
            </a:pPr>
            <a:r>
              <a:rPr lang="en-US" sz="2800" dirty="1">
                <a:latin typeface="Times New Roman" panose="02020603050405020304" pitchFamily="18" charset="0"/>
                <a:cs typeface="Times New Roman" panose="02020603050405020304" pitchFamily="18" charset="0"/>
              </a:rPr>
              <a:t>Thyroid disease</a:t>
            </a:r>
          </a:p>
          <a:p>
            <a:endParaRPr lang="en-US">
              <a:latin typeface="Times New Roman" panose="02020603050405020304" pitchFamily="18" charset="0"/>
              <a:cs typeface="Times New Roman" panose="02020603050405020304" pitchFamily="18" charset="0"/>
            </a:endParaRPr>
          </a:p>
          <a:p>
            <a:endParaRPr lang="en-US">
              <a:latin typeface="Times New Roman" panose="02020603050405020304" pitchFamily="18" charset="0"/>
              <a:cs typeface="Times New Roman" panose="02020603050405020304" pitchFamily="18" charset="0"/>
            </a:endParaRPr>
          </a:p>
          <a:p>
            <a:endParaRPr lang="en-US">
              <a:latin typeface="Times New Roman" panose="02020603050405020304" pitchFamily="18" charset="0"/>
              <a:cs typeface="Times New Roman" panose="02020603050405020304" pitchFamily="18" charset="0"/>
            </a:endParaRPr>
          </a:p>
          <a:p>
            <a:pPr marL="91438" indent="0">
              <a:spcAft>
                <a:spcPts val="2400"/>
              </a:spcAft>
              <a:buNone/>
            </a:pPr>
            <a:r>
              <a:rPr lang="en-US" b="1" dirty="1">
                <a:solidFill>
                  <a:srgbClr val="FF0000"/>
                </a:solidFill>
                <a:latin typeface="Times New Roman" panose="02020603050405020304" pitchFamily="18" charset="0"/>
                <a:cs typeface="Times New Roman" panose="02020603050405020304" pitchFamily="18" charset="0"/>
              </a:rPr>
              <a:t>*</a:t>
            </a:r>
            <a:r>
              <a:rPr lang="en-US" dirty="1">
                <a:latin typeface="Times New Roman" panose="02020603050405020304" pitchFamily="18" charset="0"/>
                <a:cs typeface="Times New Roman" panose="02020603050405020304" pitchFamily="18" charset="0"/>
              </a:rPr>
              <a:t> This is not an exhaustive list</a:t>
            </a:r>
          </a:p>
          <a:p>
            <a:pPr marL="91438" indent="0">
              <a:spcAft>
                <a:spcPts val="2400"/>
              </a:spcAft>
              <a:buNone/>
            </a:pPr>
            <a:endParaRPr lang="en-US" b="1">
              <a:latin typeface="Times New Roman" panose="02020603050405020304" pitchFamily="18" charset="0"/>
              <a:cs typeface="Times New Roman" panose="02020603050405020304" pitchFamily="18" charset="0"/>
            </a:endParaRPr>
          </a:p>
        </p:txBody>
      </p:sp>
      <p:sp>
        <p:nvSpPr>
          <p:cNvPr id="5" name="Text Placeholder 2"/>
          <p:cNvSpPr txBox="1"/>
          <p:nvPr/>
        </p:nvSpPr>
        <p:spPr>
          <a:xfrm>
            <a:off x="6237070" y="1295400"/>
            <a:ext cx="3821330" cy="4737126"/>
          </a:xfrm>
          <a:prstGeom prst="rect"/>
        </p:spPr>
        <p:txBody>
          <a:bodyPr vert="horz" lIns="0" tIns="45720" rIns="0">
            <a:noAutofit/>
          </a:bodyPr>
          <a:lstStyle>
            <a:lvl1pPr marL="274320" indent="-182880" algn="l" defTabSz="914400" rtl="0" eaLnBrk="1" latinLnBrk="0" hangingPunct="1">
              <a:lnSpc>
                <a:spcPct val="100000"/>
              </a:lnSpc>
              <a:spcBef>
                <a:spcPct val="0"/>
              </a:spcBef>
              <a:spcAft>
                <a:spcPts val="600"/>
              </a:spcAft>
              <a:buClr>
                <a:schemeClr val="tx1"/>
              </a:buClr>
              <a:buSzPct val="90000"/>
              <a:buFont typeface="Arial" panose="020b0604020202020204" pitchFamily="34" charset="0"/>
              <a:buChar char="•"/>
              <a:defRPr sz="1800" kern="1200" baseline="0">
                <a:solidFill>
                  <a:schemeClr val="tx1"/>
                </a:solidFill>
                <a:latin typeface="Calibri Light" panose="020f0302020204030204"/>
                <a:ea typeface="+mn-ea"/>
                <a:cs typeface="Calibri Light"/>
              </a:defRPr>
            </a:lvl1pPr>
            <a:lvl2pPr marL="640080" indent="-182880" algn="l" defTabSz="914400" rtl="0" eaLnBrk="1" latinLnBrk="0" hangingPunct="1">
              <a:lnSpc>
                <a:spcPct val="100000"/>
              </a:lnSpc>
              <a:spcBef>
                <a:spcPct val="0"/>
              </a:spcBef>
              <a:spcAft>
                <a:spcPts val="600"/>
              </a:spcAft>
              <a:buClr>
                <a:schemeClr val="tx1"/>
              </a:buClr>
              <a:buSzPct val="90000"/>
              <a:buFont typeface="Arial" panose="020b0604020202020204" pitchFamily="34" charset="0"/>
              <a:buChar char="•"/>
              <a:defRPr sz="1800" kern="1200" baseline="0">
                <a:solidFill>
                  <a:schemeClr val="tx1"/>
                </a:solidFill>
                <a:latin typeface="Calibri Light" panose="020f0302020204030204"/>
                <a:ea typeface="+mn-ea"/>
                <a:cs typeface="Calibri Light"/>
              </a:defRPr>
            </a:lvl2pPr>
            <a:lvl3pPr marL="1005840" indent="-182880" algn="l" defTabSz="914400" rtl="0" eaLnBrk="1" latinLnBrk="0" hangingPunct="1">
              <a:lnSpc>
                <a:spcPct val="100000"/>
              </a:lnSpc>
              <a:spcBef>
                <a:spcPct val="0"/>
              </a:spcBef>
              <a:spcAft>
                <a:spcPts val="600"/>
              </a:spcAft>
              <a:buClr>
                <a:schemeClr val="tx1"/>
              </a:buClr>
              <a:buSzPct val="90000"/>
              <a:buFont typeface="Arial" panose="020b0604020202020204" pitchFamily="34" charset="0"/>
              <a:buChar char="•"/>
              <a:defRPr sz="1800" kern="1200" baseline="0">
                <a:solidFill>
                  <a:schemeClr val="tx1"/>
                </a:solidFill>
                <a:latin typeface="Calibri Light" panose="020f0302020204030204"/>
                <a:ea typeface="+mn-ea"/>
                <a:cs typeface="Calibri Light"/>
              </a:defRPr>
            </a:lvl3pPr>
            <a:lvl4pPr marL="1371600" indent="-182880" algn="l" defTabSz="914400" rtl="0" eaLnBrk="1" latinLnBrk="0" hangingPunct="1">
              <a:lnSpc>
                <a:spcPct val="100000"/>
              </a:lnSpc>
              <a:spcBef>
                <a:spcPct val="0"/>
              </a:spcBef>
              <a:spcAft>
                <a:spcPts val="600"/>
              </a:spcAft>
              <a:buClr>
                <a:schemeClr val="tx1"/>
              </a:buClr>
              <a:buSzPct val="90000"/>
              <a:buFont typeface="Arial" panose="020b0604020202020204" pitchFamily="34" charset="0"/>
              <a:buChar char="•"/>
              <a:defRPr sz="1800" kern="1200" baseline="0">
                <a:solidFill>
                  <a:schemeClr val="tx1"/>
                </a:solidFill>
                <a:latin typeface="Calibri Light" panose="020f0302020204030204"/>
                <a:ea typeface="+mn-ea"/>
                <a:cs typeface="Calibri Light"/>
              </a:defRPr>
            </a:lvl4pPr>
            <a:lvl5pPr marL="1737360" indent="-182880" algn="l" defTabSz="914400" rtl="0" eaLnBrk="1" latinLnBrk="0" hangingPunct="1">
              <a:lnSpc>
                <a:spcPct val="100000"/>
              </a:lnSpc>
              <a:spcBef>
                <a:spcPct val="0"/>
              </a:spcBef>
              <a:spcAft>
                <a:spcPts val="600"/>
              </a:spcAft>
              <a:buClr>
                <a:schemeClr val="tx1"/>
              </a:buClr>
              <a:buSzPct val="90000"/>
              <a:buFont typeface="Arial" panose="020b0604020202020204" pitchFamily="34" charset="0"/>
              <a:buChar char="•"/>
              <a:defRPr sz="1800" kern="1200" baseline="0">
                <a:solidFill>
                  <a:schemeClr val="tx1"/>
                </a:solidFill>
                <a:latin typeface="Calibri Light" panose="020f0302020204030204"/>
                <a:ea typeface="+mn-ea"/>
                <a:cs typeface="Calibri Ligh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34338" indent="-342900">
              <a:buClr>
                <a:prstClr val="black"/>
              </a:buClr>
              <a:defRPr/>
            </a:pPr>
            <a:r>
              <a:rPr lang="en-US" sz="2800" dirty="1">
                <a:solidFill>
                  <a:prstClr val="black"/>
                </a:solidFill>
                <a:latin typeface="Times New Roman" panose="02020603050405020304" pitchFamily="18" charset="0"/>
                <a:cs typeface="Times New Roman" panose="02020603050405020304" pitchFamily="18" charset="0"/>
              </a:rPr>
              <a:t>High cholesterol</a:t>
            </a:r>
          </a:p>
          <a:p>
            <a:pPr marL="548638" indent="-457200">
              <a:buClr>
                <a:prstClr val="black"/>
              </a:buClr>
              <a:defRPr/>
            </a:pPr>
            <a:r>
              <a:rPr lang="en-US" sz="2800" dirty="1">
                <a:solidFill>
                  <a:prstClr val="black"/>
                </a:solidFill>
                <a:latin typeface="Times New Roman" panose="02020603050405020304" pitchFamily="18" charset="0"/>
                <a:cs typeface="Times New Roman" panose="02020603050405020304" pitchFamily="18" charset="0"/>
              </a:rPr>
              <a:t>Liver damage</a:t>
            </a:r>
          </a:p>
          <a:p>
            <a:pPr marL="548638" indent="-457200">
              <a:buClr>
                <a:prstClr val="black"/>
              </a:buClr>
              <a:defRPr/>
            </a:pPr>
            <a:r>
              <a:rPr lang="en-US" sz="2800" dirty="1">
                <a:solidFill>
                  <a:prstClr val="black"/>
                </a:solidFill>
                <a:latin typeface="Times New Roman" panose="02020603050405020304" pitchFamily="18" charset="0"/>
                <a:cs typeface="Times New Roman" panose="02020603050405020304" pitchFamily="18" charset="0"/>
              </a:rPr>
              <a:t>Asthma </a:t>
            </a:r>
          </a:p>
          <a:p>
            <a:pPr marL="548638" indent="-457200">
              <a:buClr>
                <a:prstClr val="black"/>
              </a:buClr>
              <a:defRPr/>
            </a:pPr>
            <a:r>
              <a:rPr lang="en-US" sz="2800" dirty="1">
                <a:solidFill>
                  <a:prstClr val="black"/>
                </a:solidFill>
                <a:latin typeface="Times New Roman" panose="02020603050405020304" pitchFamily="18" charset="0"/>
                <a:cs typeface="Times New Roman" panose="02020603050405020304" pitchFamily="18" charset="0"/>
              </a:rPr>
              <a:t>Decreased fertility </a:t>
            </a:r>
          </a:p>
          <a:p>
            <a:pPr marL="548638" indent="-457200">
              <a:buClr>
                <a:prstClr val="black"/>
              </a:buClr>
              <a:defRPr/>
            </a:pPr>
            <a:r>
              <a:rPr lang="en-US" sz="2800" dirty="1">
                <a:solidFill>
                  <a:prstClr val="black"/>
                </a:solidFill>
                <a:latin typeface="Times New Roman" panose="02020603050405020304" pitchFamily="18" charset="0"/>
                <a:cs typeface="Times New Roman" panose="02020603050405020304" pitchFamily="18" charset="0"/>
              </a:rPr>
              <a:t>Low birthweight</a:t>
            </a:r>
            <a:r>
              <a:rPr lang="en-US" sz="2400" dirty="1">
                <a:solidFill>
                  <a:prstClr val="black"/>
                </a:solidFill>
                <a:latin typeface="Times New Roman" panose="02020603050405020304" pitchFamily="18" charset="0"/>
                <a:cs typeface="Times New Roman" panose="02020603050405020304" pitchFamily="18" charset="0"/>
              </a:rPr>
              <a:t> </a:t>
            </a:r>
          </a:p>
          <a:p>
            <a:pPr>
              <a:spcAft>
                <a:spcPts val="2400"/>
              </a:spcAft>
              <a:buClr>
                <a:prstClr val="black"/>
              </a:buClr>
              <a:defRPr/>
            </a:pPr>
            <a:endParaRPr lang="en-US" b="1">
              <a:solidFill>
                <a:prstClr val="black"/>
              </a:solidFill>
              <a:latin typeface="Times New Roman" panose="02020603050405020304" pitchFamily="18" charset="0"/>
              <a:cs typeface="Times New Roman" panose="02020603050405020304" pitchFamily="18" charset="0"/>
            </a:endParaRPr>
          </a:p>
          <a:p>
            <a:pPr marL="91438" indent="0">
              <a:spcAft>
                <a:spcPts val="2400"/>
              </a:spcAft>
              <a:buClr>
                <a:prstClr val="black"/>
              </a:buClr>
              <a:buNone/>
              <a:defRPr/>
            </a:pPr>
            <a:endParaRPr lang="en-US" b="1">
              <a:solidFill>
                <a:prstClr val="black"/>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FCF164-D3ED-4C57-98A6-9BAE73ECDF4D}"/>
              </a:ext>
            </a:extLst>
          </p:cNvPr>
          <p:cNvPicPr>
            <a:picLocks noChangeAspect="1"/>
          </p:cNvPicPr>
          <p:nvPr/>
        </p:nvPicPr>
        <p:blipFill>
          <a:blip r:embed="rId3"/>
          <a:srcRect/>
          <a:stretch>
            <a:fillRect/>
          </a:stretch>
        </p:blipFill>
        <p:spPr>
          <a:xfrm>
            <a:off x="3393743" y="6384802"/>
            <a:ext cx="4718713" cy="365792"/>
          </a:xfrm>
          <a:prstGeom prst="rect"/>
        </p:spPr>
      </p:pic>
    </p:spTree>
    <p:extLst>
      <p:ext uri="{BB962C8B-B14F-4D97-AF65-F5344CB8AC3E}">
        <p14:creationId xmlns:p14="http://schemas.microsoft.com/office/powerpoint/2010/main" val="29382627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87B47F1-F3E8-4B0C-8FFB-5B51841E676E}"/>
              </a:ext>
            </a:extLst>
          </p:cNvPr>
          <p:cNvSpPr>
            <a:spLocks noGrp="1"/>
          </p:cNvSpPr>
          <p:nvPr>
            <p:ph type="title"/>
          </p:nvPr>
        </p:nvSpPr>
        <p:spPr>
          <a:xfrm>
            <a:off x="3223676" y="-365125"/>
            <a:ext cx="5058848" cy="1005840"/>
          </a:xfrm>
        </p:spPr>
        <p:txBody>
          <a:bodyPr anchor="b">
            <a:normAutofit/>
          </a:bodyPr>
          <a:lstStyle/>
          <a:p>
            <a:pPr algn="ctr" defTabSz="914400"/>
            <a:r>
              <a:rPr lang="en-US" b="1" dirty="1">
                <a:solidFill>
                  <a:srgbClr val="EA5800"/>
                </a:solidFill>
                <a:latin typeface="Times New Roman" panose="02020603050405020304" pitchFamily="18" charset="0"/>
                <a:cs typeface="Times New Roman" panose="02020603050405020304" pitchFamily="18" charset="0"/>
              </a:rPr>
              <a:t>PFAS Exposure</a:t>
            </a:r>
          </a:p>
        </p:txBody>
      </p:sp>
      <p:sp>
        <p:nvSpPr>
          <p:cNvPr id="7" name="Title 1">
            <a:extLst>
              <a:ext uri="{FF2B5EF4-FFF2-40B4-BE49-F238E27FC236}">
                <a16:creationId xmlns:a16="http://schemas.microsoft.com/office/drawing/2014/main" id="{E8CB6B2A-319F-4231-8FE6-DCEDABB0DE49}"/>
              </a:ext>
            </a:extLst>
          </p:cNvPr>
          <p:cNvSpPr txBox="1"/>
          <p:nvPr/>
        </p:nvSpPr>
        <p:spPr>
          <a:xfrm>
            <a:off x="1143000" y="2834640"/>
            <a:ext cx="3931920" cy="3017520"/>
          </a:xfrm>
          <a:prstGeom prst="rect"/>
        </p:spPr>
        <p:txBody>
          <a:bodyPr lIns="0" tIns="0" rIns="0" bIns="0">
            <a:normAutofit/>
          </a:bodyPr>
          <a:lstStyle>
            <a:lvl1pPr algn="l" defTabSz="914400" rtl="0" eaLnBrk="1" latinLnBrk="0" hangingPunct="1">
              <a:lnSpc>
                <a:spcPct val="90000"/>
              </a:lnSpc>
              <a:spcBef>
                <a:spcPct val="0"/>
              </a:spcBef>
              <a:buNone/>
              <a:defRPr sz="4500" b="0" i="0" kern="1200">
                <a:solidFill>
                  <a:srgbClr val="414042"/>
                </a:solidFill>
                <a:latin typeface="Times New Roman"/>
                <a:ea typeface="+mj-ea"/>
                <a:cs typeface="Times New Roman"/>
              </a:defRPr>
            </a:lvl1pPr>
          </a:lstStyle>
          <a:p>
            <a:pPr marL="0" marR="0" lvl="0" indent="0" defTabSz="914400" fontAlgn="auto" rtl="0" eaLnBrk="1" latinLnBrk="0" hangingPunct="1">
              <a:spcBef>
                <a:spcPts val="1800"/>
              </a:spcBef>
              <a:spcAft>
                <a:spcPts val="1200"/>
              </a:spcAft>
              <a:buClrTx/>
              <a:buSzTx/>
              <a:buFontTx/>
              <a:buNone/>
              <a:defRPr/>
            </a:pPr>
            <a:endParaRPr kumimoji="0" lang="en-US" sz="1700" b="1" i="0" u="none" strike="noStrike" kern="1200" cap="none" spc="0" normalizeH="0" baseline="0" noProof="0">
              <a:ln>
                <a:noFill/>
              </a:ln>
              <a:solidFill>
                <a:schemeClr val="accent1"/>
              </a:solidFill>
              <a:effectLst/>
              <a:uLnTx/>
              <a:uFillTx/>
            </a:endParaRPr>
          </a:p>
        </p:txBody>
      </p:sp>
      <p:graphicFrame>
        <p:nvGraphicFramePr>
          <p:cNvPr id="9" name="Text Placeholder 3">
            <a:extLst>
              <a:ext uri="{FF2B5EF4-FFF2-40B4-BE49-F238E27FC236}">
                <a16:creationId xmlns:a16="http://schemas.microsoft.com/office/drawing/2014/main" id="{6D98F521-B1F8-4E1A-8231-4777B81B3FCA}"/>
              </a:ext>
            </a:extLst>
          </p:cNvPr>
          <p:cNvGraphicFramePr/>
          <p:nvPr/>
        </p:nvGraphicFramePr>
        <p:xfrm>
          <a:off x="3321609" y="640714"/>
          <a:ext cx="5470699" cy="53644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0">
            <a:extLst>
              <a:ext uri="{FF2B5EF4-FFF2-40B4-BE49-F238E27FC236}">
                <a16:creationId xmlns:a16="http://schemas.microsoft.com/office/drawing/2014/main" id="{CD06F158-F560-418F-861B-3B49D4094BFB}"/>
              </a:ext>
            </a:extLst>
          </p:cNvPr>
          <p:cNvPicPr>
            <a:picLocks noChangeAspect="1"/>
          </p:cNvPicPr>
          <p:nvPr/>
        </p:nvPicPr>
        <p:blipFill>
          <a:blip r:embed="rId7"/>
          <a:srcRect/>
          <a:stretch>
            <a:fillRect/>
          </a:stretch>
        </p:blipFill>
        <p:spPr>
          <a:xfrm>
            <a:off x="3393743" y="6388558"/>
            <a:ext cx="4718713" cy="365792"/>
          </a:xfrm>
          <a:prstGeom prst="rect"/>
        </p:spPr>
      </p:pic>
    </p:spTree>
    <p:extLst>
      <p:ext uri="{BB962C8B-B14F-4D97-AF65-F5344CB8AC3E}">
        <p14:creationId xmlns:p14="http://schemas.microsoft.com/office/powerpoint/2010/main" val="18793847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a:xfrm>
            <a:off x="1784986" y="96828"/>
            <a:ext cx="8953500" cy="615553"/>
          </a:xfrm>
        </p:spPr>
        <p:txBody>
          <a:bodyPr/>
          <a:lstStyle/>
          <a:p>
            <a:pPr algn="ctr"/>
            <a:r>
              <a:rPr lang="en-US" sz="4000" b="1" dirty="1">
                <a:solidFill>
                  <a:srgbClr val="EA5800"/>
                </a:solidFill>
                <a:latin typeface="Times New Roman" panose="02020603050405020304" pitchFamily="18" charset="0"/>
                <a:cs typeface="Times New Roman" panose="02020603050405020304" pitchFamily="18" charset="0"/>
              </a:rPr>
              <a:t>AFFF Multi-District Litigation</a:t>
            </a:r>
          </a:p>
        </p:txBody>
      </p:sp>
      <p:sp>
        <p:nvSpPr>
          <p:cNvPr id="3" name="Text Placeholder 2"/>
          <p:cNvSpPr>
            <a:spLocks noGrp="1"/>
          </p:cNvSpPr>
          <p:nvPr>
            <p:ph type="body" sz="quarter" idx="11"/>
          </p:nvPr>
        </p:nvSpPr>
        <p:spPr>
          <a:xfrm>
            <a:off x="2055186" y="1080090"/>
            <a:ext cx="8081628" cy="4697819"/>
          </a:xfrm>
        </p:spPr>
        <p:txBody>
          <a:bodyPr/>
          <a:lstStyle/>
          <a:p>
            <a:pPr marL="91438" indent="0">
              <a:buNone/>
            </a:pPr>
            <a:r>
              <a:rPr lang="en-US" sz="2400" b="1" dirty="1">
                <a:solidFill>
                  <a:srgbClr val="FF0000"/>
                </a:solidFill>
                <a:latin typeface="Times New Roman" panose="02020603050405020304" pitchFamily="18" charset="0"/>
                <a:cs typeface="Times New Roman" panose="02020603050405020304" pitchFamily="18" charset="0"/>
              </a:rPr>
              <a:t>Who:</a:t>
            </a:r>
            <a:r>
              <a:rPr lang="en-US" sz="2400" b="1" dirty="1">
                <a:solidFill>
                  <a:schemeClr val="accent1"/>
                </a:solidFill>
                <a:latin typeface="Times New Roman" panose="02020603050405020304" pitchFamily="18" charset="0"/>
                <a:cs typeface="Times New Roman" panose="02020603050405020304" pitchFamily="18" charset="0"/>
              </a:rPr>
              <a:t>  </a:t>
            </a:r>
            <a:r>
              <a:rPr lang="en-US" sz="2400" dirty="1">
                <a:latin typeface="Times New Roman" panose="02020603050405020304" pitchFamily="18" charset="0"/>
                <a:cs typeface="Times New Roman" panose="02020603050405020304" pitchFamily="18" charset="0"/>
              </a:rPr>
              <a:t>Manufacturers of Aqueous Film Forming Foam (AFFF) and component PFAS chemicals – fire suppressant products</a:t>
            </a:r>
          </a:p>
          <a:p>
            <a:pPr marL="91438" indent="0">
              <a:buNone/>
            </a:pPr>
            <a:endParaRPr lang="en-US" sz="2400" b="1">
              <a:solidFill>
                <a:schemeClr val="accent1"/>
              </a:solidFill>
              <a:latin typeface="Times New Roman" panose="02020603050405020304" pitchFamily="18" charset="0"/>
              <a:cs typeface="Times New Roman" panose="02020603050405020304" pitchFamily="18" charset="0"/>
            </a:endParaRPr>
          </a:p>
          <a:p>
            <a:pPr marL="91438" indent="0">
              <a:buNone/>
            </a:pPr>
            <a:r>
              <a:rPr lang="en-US" sz="2400" b="1" dirty="1">
                <a:solidFill>
                  <a:srgbClr val="FF0000"/>
                </a:solidFill>
                <a:latin typeface="Times New Roman" panose="02020603050405020304" pitchFamily="18" charset="0"/>
                <a:cs typeface="Times New Roman" panose="02020603050405020304" pitchFamily="18" charset="0"/>
              </a:rPr>
              <a:t>What:</a:t>
            </a:r>
            <a:r>
              <a:rPr lang="en-US" sz="2400" b="1" dirty="1">
                <a:solidFill>
                  <a:schemeClr val="accent1"/>
                </a:solidFill>
                <a:latin typeface="Times New Roman" panose="02020603050405020304" pitchFamily="18" charset="0"/>
                <a:cs typeface="Times New Roman" panose="02020603050405020304" pitchFamily="18" charset="0"/>
              </a:rPr>
              <a:t>  </a:t>
            </a:r>
            <a:r>
              <a:rPr lang="en-US" sz="2400" dirty="1">
                <a:latin typeface="Times New Roman" panose="02020603050405020304" pitchFamily="18" charset="0"/>
                <a:cs typeface="Times New Roman" panose="02020603050405020304" pitchFamily="18" charset="0"/>
              </a:rPr>
              <a:t>Alleged groundwater/drinking water contamination and direct product exposure</a:t>
            </a:r>
          </a:p>
          <a:p>
            <a:pPr marL="91438" indent="0">
              <a:buNone/>
            </a:pPr>
            <a:endParaRPr lang="en-US" sz="2400" b="1">
              <a:solidFill>
                <a:schemeClr val="accent1"/>
              </a:solidFill>
              <a:latin typeface="Times New Roman" panose="02020603050405020304" pitchFamily="18" charset="0"/>
              <a:cs typeface="Times New Roman" panose="02020603050405020304" pitchFamily="18" charset="0"/>
            </a:endParaRPr>
          </a:p>
          <a:p>
            <a:pPr marL="91438" indent="0">
              <a:spcAft>
                <a:spcPts val="3600"/>
              </a:spcAft>
              <a:buClr>
                <a:prstClr val="black"/>
              </a:buClr>
              <a:buNone/>
            </a:pPr>
            <a:r>
              <a:rPr lang="en-US" sz="2400" b="1" dirty="1">
                <a:solidFill>
                  <a:srgbClr val="FF0000"/>
                </a:solidFill>
                <a:latin typeface="Times New Roman" panose="02020603050405020304" pitchFamily="18" charset="0"/>
                <a:cs typeface="Times New Roman" panose="02020603050405020304" pitchFamily="18" charset="0"/>
              </a:rPr>
              <a:t>When:</a:t>
            </a:r>
            <a:r>
              <a:rPr lang="en-US" sz="2400" b="1" dirty="1">
                <a:solidFill>
                  <a:schemeClr val="accent1"/>
                </a:solidFill>
                <a:latin typeface="Times New Roman" panose="02020603050405020304" pitchFamily="18" charset="0"/>
                <a:cs typeface="Times New Roman" panose="02020603050405020304" pitchFamily="18" charset="0"/>
              </a:rPr>
              <a:t>  </a:t>
            </a:r>
            <a:r>
              <a:rPr lang="en-US" sz="2400" dirty="1">
                <a:solidFill>
                  <a:prstClr val="black"/>
                </a:solidFill>
                <a:latin typeface="Times New Roman" panose="02020603050405020304" pitchFamily="18" charset="0"/>
                <a:cs typeface="Times New Roman" panose="02020603050405020304" pitchFamily="18" charset="0"/>
              </a:rPr>
              <a:t>Began with </a:t>
            </a:r>
            <a:r>
              <a:rPr lang="en-US" sz="2400" dirty="1">
                <a:solidFill>
                  <a:srgbClr val="FF0000"/>
                </a:solidFill>
                <a:latin typeface="Times New Roman" panose="02020603050405020304" pitchFamily="18" charset="0"/>
                <a:cs typeface="Times New Roman" panose="02020603050405020304" pitchFamily="18" charset="0"/>
              </a:rPr>
              <a:t>83</a:t>
            </a:r>
            <a:r>
              <a:rPr lang="en-US" sz="2400" dirty="1">
                <a:solidFill>
                  <a:prstClr val="black"/>
                </a:solidFill>
                <a:latin typeface="Times New Roman" panose="02020603050405020304" pitchFamily="18" charset="0"/>
                <a:cs typeface="Times New Roman" panose="02020603050405020304" pitchFamily="18" charset="0"/>
              </a:rPr>
              <a:t> federal lawsuits from </a:t>
            </a:r>
            <a:r>
              <a:rPr lang="en-US" sz="2400" dirty="1">
                <a:solidFill>
                  <a:srgbClr val="FF0000"/>
                </a:solidFill>
                <a:latin typeface="Times New Roman" panose="02020603050405020304" pitchFamily="18" charset="0"/>
                <a:cs typeface="Times New Roman" panose="02020603050405020304" pitchFamily="18" charset="0"/>
              </a:rPr>
              <a:t>11</a:t>
            </a:r>
            <a:r>
              <a:rPr lang="en-US" sz="2400" dirty="1">
                <a:solidFill>
                  <a:prstClr val="black"/>
                </a:solidFill>
                <a:latin typeface="Times New Roman" panose="02020603050405020304" pitchFamily="18" charset="0"/>
                <a:cs typeface="Times New Roman" panose="02020603050405020304" pitchFamily="18" charset="0"/>
              </a:rPr>
              <a:t> states in 2018 consolidated in a federal court Multi-District Litigation (MDL)</a:t>
            </a:r>
          </a:p>
          <a:p>
            <a:pPr marL="91438" indent="0">
              <a:buNone/>
            </a:pPr>
            <a:r>
              <a:rPr lang="en-US" sz="2400" b="1" dirty="1">
                <a:solidFill>
                  <a:srgbClr val="FF0000"/>
                </a:solidFill>
                <a:latin typeface="Times New Roman" panose="02020603050405020304" pitchFamily="18" charset="0"/>
                <a:cs typeface="Times New Roman" panose="02020603050405020304" pitchFamily="18" charset="0"/>
              </a:rPr>
              <a:t>Where:</a:t>
            </a:r>
            <a:r>
              <a:rPr lang="en-US" sz="2400" b="1" dirty="1">
                <a:solidFill>
                  <a:schemeClr val="accent1"/>
                </a:solidFill>
                <a:latin typeface="Times New Roman" panose="02020603050405020304" pitchFamily="18" charset="0"/>
                <a:cs typeface="Times New Roman" panose="02020603050405020304" pitchFamily="18" charset="0"/>
              </a:rPr>
              <a:t>  </a:t>
            </a:r>
            <a:r>
              <a:rPr lang="en-US" sz="2400" dirty="1">
                <a:latin typeface="Times New Roman" panose="02020603050405020304" pitchFamily="18" charset="0"/>
                <a:cs typeface="Times New Roman" panose="02020603050405020304" pitchFamily="18" charset="0"/>
              </a:rPr>
              <a:t>Near military bases, airports, other industrial sites, and direct exposure during fire suppression and fire safety training </a:t>
            </a:r>
          </a:p>
          <a:p>
            <a:pPr marL="91438" indent="0">
              <a:buNone/>
            </a:pPr>
            <a:endParaRPr lang="en-US" sz="2800" b="1">
              <a:solidFill>
                <a:schemeClr val="accent1"/>
              </a:solidFill>
              <a:latin typeface="Times New Roman" panose="02020603050405020304" pitchFamily="18" charset="0"/>
              <a:cs typeface="Times New Roman" panose="02020603050405020304" pitchFamily="18" charset="0"/>
            </a:endParaRPr>
          </a:p>
          <a:p>
            <a:endParaRPr lang="en-US">
              <a:latin typeface="Times New Roman" panose="02020603050405020304" pitchFamily="18" charset="0"/>
              <a:cs typeface="Times New Roman" panose="02020603050405020304" pitchFamily="18" charset="0"/>
            </a:endParaRPr>
          </a:p>
          <a:p>
            <a:pPr>
              <a:spcAft>
                <a:spcPts val="2400"/>
              </a:spcAft>
            </a:pPr>
            <a:endParaRPr lang="en-US" b="1">
              <a:latin typeface="Times New Roman" panose="02020603050405020304" pitchFamily="18" charset="0"/>
              <a:cs typeface="Times New Roman" panose="02020603050405020304" pitchFamily="18" charset="0"/>
            </a:endParaRPr>
          </a:p>
          <a:p>
            <a:pPr marL="91438" indent="0">
              <a:spcAft>
                <a:spcPts val="2400"/>
              </a:spcAft>
              <a:buNone/>
            </a:pPr>
            <a:endParaRPr lang="en-US" b="1">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D4ED41C7-0B19-4113-BA93-4FBBAC08BBBC}"/>
              </a:ext>
            </a:extLst>
          </p:cNvPr>
          <p:cNvPicPr>
            <a:picLocks noChangeAspect="1"/>
          </p:cNvPicPr>
          <p:nvPr/>
        </p:nvPicPr>
        <p:blipFill>
          <a:blip r:embed="rId3"/>
          <a:srcRect/>
          <a:stretch>
            <a:fillRect/>
          </a:stretch>
        </p:blipFill>
        <p:spPr>
          <a:xfrm>
            <a:off x="3587787" y="6392470"/>
            <a:ext cx="4718713" cy="365792"/>
          </a:xfrm>
          <a:prstGeom prst="rect"/>
        </p:spPr>
      </p:pic>
    </p:spTree>
    <p:extLst>
      <p:ext uri="{BB962C8B-B14F-4D97-AF65-F5344CB8AC3E}">
        <p14:creationId xmlns:p14="http://schemas.microsoft.com/office/powerpoint/2010/main" val="12692882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3" name="Title 2"/>
          <p:cNvSpPr>
            <a:spLocks noGrp="1"/>
          </p:cNvSpPr>
          <p:nvPr>
            <p:ph type="title"/>
          </p:nvPr>
        </p:nvSpPr>
        <p:spPr>
          <a:xfrm>
            <a:off x="956221" y="-91086"/>
            <a:ext cx="9875520" cy="1356360"/>
          </a:xfrm>
        </p:spPr>
        <p:txBody>
          <a:bodyPr anchor="ctr">
            <a:normAutofit/>
          </a:bodyPr>
          <a:lstStyle/>
          <a:p>
            <a:r>
              <a:rPr lang="en-US" dirty="1">
                <a:latin typeface="Times New Roman" panose="02020603050405020304" pitchFamily="18" charset="0"/>
                <a:cs typeface="Times New Roman" panose="02020603050405020304" pitchFamily="18" charset="0"/>
              </a:rPr>
              <a:t>	      </a:t>
            </a:r>
            <a:r>
              <a:rPr lang="en-US" sz="4000" b="1" dirty="1">
                <a:solidFill>
                  <a:srgbClr val="EA5800"/>
                </a:solidFill>
                <a:latin typeface="Times New Roman" panose="02020603050405020304" pitchFamily="18" charset="0"/>
                <a:cs typeface="Times New Roman" panose="02020603050405020304" pitchFamily="18" charset="0"/>
              </a:rPr>
              <a:t>AFFF Multi-District Litigation </a:t>
            </a:r>
          </a:p>
        </p:txBody>
      </p:sp>
      <p:sp>
        <p:nvSpPr>
          <p:cNvPr id="4" name="Text Placeholder 3"/>
          <p:cNvSpPr>
            <a:spLocks noGrp="1"/>
          </p:cNvSpPr>
          <p:nvPr>
            <p:ph sz="half" idx="1"/>
          </p:nvPr>
        </p:nvSpPr>
        <p:spPr>
          <a:xfrm>
            <a:off x="1658680" y="1259812"/>
            <a:ext cx="9577099" cy="3822406"/>
          </a:xfrm>
        </p:spPr>
        <p:txBody>
          <a:bodyPr>
            <a:normAutofit fontScale="25000" lnSpcReduction="20000"/>
          </a:bodyPr>
          <a:lstStyle/>
          <a:p>
            <a:pPr marL="91438" indent="0">
              <a:spcAft>
                <a:spcPts val="2400"/>
              </a:spcAft>
              <a:buNone/>
            </a:pPr>
            <a:r>
              <a:rPr lang="en-US" sz="9600" dirty="1">
                <a:solidFill>
                  <a:schemeClr val="tx1"/>
                </a:solidFill>
                <a:latin typeface="Times New Roman" panose="02020603050405020304" pitchFamily="18" charset="0"/>
                <a:cs typeface="Times New Roman" panose="02020603050405020304" pitchFamily="18" charset="0"/>
              </a:rPr>
              <a:t>Now ~</a:t>
            </a:r>
            <a:r>
              <a:rPr lang="en-US" sz="9600" dirty="1">
                <a:solidFill>
                  <a:srgbClr val="FF0000"/>
                </a:solidFill>
                <a:latin typeface="Times New Roman" panose="02020603050405020304" pitchFamily="18" charset="0"/>
                <a:cs typeface="Times New Roman" panose="02020603050405020304" pitchFamily="18" charset="0"/>
              </a:rPr>
              <a:t>1,000</a:t>
            </a:r>
            <a:r>
              <a:rPr lang="en-US" sz="9600" dirty="1">
                <a:latin typeface="Times New Roman" panose="02020603050405020304" pitchFamily="18" charset="0"/>
                <a:cs typeface="Times New Roman" panose="02020603050405020304" pitchFamily="18" charset="0"/>
              </a:rPr>
              <a:t> </a:t>
            </a:r>
            <a:r>
              <a:rPr lang="en-US" sz="9600" dirty="1">
                <a:solidFill>
                  <a:schemeClr val="tx1"/>
                </a:solidFill>
                <a:latin typeface="Times New Roman" panose="02020603050405020304" pitchFamily="18" charset="0"/>
                <a:cs typeface="Times New Roman" panose="02020603050405020304" pitchFamily="18" charset="0"/>
              </a:rPr>
              <a:t>consolidated lawsuits with </a:t>
            </a:r>
            <a:r>
              <a:rPr lang="en-US" sz="9600" dirty="1">
                <a:solidFill>
                  <a:srgbClr val="FF0000"/>
                </a:solidFill>
                <a:latin typeface="Times New Roman" panose="02020603050405020304" pitchFamily="18" charset="0"/>
                <a:cs typeface="Times New Roman" panose="02020603050405020304" pitchFamily="18" charset="0"/>
              </a:rPr>
              <a:t>&gt;2,000 plaintiffs </a:t>
            </a:r>
            <a:r>
              <a:rPr lang="en-US" sz="9600" dirty="1">
                <a:solidFill>
                  <a:schemeClr val="tx1"/>
                </a:solidFill>
                <a:latin typeface="Times New Roman" panose="02020603050405020304" pitchFamily="18" charset="0"/>
                <a:cs typeface="Times New Roman" panose="02020603050405020304" pitchFamily="18" charset="0"/>
              </a:rPr>
              <a:t>pending in South Carolina</a:t>
            </a:r>
          </a:p>
          <a:p>
            <a:pPr marL="91438" indent="0">
              <a:spcAft>
                <a:spcPts val="2400"/>
              </a:spcAft>
              <a:buNone/>
            </a:pPr>
            <a:r>
              <a:rPr lang="en-US" sz="9600" dirty="1">
                <a:solidFill>
                  <a:schemeClr val="tx1"/>
                </a:solidFill>
                <a:latin typeface="Times New Roman" panose="02020603050405020304" pitchFamily="18" charset="0"/>
                <a:cs typeface="Times New Roman" panose="02020603050405020304" pitchFamily="18" charset="0"/>
              </a:rPr>
              <a:t>Personal injury class actions include </a:t>
            </a:r>
            <a:r>
              <a:rPr lang="en-US" sz="9600" dirty="1">
                <a:solidFill>
                  <a:srgbClr val="FF0000"/>
                </a:solidFill>
                <a:latin typeface="Times New Roman" panose="02020603050405020304" pitchFamily="18" charset="0"/>
                <a:cs typeface="Times New Roman" panose="02020603050405020304" pitchFamily="18" charset="0"/>
              </a:rPr>
              <a:t>&gt;250,000 people </a:t>
            </a:r>
          </a:p>
          <a:p>
            <a:pPr marL="91438" indent="0">
              <a:spcAft>
                <a:spcPts val="2400"/>
              </a:spcAft>
              <a:buNone/>
            </a:pPr>
            <a:r>
              <a:rPr lang="en-US" sz="9600" dirty="1">
                <a:solidFill>
                  <a:schemeClr val="tx1"/>
                </a:solidFill>
                <a:latin typeface="Times New Roman" panose="02020603050405020304" pitchFamily="18" charset="0"/>
                <a:cs typeface="Times New Roman" panose="02020603050405020304" pitchFamily="18" charset="0"/>
              </a:rPr>
              <a:t>Cases centralized for </a:t>
            </a:r>
            <a:r>
              <a:rPr lang="en-US" sz="9600" dirty="1">
                <a:solidFill>
                  <a:srgbClr val="FF0000"/>
                </a:solidFill>
                <a:latin typeface="Times New Roman" panose="02020603050405020304" pitchFamily="18" charset="0"/>
                <a:cs typeface="Times New Roman" panose="02020603050405020304" pitchFamily="18" charset="0"/>
              </a:rPr>
              <a:t>pretrial proceedings and discovery</a:t>
            </a:r>
          </a:p>
          <a:p>
            <a:pPr marL="91438" indent="0">
              <a:spcAft>
                <a:spcPts val="3600"/>
              </a:spcAft>
              <a:buNone/>
            </a:pPr>
            <a:r>
              <a:rPr lang="en-US" sz="9600" dirty="1">
                <a:solidFill>
                  <a:schemeClr val="tx1"/>
                </a:solidFill>
                <a:latin typeface="Times New Roman" panose="02020603050405020304" pitchFamily="18" charset="0"/>
                <a:cs typeface="Times New Roman" panose="02020603050405020304" pitchFamily="18" charset="0"/>
              </a:rPr>
              <a:t>First bellwether cases are</a:t>
            </a:r>
            <a:r>
              <a:rPr lang="en-US" sz="9600" dirty="1">
                <a:latin typeface="Times New Roman" panose="02020603050405020304" pitchFamily="18" charset="0"/>
                <a:cs typeface="Times New Roman" panose="02020603050405020304" pitchFamily="18" charset="0"/>
              </a:rPr>
              <a:t> </a:t>
            </a:r>
            <a:r>
              <a:rPr lang="en-US" sz="9600" dirty="1">
                <a:solidFill>
                  <a:srgbClr val="FF0000"/>
                </a:solidFill>
                <a:latin typeface="Times New Roman" panose="02020603050405020304" pitchFamily="18" charset="0"/>
                <a:cs typeface="Times New Roman" panose="02020603050405020304" pitchFamily="18" charset="0"/>
              </a:rPr>
              <a:t>“water agency” lawsuits</a:t>
            </a:r>
            <a:r>
              <a:rPr lang="en-US" sz="9600" dirty="1">
                <a:solidFill>
                  <a:srgbClr val="FF6600"/>
                </a:solidFill>
                <a:latin typeface="Times New Roman" panose="02020603050405020304" pitchFamily="18" charset="0"/>
                <a:cs typeface="Times New Roman" panose="02020603050405020304" pitchFamily="18" charset="0"/>
              </a:rPr>
              <a:t> </a:t>
            </a:r>
            <a:r>
              <a:rPr lang="en-US" sz="9600" dirty="1">
                <a:solidFill>
                  <a:schemeClr val="tx1"/>
                </a:solidFill>
                <a:latin typeface="Times New Roman" panose="02020603050405020304" pitchFamily="18" charset="0"/>
                <a:cs typeface="Times New Roman" panose="02020603050405020304" pitchFamily="18" charset="0"/>
              </a:rPr>
              <a:t>(claims for water supply contamination) to be tried in early 2022</a:t>
            </a:r>
          </a:p>
          <a:p>
            <a:pPr marL="91438" indent="0">
              <a:spcAft>
                <a:spcPts val="3600"/>
              </a:spcAft>
              <a:buNone/>
            </a:pPr>
            <a:endParaRPr lang="en-US" sz="9600">
              <a:latin typeface="Times New Roman" panose="02020603050405020304" pitchFamily="18" charset="0"/>
              <a:cs typeface="Times New Roman" panose="02020603050405020304" pitchFamily="18" charset="0"/>
            </a:endParaRPr>
          </a:p>
        </p:txBody>
      </p:sp>
      <p:sp>
        <p:nvSpPr>
          <p:cNvPr id="14" name="Slide Number Placeholder 5">
            <a:extLst>
              <a:ext uri="{FF2B5EF4-FFF2-40B4-BE49-F238E27FC236}">
                <a16:creationId xmlns:a16="http://schemas.microsoft.com/office/drawing/2014/main" id="{6250EBDE-6208-4F02-8A8F-1EB6F4F4C3AB}"/>
              </a:ext>
            </a:extLst>
          </p:cNvPr>
          <p:cNvSpPr>
            <a:spLocks noGrp="1"/>
          </p:cNvSpPr>
          <p:nvPr>
            <p:ph type="sldNum" sz="quarter" idx="12"/>
          </p:nvPr>
        </p:nvSpPr>
        <p:spPr>
          <a:xfrm>
            <a:off x="9329532" y="6223830"/>
            <a:ext cx="1706217" cy="365125"/>
          </a:xfrm>
        </p:spPr>
        <p:txBody>
          <a:bodyPr/>
          <a:lstStyle/>
          <a:p>
            <a:pPr>
              <a:spcAft>
                <a:spcPts val="600"/>
              </a:spcAft>
            </a:pPr>
            <a:fld id="{D2DF68FA-F7E4-0D42-BD70-C8803FF10DE8}" type="slidenum">
              <a:rPr lang="en-US" smtClean="0"/>
              <a:t>36</a:t>
            </a:fld>
            <a:endParaRPr lang="en-US"/>
          </a:p>
        </p:txBody>
      </p:sp>
      <p:pic>
        <p:nvPicPr>
          <p:cNvPr id="8" name="Picture 7">
            <a:extLst>
              <a:ext uri="{FF2B5EF4-FFF2-40B4-BE49-F238E27FC236}">
                <a16:creationId xmlns:a16="http://schemas.microsoft.com/office/drawing/2014/main" id="{797A2167-42AF-4D10-88A0-32F6C5019B55}"/>
              </a:ext>
            </a:extLst>
          </p:cNvPr>
          <p:cNvPicPr>
            <a:picLocks noChangeAspect="1"/>
          </p:cNvPicPr>
          <p:nvPr/>
        </p:nvPicPr>
        <p:blipFill>
          <a:blip r:embed="rId3"/>
          <a:srcRect/>
          <a:stretch>
            <a:fillRect/>
          </a:stretch>
        </p:blipFill>
        <p:spPr>
          <a:xfrm>
            <a:off x="3393743" y="6388558"/>
            <a:ext cx="4718713" cy="365792"/>
          </a:xfrm>
          <a:prstGeom prst="rect"/>
        </p:spPr>
      </p:pic>
    </p:spTree>
    <p:extLst>
      <p:ext uri="{BB962C8B-B14F-4D97-AF65-F5344CB8AC3E}">
        <p14:creationId xmlns:p14="http://schemas.microsoft.com/office/powerpoint/2010/main" val="27653840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3B3594-BDB3-4D40-8D12-9BDA8A5F1620}"/>
              </a:ext>
            </a:extLst>
          </p:cNvPr>
          <p:cNvSpPr>
            <a:spLocks noGrp="1"/>
          </p:cNvSpPr>
          <p:nvPr>
            <p:ph type="title"/>
          </p:nvPr>
        </p:nvSpPr>
        <p:spPr>
          <a:xfrm>
            <a:off x="1564640" y="0"/>
            <a:ext cx="8376919" cy="623248"/>
          </a:xfrm>
        </p:spPr>
        <p:txBody>
          <a:bodyPr/>
          <a:lstStyle/>
          <a:p>
            <a:pPr algn="ctr"/>
            <a:r>
              <a:rPr lang="en-US" dirty="1">
                <a:solidFill>
                  <a:srgbClr val="FF6600"/>
                </a:solidFill>
                <a:latin typeface="Times New Roman" panose="02020603050405020304" pitchFamily="18" charset="0"/>
                <a:cs typeface="Times New Roman" panose="02020603050405020304" pitchFamily="18" charset="0"/>
              </a:rPr>
              <a:t>AFFF</a:t>
            </a:r>
            <a:r>
              <a:rPr lang="en-US" i="1" dirty="1">
                <a:solidFill>
                  <a:srgbClr val="FF6600"/>
                </a:solidFill>
                <a:latin typeface="Times New Roman" panose="02020603050405020304" pitchFamily="18" charset="0"/>
                <a:cs typeface="Times New Roman" panose="02020603050405020304" pitchFamily="18" charset="0"/>
              </a:rPr>
              <a:t> </a:t>
            </a:r>
            <a:r>
              <a:rPr lang="en-US" dirty="1">
                <a:solidFill>
                  <a:srgbClr val="FF6600"/>
                </a:solidFill>
                <a:latin typeface="Times New Roman" panose="02020603050405020304" pitchFamily="18" charset="0"/>
                <a:cs typeface="Times New Roman" panose="02020603050405020304" pitchFamily="18" charset="0"/>
              </a:rPr>
              <a:t>Multi-District Litigation</a:t>
            </a:r>
          </a:p>
        </p:txBody>
      </p:sp>
      <p:sp>
        <p:nvSpPr>
          <p:cNvPr id="4" name="Text Placeholder 3">
            <a:extLst>
              <a:ext uri="{FF2B5EF4-FFF2-40B4-BE49-F238E27FC236}">
                <a16:creationId xmlns:a16="http://schemas.microsoft.com/office/drawing/2014/main" id="{E4331FD2-BA1B-4763-9131-FACBDC83FB95}"/>
              </a:ext>
            </a:extLst>
          </p:cNvPr>
          <p:cNvSpPr>
            <a:spLocks noGrp="1"/>
          </p:cNvSpPr>
          <p:nvPr>
            <p:ph type="body" sz="quarter" idx="12"/>
          </p:nvPr>
        </p:nvSpPr>
        <p:spPr>
          <a:xfrm>
            <a:off x="1905002" y="1054058"/>
            <a:ext cx="8529319" cy="4885415"/>
          </a:xfrm>
        </p:spPr>
        <p:txBody>
          <a:bodyPr/>
          <a:lstStyle/>
          <a:p>
            <a:pPr marL="91438" indent="0">
              <a:buNone/>
            </a:pPr>
            <a:r>
              <a:rPr lang="en-US" sz="2000" b="1" dirty="1">
                <a:latin typeface="Times New Roman" panose="02020603050405020304" pitchFamily="18" charset="0"/>
                <a:cs typeface="Times New Roman" panose="02020603050405020304" pitchFamily="18" charset="0"/>
              </a:rPr>
              <a:t>Lawsuits are divided into the following categories:</a:t>
            </a:r>
            <a:endParaRPr lang="en-US" sz="2000" b="1">
              <a:highlight>
                <a:srgbClr val="FFFF00"/>
              </a:highlight>
              <a:latin typeface="Times New Roman" panose="02020603050405020304" pitchFamily="18" charset="0"/>
              <a:cs typeface="Times New Roman" panose="02020603050405020304" pitchFamily="18" charset="0"/>
            </a:endParaRPr>
          </a:p>
          <a:p>
            <a:pPr marL="971526" lvl="1" indent="-514338">
              <a:lnSpc>
                <a:spcPct val="200000"/>
              </a:lnSpc>
              <a:spcAft>
                <a:spcPts val="300"/>
              </a:spcAft>
              <a:buClrTx/>
              <a:buFont typeface="+mj-lt"/>
              <a:buAutoNum type="arabicPeriod" startAt="1"/>
            </a:pPr>
            <a:r>
              <a:rPr lang="en-US" sz="2000" b="1" dirty="1">
                <a:latin typeface="Times New Roman" panose="02020603050405020304" pitchFamily="18" charset="0"/>
                <a:cs typeface="Times New Roman" panose="02020603050405020304" pitchFamily="18" charset="0"/>
              </a:rPr>
              <a:t>Individual personal injury (i.e., bodily injury) :  </a:t>
            </a:r>
            <a:r>
              <a:rPr lang="en-US" sz="2000" b="1" dirty="1">
                <a:solidFill>
                  <a:srgbClr val="FF0000"/>
                </a:solidFill>
                <a:latin typeface="Times New Roman" panose="02020603050405020304" pitchFamily="18" charset="0"/>
                <a:cs typeface="Times New Roman" panose="02020603050405020304" pitchFamily="18" charset="0"/>
              </a:rPr>
              <a:t>~91% </a:t>
            </a:r>
          </a:p>
          <a:p>
            <a:pPr marL="91438" indent="0">
              <a:buNone/>
            </a:pPr>
            <a:r>
              <a:rPr lang="en-US" sz="2000" dirty="1">
                <a:latin typeface="Times New Roman" panose="02020603050405020304" pitchFamily="18" charset="0"/>
                <a:cs typeface="Times New Roman" panose="02020603050405020304" pitchFamily="18" charset="0"/>
              </a:rPr>
              <a:t>	         ~35% - </a:t>
            </a:r>
            <a:r>
              <a:rPr lang="en-US" sz="2000" dirty="1">
                <a:solidFill>
                  <a:srgbClr val="FF0000"/>
                </a:solidFill>
                <a:latin typeface="Times New Roman" panose="02020603050405020304" pitchFamily="18" charset="0"/>
                <a:cs typeface="Times New Roman" panose="02020603050405020304" pitchFamily="18" charset="0"/>
              </a:rPr>
              <a:t>Traditional Environmental Exposure </a:t>
            </a:r>
            <a:r>
              <a:rPr lang="en-US" sz="2000" dirty="1">
                <a:latin typeface="Times New Roman" panose="02020603050405020304" pitchFamily="18" charset="0"/>
                <a:cs typeface="Times New Roman" panose="02020603050405020304" pitchFamily="18" charset="0"/>
              </a:rPr>
              <a:t>(e.g., water pathways)</a:t>
            </a:r>
          </a:p>
          <a:p>
            <a:pPr marL="91438" indent="0">
              <a:buNone/>
            </a:pPr>
            <a:r>
              <a:rPr lang="en-US" sz="2000" dirty="1">
                <a:latin typeface="Times New Roman" panose="02020603050405020304" pitchFamily="18" charset="0"/>
                <a:cs typeface="Times New Roman" panose="02020603050405020304" pitchFamily="18" charset="0"/>
              </a:rPr>
              <a:t>	         ~65% - </a:t>
            </a:r>
            <a:r>
              <a:rPr lang="en-US" sz="2000" dirty="1">
                <a:solidFill>
                  <a:srgbClr val="FF0000"/>
                </a:solidFill>
                <a:latin typeface="Times New Roman" panose="02020603050405020304" pitchFamily="18" charset="0"/>
                <a:cs typeface="Times New Roman" panose="02020603050405020304" pitchFamily="18" charset="0"/>
              </a:rPr>
              <a:t>Direct Exposure </a:t>
            </a:r>
            <a:r>
              <a:rPr lang="en-US" sz="2000" dirty="1">
                <a:latin typeface="Times New Roman" panose="02020603050405020304" pitchFamily="18" charset="0"/>
                <a:cs typeface="Times New Roman" panose="02020603050405020304" pitchFamily="18" charset="0"/>
              </a:rPr>
              <a:t>(e.g., AFFF use as intended, PPE)</a:t>
            </a:r>
          </a:p>
          <a:p>
            <a:pPr marL="91438" indent="0">
              <a:buNone/>
            </a:pPr>
            <a:r>
              <a:rPr lang="en-US" sz="2000" dirty="1">
                <a:latin typeface="Times New Roman" panose="02020603050405020304" pitchFamily="18" charset="0"/>
                <a:cs typeface="Times New Roman" panose="02020603050405020304" pitchFamily="18" charset="0"/>
              </a:rPr>
              <a:t>	         </a:t>
            </a:r>
            <a:r>
              <a:rPr lang="en-US" sz="2000" i="1" dirty="1">
                <a:latin typeface="Times New Roman" panose="02020603050405020304" pitchFamily="18" charset="0"/>
                <a:cs typeface="Times New Roman" panose="02020603050405020304" pitchFamily="18" charset="0"/>
              </a:rPr>
              <a:t>Personal injury lawsuits include</a:t>
            </a:r>
            <a:r>
              <a:rPr lang="en-US" sz="2000" dirty="1">
                <a:latin typeface="Times New Roman" panose="02020603050405020304" pitchFamily="18" charset="0"/>
                <a:cs typeface="Times New Roman" panose="02020603050405020304" pitchFamily="18" charset="0"/>
              </a:rPr>
              <a:t>:  ~58% - Cancer Allegations</a:t>
            </a:r>
          </a:p>
          <a:p>
            <a:pPr marL="971526" lvl="1" indent="-514338">
              <a:lnSpc>
                <a:spcPct val="200000"/>
              </a:lnSpc>
              <a:spcAft>
                <a:spcPts val="300"/>
              </a:spcAft>
              <a:buClrTx/>
              <a:buFont typeface="+mj-lt"/>
              <a:buAutoNum type="arabicPeriod" startAt="2"/>
            </a:pPr>
            <a:r>
              <a:rPr lang="en-US" sz="2000" b="1" dirty="1">
                <a:latin typeface="Times New Roman" panose="02020603050405020304" pitchFamily="18" charset="0"/>
                <a:cs typeface="Times New Roman" panose="02020603050405020304" pitchFamily="18" charset="0"/>
              </a:rPr>
              <a:t>Individual property damage: </a:t>
            </a:r>
            <a:r>
              <a:rPr lang="en-US" sz="2000" b="1" dirty="1">
                <a:solidFill>
                  <a:srgbClr val="FF0000"/>
                </a:solidFill>
                <a:latin typeface="Times New Roman" panose="02020603050405020304" pitchFamily="18" charset="0"/>
                <a:cs typeface="Times New Roman" panose="02020603050405020304" pitchFamily="18" charset="0"/>
              </a:rPr>
              <a:t>~ 25% </a:t>
            </a:r>
            <a:r>
              <a:rPr lang="en-US" sz="2000" dirty="1">
                <a:latin typeface="Times New Roman" panose="02020603050405020304" pitchFamily="18" charset="0"/>
                <a:cs typeface="Times New Roman" panose="02020603050405020304" pitchFamily="18" charset="0"/>
              </a:rPr>
              <a:t>of BI suits allege property damage</a:t>
            </a:r>
          </a:p>
          <a:p>
            <a:pPr marL="971526" lvl="1" indent="-514338">
              <a:lnSpc>
                <a:spcPct val="200000"/>
              </a:lnSpc>
              <a:spcAft>
                <a:spcPct val="0"/>
              </a:spcAft>
              <a:buClrTx/>
              <a:buFont typeface="+mj-lt"/>
              <a:buAutoNum type="arabicPeriod" startAt="3"/>
            </a:pPr>
            <a:r>
              <a:rPr lang="en-US" sz="2000" b="1" dirty="1">
                <a:latin typeface="Times New Roman" panose="02020603050405020304" pitchFamily="18" charset="0"/>
                <a:cs typeface="Times New Roman" panose="02020603050405020304" pitchFamily="18" charset="0"/>
              </a:rPr>
              <a:t>States / water providers / municipalities (e.g., cleanup):  </a:t>
            </a:r>
            <a:r>
              <a:rPr lang="en-US" sz="2000" b="1" dirty="1">
                <a:solidFill>
                  <a:srgbClr val="FF0000"/>
                </a:solidFill>
                <a:latin typeface="Times New Roman" panose="02020603050405020304" pitchFamily="18" charset="0"/>
                <a:cs typeface="Times New Roman" panose="02020603050405020304" pitchFamily="18" charset="0"/>
              </a:rPr>
              <a:t>~8%</a:t>
            </a:r>
          </a:p>
          <a:p>
            <a:pPr marL="971526" lvl="1" indent="-514338">
              <a:lnSpc>
                <a:spcPct val="200000"/>
              </a:lnSpc>
              <a:spcAft>
                <a:spcPct val="0"/>
              </a:spcAft>
              <a:buClrTx/>
              <a:buFont typeface="+mj-lt"/>
              <a:buAutoNum type="arabicPeriod" startAt="4"/>
            </a:pPr>
            <a:r>
              <a:rPr lang="en-US" sz="2000" b="1" dirty="1">
                <a:latin typeface="Times New Roman" panose="02020603050405020304" pitchFamily="18" charset="0"/>
                <a:cs typeface="Times New Roman" panose="02020603050405020304" pitchFamily="18" charset="0"/>
              </a:rPr>
              <a:t>Individual or class medical monitoring:  </a:t>
            </a:r>
            <a:r>
              <a:rPr lang="en-US" sz="2000" b="1" dirty="1">
                <a:solidFill>
                  <a:srgbClr val="FF0000"/>
                </a:solidFill>
                <a:latin typeface="Times New Roman" panose="02020603050405020304" pitchFamily="18" charset="0"/>
                <a:cs typeface="Times New Roman" panose="02020603050405020304" pitchFamily="18" charset="0"/>
              </a:rPr>
              <a:t>~1%</a:t>
            </a:r>
          </a:p>
          <a:p>
            <a:pPr marL="457189" lvl="1" indent="0">
              <a:lnSpc>
                <a:spcPct val="200000"/>
              </a:lnSpc>
              <a:spcAft>
                <a:spcPct val="0"/>
              </a:spcAft>
              <a:buClr>
                <a:schemeClr val="accent1"/>
              </a:buClr>
              <a:buNone/>
            </a:pPr>
            <a:endParaRPr lang="en-US" sz="1400">
              <a:solidFill>
                <a:srgbClr val="FF0000"/>
              </a:solidFill>
              <a:latin typeface="Times New Roman" panose="02020603050405020304" pitchFamily="18" charset="0"/>
              <a:cs typeface="Times New Roman" panose="02020603050405020304" pitchFamily="18" charset="0"/>
            </a:endParaRPr>
          </a:p>
          <a:p>
            <a:pPr marL="457189" lvl="1" indent="0">
              <a:lnSpc>
                <a:spcPct val="200000"/>
              </a:lnSpc>
              <a:spcAft>
                <a:spcPct val="0"/>
              </a:spcAft>
              <a:buClr>
                <a:schemeClr val="accent1"/>
              </a:buClr>
              <a:buNone/>
            </a:pPr>
            <a:r>
              <a:rPr lang="en-US" sz="1400" i="1" dirty="1">
                <a:solidFill>
                  <a:srgbClr val="FF0000"/>
                </a:solidFill>
                <a:latin typeface="Times New Roman" panose="02020603050405020304" pitchFamily="18" charset="0"/>
                <a:cs typeface="Times New Roman" panose="02020603050405020304" pitchFamily="18" charset="0"/>
              </a:rPr>
              <a:t>Percentages are by lawsuit, not individual plaintiffs </a:t>
            </a:r>
          </a:p>
          <a:p>
            <a:pPr marL="457189" lvl="1" indent="0">
              <a:lnSpc>
                <a:spcPct val="200000"/>
              </a:lnSpc>
              <a:spcAft>
                <a:spcPct val="0"/>
              </a:spcAft>
              <a:buClr>
                <a:schemeClr val="accent1"/>
              </a:buClr>
              <a:buNone/>
            </a:pPr>
            <a:endParaRPr lang="en-US" sz="1400" b="1">
              <a:latin typeface="Times New Roman" panose="02020603050405020304" pitchFamily="18" charset="0"/>
              <a:cs typeface="Times New Roman" panose="02020603050405020304" pitchFamily="18" charset="0"/>
            </a:endParaRPr>
          </a:p>
          <a:p>
            <a:pPr marL="457189" lvl="1" indent="0">
              <a:lnSpc>
                <a:spcPct val="200000"/>
              </a:lnSpc>
              <a:spcAft>
                <a:spcPct val="0"/>
              </a:spcAft>
              <a:buClr>
                <a:schemeClr val="accent1"/>
              </a:buClr>
              <a:buNone/>
            </a:pPr>
            <a:endParaRPr lang="en-US" sz="1400">
              <a:latin typeface="Times New Roman" panose="02020603050405020304" pitchFamily="18" charset="0"/>
              <a:cs typeface="Times New Roman" panose="02020603050405020304" pitchFamily="18" charset="0"/>
            </a:endParaRPr>
          </a:p>
          <a:p>
            <a:pPr marL="822939" lvl="2" indent="0">
              <a:lnSpc>
                <a:spcPct val="200000"/>
              </a:lnSpc>
              <a:spcAft>
                <a:spcPct val="0"/>
              </a:spcAft>
              <a:buClr>
                <a:schemeClr val="accent1"/>
              </a:buClr>
              <a:buNone/>
            </a:pPr>
            <a:endParaRPr lang="en-US" sz="260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48DB9435-4ED2-468A-B47D-040AD0861286}"/>
              </a:ext>
            </a:extLst>
          </p:cNvPr>
          <p:cNvPicPr>
            <a:picLocks noChangeAspect="1"/>
          </p:cNvPicPr>
          <p:nvPr/>
        </p:nvPicPr>
        <p:blipFill>
          <a:blip r:embed="rId3"/>
          <a:srcRect/>
          <a:stretch>
            <a:fillRect/>
          </a:stretch>
        </p:blipFill>
        <p:spPr>
          <a:xfrm>
            <a:off x="3736643" y="6289397"/>
            <a:ext cx="4718713" cy="365792"/>
          </a:xfrm>
          <a:prstGeom prst="rect"/>
        </p:spPr>
      </p:pic>
    </p:spTree>
    <p:extLst>
      <p:ext uri="{BB962C8B-B14F-4D97-AF65-F5344CB8AC3E}">
        <p14:creationId xmlns:p14="http://schemas.microsoft.com/office/powerpoint/2010/main" val="32834062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3B3594-BDB3-4D40-8D12-9BDA8A5F1620}"/>
              </a:ext>
            </a:extLst>
          </p:cNvPr>
          <p:cNvSpPr>
            <a:spLocks noGrp="1"/>
          </p:cNvSpPr>
          <p:nvPr>
            <p:ph type="title"/>
          </p:nvPr>
        </p:nvSpPr>
        <p:spPr>
          <a:xfrm>
            <a:off x="1564640" y="100269"/>
            <a:ext cx="8376919" cy="623248"/>
          </a:xfrm>
        </p:spPr>
        <p:txBody>
          <a:bodyPr/>
          <a:lstStyle/>
          <a:p>
            <a:pPr algn="ctr"/>
            <a:r>
              <a:rPr lang="en-US" dirty="1">
                <a:solidFill>
                  <a:srgbClr val="FF6600"/>
                </a:solidFill>
                <a:latin typeface="Times New Roman" panose="02020603050405020304" pitchFamily="18" charset="0"/>
                <a:cs typeface="Times New Roman" panose="02020603050405020304" pitchFamily="18" charset="0"/>
              </a:rPr>
              <a:t>AFFF Multi-District Litigation</a:t>
            </a:r>
          </a:p>
        </p:txBody>
      </p:sp>
      <p:sp>
        <p:nvSpPr>
          <p:cNvPr id="4" name="Text Placeholder 3">
            <a:extLst>
              <a:ext uri="{FF2B5EF4-FFF2-40B4-BE49-F238E27FC236}">
                <a16:creationId xmlns:a16="http://schemas.microsoft.com/office/drawing/2014/main" id="{E4331FD2-BA1B-4763-9131-FACBDC83FB95}"/>
              </a:ext>
            </a:extLst>
          </p:cNvPr>
          <p:cNvSpPr>
            <a:spLocks noGrp="1"/>
          </p:cNvSpPr>
          <p:nvPr>
            <p:ph type="body" sz="quarter" idx="12"/>
          </p:nvPr>
        </p:nvSpPr>
        <p:spPr>
          <a:xfrm>
            <a:off x="1761694" y="1308596"/>
            <a:ext cx="8529319" cy="4240808"/>
          </a:xfrm>
        </p:spPr>
        <p:txBody>
          <a:bodyPr/>
          <a:lstStyle/>
          <a:p>
            <a:pPr lvl="1">
              <a:spcAft>
                <a:spcPts val="300"/>
              </a:spcAft>
              <a:buClrTx/>
              <a:buFont typeface="Wingdings" panose="05000000000000000000" pitchFamily="2" charset="2"/>
              <a:buChar char="§"/>
            </a:pPr>
            <a:endParaRPr lang="en-US" sz="1400" b="1">
              <a:solidFill>
                <a:prstClr val="black"/>
              </a:solidFill>
              <a:latin typeface="Times New Roman" panose="02020603050405020304" pitchFamily="18" charset="0"/>
              <a:cs typeface="Times New Roman" panose="02020603050405020304" pitchFamily="18" charset="0"/>
            </a:endParaRPr>
          </a:p>
          <a:p>
            <a:pPr lvl="1">
              <a:lnSpc>
                <a:spcPct val="200000"/>
              </a:lnSpc>
              <a:spcAft>
                <a:spcPts val="300"/>
              </a:spcAft>
              <a:buClrTx/>
              <a:buFont typeface="Wingdings" panose="05000000000000000000" pitchFamily="2" charset="2"/>
              <a:buChar char="§"/>
            </a:pPr>
            <a:r>
              <a:rPr lang="en-US" sz="2400" dirty="1">
                <a:latin typeface="Times New Roman" panose="02020603050405020304" pitchFamily="18" charset="0"/>
                <a:cs typeface="Times New Roman" panose="02020603050405020304" pitchFamily="18" charset="0"/>
              </a:rPr>
              <a:t>Negligence</a:t>
            </a:r>
          </a:p>
          <a:p>
            <a:pPr lvl="1">
              <a:lnSpc>
                <a:spcPct val="200000"/>
              </a:lnSpc>
              <a:spcAft>
                <a:spcPts val="300"/>
              </a:spcAft>
              <a:buClrTx/>
              <a:buFont typeface="Wingdings" panose="05000000000000000000" pitchFamily="2" charset="2"/>
              <a:buChar char="§"/>
            </a:pPr>
            <a:r>
              <a:rPr lang="en-US" sz="2400" dirty="1">
                <a:latin typeface="Times New Roman" panose="02020603050405020304" pitchFamily="18" charset="0"/>
                <a:cs typeface="Times New Roman" panose="02020603050405020304" pitchFamily="18" charset="0"/>
              </a:rPr>
              <a:t>Strict liability (failure to warn &amp; defective design)</a:t>
            </a:r>
          </a:p>
          <a:p>
            <a:pPr lvl="1">
              <a:lnSpc>
                <a:spcPct val="200000"/>
              </a:lnSpc>
              <a:spcAft>
                <a:spcPts val="300"/>
              </a:spcAft>
              <a:buClrTx/>
              <a:buFont typeface="Wingdings" panose="05000000000000000000" pitchFamily="2" charset="2"/>
              <a:buChar char="§"/>
            </a:pPr>
            <a:r>
              <a:rPr lang="en-US" sz="2400" dirty="1">
                <a:latin typeface="Times New Roman" panose="02020603050405020304" pitchFamily="18" charset="0"/>
                <a:cs typeface="Times New Roman" panose="02020603050405020304" pitchFamily="18" charset="0"/>
              </a:rPr>
              <a:t>Trespass</a:t>
            </a:r>
          </a:p>
          <a:p>
            <a:pPr lvl="1">
              <a:lnSpc>
                <a:spcPct val="200000"/>
              </a:lnSpc>
              <a:spcAft>
                <a:spcPts val="300"/>
              </a:spcAft>
              <a:buClrTx/>
              <a:buFont typeface="Wingdings" panose="05000000000000000000" pitchFamily="2" charset="2"/>
              <a:buChar char="§"/>
            </a:pPr>
            <a:r>
              <a:rPr lang="en-US" sz="2400" dirty="1">
                <a:latin typeface="Times New Roman" panose="02020603050405020304" pitchFamily="18" charset="0"/>
                <a:cs typeface="Times New Roman" panose="02020603050405020304" pitchFamily="18" charset="0"/>
              </a:rPr>
              <a:t>Medical monitoring</a:t>
            </a:r>
          </a:p>
          <a:p>
            <a:pPr lvl="1">
              <a:lnSpc>
                <a:spcPct val="200000"/>
              </a:lnSpc>
              <a:spcAft>
                <a:spcPts val="300"/>
              </a:spcAft>
              <a:buClrTx/>
              <a:buFont typeface="Wingdings" panose="05000000000000000000" pitchFamily="2" charset="2"/>
              <a:buChar char="§"/>
            </a:pPr>
            <a:r>
              <a:rPr lang="en-US" sz="2400" dirty="1">
                <a:latin typeface="Times New Roman" panose="02020603050405020304" pitchFamily="18" charset="0"/>
                <a:cs typeface="Times New Roman" panose="02020603050405020304" pitchFamily="18" charset="0"/>
              </a:rPr>
              <a:t>Public or private nuisance</a:t>
            </a:r>
          </a:p>
          <a:p>
            <a:pPr lvl="1">
              <a:lnSpc>
                <a:spcPct val="200000"/>
              </a:lnSpc>
              <a:spcAft>
                <a:spcPts val="300"/>
              </a:spcAft>
              <a:buClrTx/>
              <a:buFont typeface="Wingdings" panose="05000000000000000000" pitchFamily="2" charset="2"/>
              <a:buChar char="§"/>
            </a:pPr>
            <a:endParaRPr lang="en-US" sz="240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C55A9A61-0FB7-4813-A65F-3011ABFCDDDA}"/>
              </a:ext>
            </a:extLst>
          </p:cNvPr>
          <p:cNvSpPr/>
          <p:nvPr/>
        </p:nvSpPr>
        <p:spPr>
          <a:xfrm>
            <a:off x="1948298" y="846931"/>
            <a:ext cx="8529319" cy="461665"/>
          </a:xfrm>
          <a:prstGeom prst="rect"/>
        </p:spPr>
        <p:txBody>
          <a:bodyPr wrap="square">
            <a:spAutoFit/>
          </a:bodyPr>
          <a:lstStyle/>
          <a:p>
            <a:pPr marL="91438" algn="ctr" defTabSz="914377">
              <a:spcAft>
                <a:spcPts val="600"/>
              </a:spcAft>
              <a:buClr>
                <a:prstClr val="black"/>
              </a:buClr>
              <a:buSzPct val="90000"/>
            </a:pPr>
            <a:r>
              <a:rPr lang="en-US" sz="2400" b="1" dirty="1">
                <a:solidFill>
                  <a:srgbClr val="FF0000"/>
                </a:solidFill>
                <a:latin typeface="Times New Roman"/>
                <a:cs typeface="Calibri Light"/>
              </a:rPr>
              <a:t>Typical Causes of Action</a:t>
            </a:r>
            <a:endParaRPr lang="en-US" sz="2400">
              <a:solidFill>
                <a:prstClr val="black"/>
              </a:solidFill>
              <a:latin typeface="Times New Roman"/>
              <a:cs typeface="Calibri Light"/>
            </a:endParaRPr>
          </a:p>
        </p:txBody>
      </p:sp>
      <p:pic>
        <p:nvPicPr>
          <p:cNvPr id="2" name="Picture 1">
            <a:extLst>
              <a:ext uri="{FF2B5EF4-FFF2-40B4-BE49-F238E27FC236}">
                <a16:creationId xmlns:a16="http://schemas.microsoft.com/office/drawing/2014/main" id="{AFBF5AD1-0B44-4543-8D71-C2A815FC4073}"/>
              </a:ext>
            </a:extLst>
          </p:cNvPr>
          <p:cNvPicPr>
            <a:picLocks noChangeAspect="1"/>
          </p:cNvPicPr>
          <p:nvPr/>
        </p:nvPicPr>
        <p:blipFill>
          <a:blip r:embed="rId3"/>
          <a:srcRect/>
          <a:stretch>
            <a:fillRect/>
          </a:stretch>
        </p:blipFill>
        <p:spPr>
          <a:xfrm>
            <a:off x="3853602" y="6391939"/>
            <a:ext cx="4718713" cy="365792"/>
          </a:xfrm>
          <a:prstGeom prst="rect"/>
        </p:spPr>
      </p:pic>
    </p:spTree>
    <p:extLst>
      <p:ext uri="{BB962C8B-B14F-4D97-AF65-F5344CB8AC3E}">
        <p14:creationId xmlns:p14="http://schemas.microsoft.com/office/powerpoint/2010/main" val="22940111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3B3594-BDB3-4D40-8D12-9BDA8A5F1620}"/>
              </a:ext>
            </a:extLst>
          </p:cNvPr>
          <p:cNvSpPr>
            <a:spLocks noGrp="1"/>
          </p:cNvSpPr>
          <p:nvPr>
            <p:ph type="title"/>
          </p:nvPr>
        </p:nvSpPr>
        <p:spPr>
          <a:xfrm>
            <a:off x="1752599" y="167313"/>
            <a:ext cx="8376919" cy="623248"/>
          </a:xfrm>
        </p:spPr>
        <p:txBody>
          <a:bodyPr/>
          <a:lstStyle/>
          <a:p>
            <a:pPr algn="ctr"/>
            <a:r>
              <a:rPr lang="en-US" dirty="1">
                <a:solidFill>
                  <a:srgbClr val="FF6600"/>
                </a:solidFill>
                <a:latin typeface="Times New Roman" panose="02020603050405020304" pitchFamily="18" charset="0"/>
                <a:cs typeface="Times New Roman" panose="02020603050405020304" pitchFamily="18" charset="0"/>
              </a:rPr>
              <a:t>Non-AFFF PFAS Litigation </a:t>
            </a:r>
          </a:p>
        </p:txBody>
      </p:sp>
      <p:sp>
        <p:nvSpPr>
          <p:cNvPr id="4" name="Text Placeholder 3">
            <a:extLst>
              <a:ext uri="{FF2B5EF4-FFF2-40B4-BE49-F238E27FC236}">
                <a16:creationId xmlns:a16="http://schemas.microsoft.com/office/drawing/2014/main" id="{E4331FD2-BA1B-4763-9131-FACBDC83FB95}"/>
              </a:ext>
            </a:extLst>
          </p:cNvPr>
          <p:cNvSpPr>
            <a:spLocks noGrp="1"/>
          </p:cNvSpPr>
          <p:nvPr>
            <p:ph type="body" sz="quarter" idx="12"/>
          </p:nvPr>
        </p:nvSpPr>
        <p:spPr>
          <a:xfrm>
            <a:off x="1752599" y="1098257"/>
            <a:ext cx="8901223" cy="5015463"/>
          </a:xfrm>
        </p:spPr>
        <p:txBody>
          <a:bodyPr/>
          <a:lstStyle/>
          <a:p>
            <a:pPr>
              <a:spcAft>
                <a:spcPts val="1200"/>
              </a:spcAft>
            </a:pPr>
            <a:r>
              <a:rPr lang="en-US" sz="2400" dirty="1">
                <a:solidFill>
                  <a:srgbClr val="FF0000"/>
                </a:solidFill>
                <a:latin typeface="Times New Roman" panose="02020603050405020304" pitchFamily="18" charset="0"/>
                <a:cs typeface="Times New Roman" panose="02020603050405020304" pitchFamily="18" charset="0"/>
              </a:rPr>
              <a:t>AFFF claims </a:t>
            </a:r>
            <a:r>
              <a:rPr lang="en-US" sz="2400" dirty="1">
                <a:latin typeface="Times New Roman" panose="02020603050405020304" pitchFamily="18" charset="0"/>
                <a:cs typeface="Times New Roman" panose="02020603050405020304" pitchFamily="18" charset="0"/>
              </a:rPr>
              <a:t>are </a:t>
            </a:r>
            <a:r>
              <a:rPr lang="en-US" sz="2400" dirty="1">
                <a:solidFill>
                  <a:srgbClr val="FF0000"/>
                </a:solidFill>
                <a:latin typeface="Times New Roman" panose="02020603050405020304" pitchFamily="18" charset="0"/>
                <a:cs typeface="Times New Roman" panose="02020603050405020304" pitchFamily="18" charset="0"/>
              </a:rPr>
              <a:t>a subset </a:t>
            </a:r>
            <a:r>
              <a:rPr lang="en-US" sz="2400" dirty="1">
                <a:latin typeface="Times New Roman" panose="02020603050405020304" pitchFamily="18" charset="0"/>
                <a:cs typeface="Times New Roman" panose="02020603050405020304" pitchFamily="18" charset="0"/>
              </a:rPr>
              <a:t>of all PFAS litigation</a:t>
            </a:r>
          </a:p>
          <a:p>
            <a:pPr>
              <a:spcAft>
                <a:spcPts val="1200"/>
              </a:spcAft>
            </a:pPr>
            <a:r>
              <a:rPr lang="en-US" sz="2400" dirty="1">
                <a:solidFill>
                  <a:srgbClr val="FF0000"/>
                </a:solidFill>
                <a:latin typeface="Times New Roman" panose="02020603050405020304" pitchFamily="18" charset="0"/>
                <a:cs typeface="Times New Roman" panose="02020603050405020304" pitchFamily="18" charset="0"/>
              </a:rPr>
              <a:t>Hundreds </a:t>
            </a:r>
            <a:r>
              <a:rPr lang="en-US" sz="2400" dirty="1">
                <a:latin typeface="Times New Roman" panose="02020603050405020304" pitchFamily="18" charset="0"/>
                <a:cs typeface="Times New Roman" panose="02020603050405020304" pitchFamily="18" charset="0"/>
              </a:rPr>
              <a:t>of</a:t>
            </a:r>
            <a:r>
              <a:rPr lang="en-US" sz="2400" dirty="1">
                <a:solidFill>
                  <a:srgbClr val="FF0000"/>
                </a:solidFill>
                <a:latin typeface="Times New Roman" panose="02020603050405020304" pitchFamily="18" charset="0"/>
                <a:cs typeface="Times New Roman" panose="02020603050405020304" pitchFamily="18" charset="0"/>
              </a:rPr>
              <a:t> non-AFFF PFAS lawsuits </a:t>
            </a:r>
            <a:r>
              <a:rPr lang="en-US" sz="2400" dirty="1">
                <a:latin typeface="Times New Roman" panose="02020603050405020304" pitchFamily="18" charset="0"/>
                <a:cs typeface="Times New Roman" panose="02020603050405020304" pitchFamily="18" charset="0"/>
              </a:rPr>
              <a:t>seek recovery for:</a:t>
            </a:r>
          </a:p>
          <a:p>
            <a:pPr marL="971526" lvl="1" indent="-514338">
              <a:spcAft>
                <a:spcPts val="1800"/>
              </a:spcAft>
              <a:buClr>
                <a:srgbClr val="FF0000"/>
              </a:buClr>
              <a:buFont typeface="+mj-lt"/>
              <a:buAutoNum type="arabicPeriod" startAt="1"/>
            </a:pPr>
            <a:r>
              <a:rPr lang="en-US" sz="2400" dirty="1">
                <a:latin typeface="Times New Roman" panose="02020603050405020304" pitchFamily="18" charset="0"/>
                <a:cs typeface="Times New Roman" panose="02020603050405020304" pitchFamily="18" charset="0"/>
              </a:rPr>
              <a:t>Environmental Remediation (Cleanup and NRD)</a:t>
            </a:r>
          </a:p>
          <a:p>
            <a:pPr marL="971526" lvl="1" indent="-514338">
              <a:spcAft>
                <a:spcPts val="1800"/>
              </a:spcAft>
              <a:buClr>
                <a:srgbClr val="FF0000"/>
              </a:buClr>
              <a:buFont typeface="+mj-lt"/>
              <a:buAutoNum type="arabicPeriod" startAt="1"/>
            </a:pPr>
            <a:r>
              <a:rPr lang="en-US" sz="2400" dirty="1">
                <a:latin typeface="Times New Roman" panose="02020603050405020304" pitchFamily="18" charset="0"/>
                <a:cs typeface="Times New Roman" panose="02020603050405020304" pitchFamily="18" charset="0"/>
              </a:rPr>
              <a:t>Individual and Class Action Bodily Injury</a:t>
            </a:r>
          </a:p>
          <a:p>
            <a:pPr marL="971526" lvl="1" indent="-514338">
              <a:spcAft>
                <a:spcPts val="1800"/>
              </a:spcAft>
              <a:buClr>
                <a:srgbClr val="FF0000"/>
              </a:buClr>
              <a:buFont typeface="+mj-lt"/>
              <a:buAutoNum type="arabicPeriod" startAt="1"/>
            </a:pPr>
            <a:r>
              <a:rPr lang="en-US" sz="2400" dirty="1">
                <a:latin typeface="Times New Roman" panose="02020603050405020304" pitchFamily="18" charset="0"/>
                <a:cs typeface="Times New Roman" panose="02020603050405020304" pitchFamily="18" charset="0"/>
              </a:rPr>
              <a:t>Medical Monitoring</a:t>
            </a:r>
          </a:p>
          <a:p>
            <a:pPr marL="971526" lvl="1" indent="-514338">
              <a:spcAft>
                <a:spcPts val="1200"/>
              </a:spcAft>
              <a:buClr>
                <a:srgbClr val="FF0000"/>
              </a:buClr>
              <a:buFont typeface="+mj-lt"/>
              <a:buAutoNum type="arabicPeriod" startAt="1"/>
            </a:pPr>
            <a:r>
              <a:rPr lang="en-US" sz="2400" dirty="1">
                <a:latin typeface="Times New Roman" panose="02020603050405020304" pitchFamily="18" charset="0"/>
                <a:cs typeface="Times New Roman" panose="02020603050405020304" pitchFamily="18" charset="0"/>
              </a:rPr>
              <a:t>Individual Property Damage</a:t>
            </a:r>
          </a:p>
          <a:p>
            <a:pPr>
              <a:spcAft>
                <a:spcPts val="1200"/>
              </a:spcAft>
              <a:buClrTx/>
            </a:pPr>
            <a:r>
              <a:rPr lang="en-US" sz="2400" dirty="1">
                <a:latin typeface="Times New Roman" panose="02020603050405020304" pitchFamily="18" charset="0"/>
                <a:cs typeface="Times New Roman" panose="02020603050405020304" pitchFamily="18" charset="0"/>
              </a:rPr>
              <a:t>Although anticipated </a:t>
            </a:r>
            <a:r>
              <a:rPr lang="en-US" sz="2400" dirty="1">
                <a:solidFill>
                  <a:srgbClr val="FF0000"/>
                </a:solidFill>
                <a:latin typeface="Times New Roman" panose="02020603050405020304" pitchFamily="18" charset="0"/>
                <a:cs typeface="Times New Roman" panose="02020603050405020304" pitchFamily="18" charset="0"/>
              </a:rPr>
              <a:t>liabilities</a:t>
            </a:r>
            <a:r>
              <a:rPr lang="en-US" sz="2400" dirty="1">
                <a:latin typeface="Times New Roman" panose="02020603050405020304" pitchFamily="18" charset="0"/>
                <a:cs typeface="Times New Roman" panose="02020603050405020304" pitchFamily="18" charset="0"/>
              </a:rPr>
              <a:t> for </a:t>
            </a:r>
            <a:r>
              <a:rPr lang="en-US" sz="2400" dirty="1">
                <a:solidFill>
                  <a:srgbClr val="FF0000"/>
                </a:solidFill>
                <a:latin typeface="Times New Roman" panose="02020603050405020304" pitchFamily="18" charset="0"/>
                <a:cs typeface="Times New Roman" panose="02020603050405020304" pitchFamily="18" charset="0"/>
              </a:rPr>
              <a:t>AFFF litigation </a:t>
            </a:r>
            <a:r>
              <a:rPr lang="en-US" sz="2400" dirty="1">
                <a:latin typeface="Times New Roman" panose="02020603050405020304" pitchFamily="18" charset="0"/>
                <a:cs typeface="Times New Roman" panose="02020603050405020304" pitchFamily="18" charset="0"/>
              </a:rPr>
              <a:t>are </a:t>
            </a:r>
            <a:r>
              <a:rPr lang="en-US" sz="2400" dirty="1">
                <a:solidFill>
                  <a:srgbClr val="FF0000"/>
                </a:solidFill>
                <a:latin typeface="Times New Roman" panose="02020603050405020304" pitchFamily="18" charset="0"/>
                <a:cs typeface="Times New Roman" panose="02020603050405020304" pitchFamily="18" charset="0"/>
              </a:rPr>
              <a:t>significant</a:t>
            </a:r>
            <a:r>
              <a:rPr lang="en-US" sz="2400" dirty="1">
                <a:latin typeface="Times New Roman" panose="02020603050405020304" pitchFamily="18" charset="0"/>
                <a:cs typeface="Times New Roman" panose="02020603050405020304" pitchFamily="18" charset="0"/>
              </a:rPr>
              <a:t> because AFFF contains the </a:t>
            </a:r>
            <a:r>
              <a:rPr lang="en-US" sz="2400" dirty="1">
                <a:solidFill>
                  <a:srgbClr val="FF0000"/>
                </a:solidFill>
                <a:latin typeface="Times New Roman" panose="02020603050405020304" pitchFamily="18" charset="0"/>
                <a:cs typeface="Times New Roman" panose="02020603050405020304" pitchFamily="18" charset="0"/>
              </a:rPr>
              <a:t>largest concentration </a:t>
            </a:r>
            <a:r>
              <a:rPr lang="en-US" sz="2400" dirty="1">
                <a:latin typeface="Times New Roman" panose="02020603050405020304" pitchFamily="18" charset="0"/>
                <a:cs typeface="Times New Roman" panose="02020603050405020304" pitchFamily="18" charset="0"/>
              </a:rPr>
              <a:t>of PFAS chemicals, liabilities arising from </a:t>
            </a:r>
            <a:r>
              <a:rPr lang="en-US" sz="2400" dirty="1">
                <a:solidFill>
                  <a:srgbClr val="FF0000"/>
                </a:solidFill>
                <a:latin typeface="Times New Roman" panose="02020603050405020304" pitchFamily="18" charset="0"/>
                <a:cs typeface="Times New Roman" panose="02020603050405020304" pitchFamily="18" charset="0"/>
              </a:rPr>
              <a:t>non-AFFF litigation </a:t>
            </a:r>
            <a:r>
              <a:rPr lang="en-US" sz="2400" dirty="1">
                <a:latin typeface="Times New Roman" panose="02020603050405020304" pitchFamily="18" charset="0"/>
                <a:cs typeface="Times New Roman" panose="02020603050405020304" pitchFamily="18" charset="0"/>
              </a:rPr>
              <a:t>for other PFAS products likely will </a:t>
            </a:r>
            <a:r>
              <a:rPr lang="en-US" sz="2400" dirty="1">
                <a:solidFill>
                  <a:srgbClr val="FF0000"/>
                </a:solidFill>
                <a:latin typeface="Times New Roman" panose="02020603050405020304" pitchFamily="18" charset="0"/>
                <a:cs typeface="Times New Roman" panose="02020603050405020304" pitchFamily="18" charset="0"/>
              </a:rPr>
              <a:t>eclipse AFFF liabilities </a:t>
            </a:r>
            <a:r>
              <a:rPr lang="en-US" sz="2400" dirty="1">
                <a:latin typeface="Times New Roman" panose="02020603050405020304" pitchFamily="18" charset="0"/>
                <a:cs typeface="Times New Roman" panose="02020603050405020304" pitchFamily="18" charset="0"/>
              </a:rPr>
              <a:t>because of cleanup expense.  </a:t>
            </a:r>
          </a:p>
        </p:txBody>
      </p:sp>
      <p:pic>
        <p:nvPicPr>
          <p:cNvPr id="2" name="Picture 1">
            <a:extLst>
              <a:ext uri="{FF2B5EF4-FFF2-40B4-BE49-F238E27FC236}">
                <a16:creationId xmlns:a16="http://schemas.microsoft.com/office/drawing/2014/main" id="{9D0A526E-E86C-4BBA-9E3D-DC00B5549411}"/>
              </a:ext>
            </a:extLst>
          </p:cNvPr>
          <p:cNvPicPr>
            <a:picLocks noChangeAspect="1"/>
          </p:cNvPicPr>
          <p:nvPr/>
        </p:nvPicPr>
        <p:blipFill>
          <a:blip r:embed="rId2"/>
          <a:srcRect/>
          <a:stretch>
            <a:fillRect/>
          </a:stretch>
        </p:blipFill>
        <p:spPr>
          <a:xfrm>
            <a:off x="3640950" y="6421416"/>
            <a:ext cx="4718713" cy="365792"/>
          </a:xfrm>
          <a:prstGeom prst="rect"/>
        </p:spPr>
      </p:pic>
    </p:spTree>
    <p:extLst>
      <p:ext uri="{BB962C8B-B14F-4D97-AF65-F5344CB8AC3E}">
        <p14:creationId xmlns:p14="http://schemas.microsoft.com/office/powerpoint/2010/main" val="29834259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44923-72A3-4547-A63A-858CC8195E93}"/>
              </a:ext>
            </a:extLst>
          </p:cNvPr>
          <p:cNvSpPr>
            <a:spLocks noGrp="1"/>
          </p:cNvSpPr>
          <p:nvPr>
            <p:ph type="ctrTitle"/>
          </p:nvPr>
        </p:nvSpPr>
        <p:spPr>
          <a:xfrm>
            <a:off x="515937" y="44891"/>
            <a:ext cx="11160124" cy="1488314"/>
          </a:xfrm>
        </p:spPr>
        <p:txBody>
          <a:bodyPr/>
          <a:lstStyle/>
          <a:p>
            <a:r>
              <a:rPr lang="en-US" dirty="1"/>
              <a:t>Reviver Statutes – Recent Trends (2)</a:t>
            </a:r>
          </a:p>
        </p:txBody>
      </p:sp>
      <p:sp>
        <p:nvSpPr>
          <p:cNvPr id="3" name="Text Placeholder 2">
            <a:extLst>
              <a:ext uri="{FF2B5EF4-FFF2-40B4-BE49-F238E27FC236}">
                <a16:creationId xmlns:a16="http://schemas.microsoft.com/office/drawing/2014/main" id="{72CE192C-1176-7347-9106-B8DE5AF5558E}"/>
              </a:ext>
            </a:extLst>
          </p:cNvPr>
          <p:cNvSpPr>
            <a:spLocks noGrp="1"/>
          </p:cNvSpPr>
          <p:nvPr>
            <p:ph type="body" sz="quarter" idx="10"/>
          </p:nvPr>
        </p:nvSpPr>
        <p:spPr>
          <a:xfrm>
            <a:off x="666940" y="1089500"/>
            <a:ext cx="7366000" cy="5266849"/>
          </a:xfrm>
        </p:spPr>
        <p:txBody>
          <a:bodyPr>
            <a:normAutofit/>
          </a:bodyPr>
          <a:lstStyle/>
          <a:p>
            <a:pPr marL="342900" indent="-342900">
              <a:buClrTx/>
              <a:buFont typeface="Arial" panose="020b0604020202020204" pitchFamily="34" charset="0"/>
              <a:buChar char="•"/>
            </a:pPr>
            <a:r>
              <a:rPr lang="en-US" dirty="1">
                <a:solidFill>
                  <a:schemeClr val="tx1"/>
                </a:solidFill>
              </a:rPr>
              <a:t>In 2019, New York passed a reviver statute that initially established a one-year revival window for expired claims against perpetrators and organizations.  </a:t>
            </a:r>
            <a:r>
              <a:rPr lang="en-US" i="1" dirty="1">
                <a:solidFill>
                  <a:schemeClr val="tx1"/>
                </a:solidFill>
              </a:rPr>
              <a:t>See</a:t>
            </a:r>
            <a:r>
              <a:rPr lang="en-US" dirty="1">
                <a:solidFill>
                  <a:schemeClr val="tx1"/>
                </a:solidFill>
              </a:rPr>
              <a:t> </a:t>
            </a:r>
            <a:r>
              <a:rPr lang="en-US" i="1" dirty="1">
                <a:solidFill>
                  <a:schemeClr val="tx1"/>
                </a:solidFill>
              </a:rPr>
              <a:t>N.Y. C.P.L.R. 214-g.</a:t>
            </a:r>
          </a:p>
          <a:p>
            <a:pPr marL="342900" indent="-342900">
              <a:buClrTx/>
              <a:buFont typeface="Arial" panose="020b0604020202020204" pitchFamily="34" charset="0"/>
              <a:buChar char="•"/>
            </a:pPr>
            <a:endParaRPr lang="en-US" i="1">
              <a:solidFill>
                <a:schemeClr val="tx1"/>
              </a:solidFill>
            </a:endParaRPr>
          </a:p>
          <a:p>
            <a:pPr marL="342900" indent="-342900">
              <a:buClrTx/>
              <a:buFont typeface="Arial" panose="020b0604020202020204" pitchFamily="34" charset="0"/>
              <a:buChar char="•"/>
            </a:pPr>
            <a:r>
              <a:rPr lang="en-US" dirty="1">
                <a:solidFill>
                  <a:schemeClr val="tx1"/>
                </a:solidFill>
              </a:rPr>
              <a:t>New York has twice extended the revival window due to the COVID pandemic.  </a:t>
            </a:r>
          </a:p>
          <a:p>
            <a:pPr>
              <a:buClrTx/>
            </a:pPr>
            <a:endParaRPr lang="en-US">
              <a:solidFill>
                <a:schemeClr val="tx1"/>
              </a:solidFill>
            </a:endParaRPr>
          </a:p>
          <a:p>
            <a:pPr marL="342900" indent="-342900">
              <a:buClrTx/>
              <a:buFont typeface="Arial" panose="020b0604020202020204" pitchFamily="34" charset="0"/>
              <a:buChar char="•"/>
            </a:pPr>
            <a:r>
              <a:rPr lang="en-US" dirty="1">
                <a:solidFill>
                  <a:schemeClr val="tx1"/>
                </a:solidFill>
              </a:rPr>
              <a:t>The claim filing window is currently set to close on August 14, 2021.  </a:t>
            </a:r>
            <a:r>
              <a:rPr lang="en-US" i="1" dirty="1">
                <a:solidFill>
                  <a:schemeClr val="tx1"/>
                </a:solidFill>
              </a:rPr>
              <a:t>See SB 7082.</a:t>
            </a:r>
            <a:r>
              <a:rPr lang="en-US" sz="1800" dirty="1">
                <a:solidFill>
                  <a:schemeClr val="tx1"/>
                </a:solidFill>
              </a:rPr>
              <a:t>	</a:t>
            </a:r>
          </a:p>
        </p:txBody>
      </p:sp>
      <p:sp>
        <p:nvSpPr>
          <p:cNvPr id="6" name="Footer Placeholder 5">
            <a:extLst>
              <a:ext uri="{FF2B5EF4-FFF2-40B4-BE49-F238E27FC236}">
                <a16:creationId xmlns:a16="http://schemas.microsoft.com/office/drawing/2014/main" id="{84511B59-3334-A848-B186-89B8262A9848}"/>
              </a:ext>
            </a:extLst>
          </p:cNvPr>
          <p:cNvSpPr>
            <a:spLocks noGrp="1"/>
          </p:cNvSpPr>
          <p:nvPr>
            <p:ph type="ftr" sz="quarter" idx="3"/>
          </p:nvPr>
        </p:nvSpPr>
        <p:spPr/>
        <p:txBody>
          <a:bodyPr/>
          <a:lstStyle/>
          <a:p>
            <a:r>
              <a:rPr lang="en-US" dirty="1"/>
              <a:t>#ARIASUS • www.arias-us.org</a:t>
            </a:r>
          </a:p>
        </p:txBody>
      </p:sp>
      <p:sp>
        <p:nvSpPr>
          <p:cNvPr id="4" name="Rectangle 1"/>
          <p:cNvSpPr>
            <a:spLocks noChangeArrowheads="1"/>
          </p:cNvSpPr>
          <p:nvPr/>
        </p:nvSpPr>
        <p:spPr>
          <a:xfrm flipV="1">
            <a:off x="1455808" y="2920525"/>
            <a:ext cx="15668918" cy="2492990"/>
          </a:xfrm>
          <a:prstGeom prst="rect"/>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909E8E84-426E-40DD-AFC4-6F175D3DCCD1}">
              <a14:hiddenFill xmlns:a14="http://schemas.microsoft.com/office/drawing/2010/main">
                <a:solidFill>
                  <a:schemeClr val="accent1"/>
                </a:solidFill>
              </a14:hiddenFill>
            </a:ext>
          </a:extLst>
        </p:spPr>
        <p:txBody>
          <a:bodyPr vert="horz" wrap="square" lIns="91440" tIns="45720" rIns="91440" bIns="45720" numCol="1" anchor="ctr" anchorCtr="0" compatLnSpc="1">
            <a:prstTxWarp prst="textNoShape"/>
            <a:spAutoFit/>
          </a:bodyPr>
          <a:lstStyle/>
          <a:p>
            <a:pPr marL="171450" marR="0" lvl="0" indent="-171450" algn="ctr" defTabSz="914400" fontAlgn="base" rtl="0" eaLnBrk="0" latinLnBrk="0" hangingPunct="0">
              <a:lnSpc>
                <a:spcPct val="100000"/>
              </a:lnSpc>
              <a:spcBef>
                <a:spcPct val="0"/>
              </a:spcBef>
              <a:spcAft>
                <a:spcPct val="0"/>
              </a:spcAft>
              <a:buClrTx/>
              <a:buSzTx/>
              <a:buFont typeface="Wingdings" panose="05000000000000000000" pitchFamily="2" charset="2"/>
              <a:buChar char="§"/>
            </a:pPr>
            <a:r>
              <a:rPr kumimoji="0" lang="en-US" altLang="en-US" sz="900" b="0" i="0" u="none" strike="noStrike" cap="none" normalizeH="0" baseline="0" dirty="1">
                <a:ln>
                  <a:noFill/>
                </a:ln>
                <a:solidFill>
                  <a:srgbClr val="2962FF"/>
                </a:solidFill>
                <a:effectLst/>
                <a:latin typeface="Roboto"/>
                <a:hlinkClick r:id="rId2"/>
              </a:rPr>
              <a:t>  </a:t>
            </a:r>
            <a:r>
              <a:rPr kumimoji="0" lang="en-US" altLang="en-US" sz="15600" b="0" i="0" u="none" strike="noStrike" cap="none" normalizeH="0" baseline="0" dirty="1">
                <a:ln>
                  <a:noFill/>
                </a:ln>
                <a:solidFill>
                  <a:srgbClr val="2962FF"/>
                </a:solidFill>
                <a:effectLst/>
                <a:latin typeface="Roboto"/>
              </a:rPr>
              <a:t> </a:t>
            </a:r>
            <a:r>
              <a:rPr kumimoji="0" lang="en-US" altLang="en-US" sz="900" b="0" i="0" u="none" strike="noStrike" cap="none" normalizeH="0" baseline="0" dirty="1">
                <a:ln>
                  <a:noFill/>
                </a:ln>
                <a:solidFill>
                  <a:srgbClr val="2962FF"/>
                </a:solidFill>
                <a:effectLst/>
                <a:latin typeface="Roboto"/>
              </a:rPr>
              <a:t>                                                                       </a:t>
            </a:r>
          </a:p>
        </p:txBody>
      </p:sp>
      <p:pic>
        <p:nvPicPr>
          <p:cNvPr id="5" name="Picture 4"/>
          <p:cNvPicPr>
            <a:picLocks noChangeAspect="1"/>
          </p:cNvPicPr>
          <p:nvPr/>
        </p:nvPicPr>
        <p:blipFill>
          <a:blip r:embed="rId3"/>
          <a:srcRect/>
          <a:stretch>
            <a:fillRect/>
          </a:stretch>
        </p:blipFill>
        <p:spPr>
          <a:xfrm>
            <a:off x="8554909" y="1638092"/>
            <a:ext cx="3121152" cy="2084832"/>
          </a:xfrm>
          <a:prstGeom prst="rect"/>
        </p:spPr>
      </p:pic>
    </p:spTree>
    <p:extLst>
      <p:ext uri="{BB962C8B-B14F-4D97-AF65-F5344CB8AC3E}">
        <p14:creationId xmlns:p14="http://schemas.microsoft.com/office/powerpoint/2010/main" val="1510851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FF23730-7707-F144-A5C8-BDDF7310A268}"/>
              </a:ext>
            </a:extLst>
          </p:cNvPr>
          <p:cNvSpPr>
            <a:spLocks noGrp="1"/>
          </p:cNvSpPr>
          <p:nvPr>
            <p:ph type="ctrTitle"/>
          </p:nvPr>
        </p:nvSpPr>
        <p:spPr>
          <a:xfrm>
            <a:off x="2670532" y="2777489"/>
            <a:ext cx="4667529" cy="1346394"/>
          </a:xfrm>
        </p:spPr>
        <p:txBody>
          <a:bodyPr/>
          <a:lstStyle/>
          <a:p>
            <a:r>
              <a:rPr lang="en-US" dirty="1" smtClean="0"/>
              <a:t>QUESTIONS?</a:t>
            </a:r>
            <a:endParaRPr lang="en-US"/>
          </a:p>
        </p:txBody>
      </p:sp>
      <p:sp>
        <p:nvSpPr>
          <p:cNvPr id="8" name="Footer Placeholder 7">
            <a:extLst>
              <a:ext uri="{FF2B5EF4-FFF2-40B4-BE49-F238E27FC236}">
                <a16:creationId xmlns:a16="http://schemas.microsoft.com/office/drawing/2014/main" id="{1DC210E4-05FE-AB41-9CCC-35898E6BFE8D}"/>
              </a:ext>
            </a:extLst>
          </p:cNvPr>
          <p:cNvSpPr>
            <a:spLocks noGrp="1"/>
          </p:cNvSpPr>
          <p:nvPr>
            <p:ph type="ftr" sz="quarter" idx="3"/>
          </p:nvPr>
        </p:nvSpPr>
        <p:spPr>
          <a:xfrm>
            <a:off x="515937" y="6356350"/>
            <a:ext cx="2677319" cy="559223"/>
          </a:xfrm>
        </p:spPr>
        <p:txBody>
          <a:bodyPr/>
          <a:lstStyle/>
          <a:p>
            <a:pPr marL="0" marR="0" lvl="0" indent="0" algn="l" defTabSz="457200" fontAlgn="auto" rtl="0" eaLnBrk="1" latinLnBrk="0" hangingPunct="1">
              <a:lnSpc>
                <a:spcPct val="100000"/>
              </a:lnSpc>
              <a:spcBef>
                <a:spcPct val="0"/>
              </a:spcBef>
              <a:spcAft>
                <a:spcPct val="0"/>
              </a:spcAft>
              <a:buClrTx/>
              <a:buSzTx/>
              <a:buFontTx/>
              <a:buNone/>
              <a:defRPr/>
            </a:pPr>
            <a:r>
              <a:rPr kumimoji="0" lang="en-US" sz="1000" b="0" i="0" u="none" strike="noStrike" kern="1200" cap="none" spc="0" normalizeH="0" baseline="0" noProof="0" dirty="1">
                <a:ln>
                  <a:noFill/>
                </a:ln>
                <a:solidFill>
                  <a:srgbClr val="FFFFFF"/>
                </a:solidFill>
                <a:effectLst/>
                <a:uLnTx/>
                <a:uFillTx/>
                <a:latin typeface="Source Sans Pro" panose="020b0503030403020204" pitchFamily="34" charset="0"/>
                <a:ea typeface="+mn-ea"/>
              </a:rPr>
              <a:t>#ARIASUS • www.arias-us.org</a:t>
            </a:r>
          </a:p>
        </p:txBody>
      </p:sp>
    </p:spTree>
    <p:extLst>
      <p:ext uri="{BB962C8B-B14F-4D97-AF65-F5344CB8AC3E}">
        <p14:creationId xmlns:p14="http://schemas.microsoft.com/office/powerpoint/2010/main" val="30386649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6E9C6-180D-4DDD-98B4-B9B0C6EB6F63}"/>
              </a:ext>
            </a:extLst>
          </p:cNvPr>
          <p:cNvSpPr>
            <a:spLocks noGrp="1"/>
          </p:cNvSpPr>
          <p:nvPr>
            <p:ph type="ctrTitle"/>
          </p:nvPr>
        </p:nvSpPr>
        <p:spPr>
          <a:xfrm>
            <a:off x="3787073" y="329883"/>
            <a:ext cx="7380286" cy="2781407"/>
          </a:xfrm>
        </p:spPr>
        <p:txBody>
          <a:bodyPr/>
          <a:lstStyle/>
          <a:p>
            <a:r>
              <a:rPr lang="en-US" dirty="1"/>
              <a:t>THANK YOU</a:t>
            </a:r>
          </a:p>
        </p:txBody>
      </p:sp>
      <p:sp>
        <p:nvSpPr>
          <p:cNvPr id="5" name="Footer Placeholder 4">
            <a:extLst>
              <a:ext uri="{FF2B5EF4-FFF2-40B4-BE49-F238E27FC236}">
                <a16:creationId xmlns:a16="http://schemas.microsoft.com/office/drawing/2014/main" id="{3C203347-2AD4-47EA-9F9B-A4CF49302679}"/>
              </a:ext>
            </a:extLst>
          </p:cNvPr>
          <p:cNvSpPr>
            <a:spLocks noGrp="1"/>
          </p:cNvSpPr>
          <p:nvPr>
            <p:ph type="ftr" sz="quarter" idx="3"/>
          </p:nvPr>
        </p:nvSpPr>
        <p:spPr/>
        <p:txBody>
          <a:bodyPr/>
          <a:lstStyle/>
          <a:p>
            <a:r>
              <a:rPr lang="en-US" dirty="1"/>
              <a:t>#ARIASUS • www.arias-us.org</a:t>
            </a:r>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5756782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44923-72A3-4547-A63A-858CC8195E93}"/>
              </a:ext>
            </a:extLst>
          </p:cNvPr>
          <p:cNvSpPr>
            <a:spLocks noGrp="1"/>
          </p:cNvSpPr>
          <p:nvPr>
            <p:ph type="ctrTitle"/>
          </p:nvPr>
        </p:nvSpPr>
        <p:spPr>
          <a:xfrm>
            <a:off x="624994" y="0"/>
            <a:ext cx="11160124" cy="1488314"/>
          </a:xfrm>
        </p:spPr>
        <p:txBody>
          <a:bodyPr/>
          <a:lstStyle/>
          <a:p>
            <a:r>
              <a:rPr lang="en-US" dirty="1"/>
              <a:t>Reviver Statutes – Recent Trends (3)</a:t>
            </a:r>
          </a:p>
        </p:txBody>
      </p:sp>
      <p:sp>
        <p:nvSpPr>
          <p:cNvPr id="3" name="Text Placeholder 2">
            <a:extLst>
              <a:ext uri="{FF2B5EF4-FFF2-40B4-BE49-F238E27FC236}">
                <a16:creationId xmlns:a16="http://schemas.microsoft.com/office/drawing/2014/main" id="{72CE192C-1176-7347-9106-B8DE5AF5558E}"/>
              </a:ext>
            </a:extLst>
          </p:cNvPr>
          <p:cNvSpPr>
            <a:spLocks noGrp="1"/>
          </p:cNvSpPr>
          <p:nvPr>
            <p:ph type="body" sz="quarter" idx="10"/>
          </p:nvPr>
        </p:nvSpPr>
        <p:spPr>
          <a:xfrm>
            <a:off x="624994" y="1089501"/>
            <a:ext cx="9643131" cy="5266849"/>
          </a:xfrm>
        </p:spPr>
        <p:txBody>
          <a:bodyPr>
            <a:normAutofit/>
          </a:bodyPr>
          <a:lstStyle/>
          <a:p>
            <a:pPr marL="342900" indent="-342900">
              <a:buClrTx/>
              <a:buFont typeface="Arial" panose="020b0604020202020204" pitchFamily="34" charset="0"/>
              <a:buChar char="•"/>
            </a:pPr>
            <a:r>
              <a:rPr lang="en-US" dirty="1">
                <a:solidFill>
                  <a:schemeClr val="tx1"/>
                </a:solidFill>
              </a:rPr>
              <a:t>On January 1, 2020, California opened a three-year reviver window for the filing of previously-expired abuse claims against any type of defendant.  </a:t>
            </a:r>
            <a:r>
              <a:rPr lang="en-US" i="1" dirty="1">
                <a:solidFill>
                  <a:schemeClr val="tx1"/>
                </a:solidFill>
              </a:rPr>
              <a:t>See</a:t>
            </a:r>
            <a:r>
              <a:rPr lang="en-US" dirty="1">
                <a:solidFill>
                  <a:schemeClr val="tx1"/>
                </a:solidFill>
              </a:rPr>
              <a:t> </a:t>
            </a:r>
            <a:r>
              <a:rPr lang="en-US" i="1" dirty="1">
                <a:solidFill>
                  <a:schemeClr val="tx1"/>
                </a:solidFill>
              </a:rPr>
              <a:t>AB 218.</a:t>
            </a:r>
          </a:p>
          <a:p>
            <a:pPr>
              <a:buClrTx/>
            </a:pPr>
            <a:endParaRPr lang="en-US" i="1">
              <a:solidFill>
                <a:schemeClr val="tx1"/>
              </a:solidFill>
            </a:endParaRPr>
          </a:p>
          <a:p>
            <a:pPr marL="342900" indent="-342900">
              <a:buClrTx/>
              <a:buFont typeface="Arial" panose="020b0604020202020204" pitchFamily="34" charset="0"/>
              <a:buChar char="•"/>
            </a:pPr>
            <a:r>
              <a:rPr lang="en-US" dirty="1">
                <a:solidFill>
                  <a:schemeClr val="tx1"/>
                </a:solidFill>
              </a:rPr>
              <a:t>The filing deadline for revived California claims is December 31, 2022.</a:t>
            </a:r>
          </a:p>
          <a:p>
            <a:pPr>
              <a:buClrTx/>
            </a:pPr>
            <a:endParaRPr lang="en-US" sz="1800">
              <a:solidFill>
                <a:schemeClr val="tx1"/>
              </a:solidFill>
            </a:endParaRPr>
          </a:p>
        </p:txBody>
      </p:sp>
      <p:sp>
        <p:nvSpPr>
          <p:cNvPr id="6" name="Footer Placeholder 5">
            <a:extLst>
              <a:ext uri="{FF2B5EF4-FFF2-40B4-BE49-F238E27FC236}">
                <a16:creationId xmlns:a16="http://schemas.microsoft.com/office/drawing/2014/main" id="{84511B59-3334-A848-B186-89B8262A9848}"/>
              </a:ext>
            </a:extLst>
          </p:cNvPr>
          <p:cNvSpPr>
            <a:spLocks noGrp="1"/>
          </p:cNvSpPr>
          <p:nvPr>
            <p:ph type="ftr" sz="quarter" idx="3"/>
          </p:nvPr>
        </p:nvSpPr>
        <p:spPr/>
        <p:txBody>
          <a:bodyPr/>
          <a:lstStyle/>
          <a:p>
            <a:r>
              <a:rPr lang="en-US" dirty="1"/>
              <a:t>#ARIASUS • www.arias-us.org</a:t>
            </a:r>
          </a:p>
        </p:txBody>
      </p:sp>
      <p:sp>
        <p:nvSpPr>
          <p:cNvPr id="4" name="Rectangle 1"/>
          <p:cNvSpPr>
            <a:spLocks noChangeArrowheads="1"/>
          </p:cNvSpPr>
          <p:nvPr/>
        </p:nvSpPr>
        <p:spPr>
          <a:xfrm flipV="1">
            <a:off x="1455808" y="2920525"/>
            <a:ext cx="15668918" cy="2492990"/>
          </a:xfrm>
          <a:prstGeom prst="rect"/>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909E8E84-426E-40DD-AFC4-6F175D3DCCD1}">
              <a14:hiddenFill xmlns:a14="http://schemas.microsoft.com/office/drawing/2010/main">
                <a:solidFill>
                  <a:schemeClr val="accent1"/>
                </a:solidFill>
              </a14:hiddenFill>
            </a:ext>
          </a:extLst>
        </p:spPr>
        <p:txBody>
          <a:bodyPr vert="horz" wrap="square" lIns="91440" tIns="45720" rIns="91440" bIns="45720" numCol="1" anchor="ctr" anchorCtr="0" compatLnSpc="1">
            <a:prstTxWarp prst="textNoShape"/>
            <a:spAutoFit/>
          </a:bodyPr>
          <a:lstStyle/>
          <a:p>
            <a:pPr marL="171450" marR="0" lvl="0" indent="-171450" algn="ctr" defTabSz="914400" fontAlgn="base" rtl="0" eaLnBrk="0" latinLnBrk="0" hangingPunct="0">
              <a:lnSpc>
                <a:spcPct val="100000"/>
              </a:lnSpc>
              <a:spcBef>
                <a:spcPct val="0"/>
              </a:spcBef>
              <a:spcAft>
                <a:spcPct val="0"/>
              </a:spcAft>
              <a:buClrTx/>
              <a:buSzTx/>
              <a:buFont typeface="Wingdings" panose="05000000000000000000" pitchFamily="2" charset="2"/>
              <a:buChar char="§"/>
            </a:pPr>
            <a:r>
              <a:rPr kumimoji="0" lang="en-US" altLang="en-US" sz="900" b="0" i="0" u="none" strike="noStrike" cap="none" normalizeH="0" baseline="0" dirty="1">
                <a:ln>
                  <a:noFill/>
                </a:ln>
                <a:solidFill>
                  <a:srgbClr val="2962FF"/>
                </a:solidFill>
                <a:effectLst/>
                <a:latin typeface="Roboto"/>
                <a:hlinkClick r:id="rId2"/>
              </a:rPr>
              <a:t>  </a:t>
            </a:r>
            <a:r>
              <a:rPr kumimoji="0" lang="en-US" altLang="en-US" sz="15600" b="0" i="0" u="none" strike="noStrike" cap="none" normalizeH="0" baseline="0" dirty="1">
                <a:ln>
                  <a:noFill/>
                </a:ln>
                <a:solidFill>
                  <a:srgbClr val="2962FF"/>
                </a:solidFill>
                <a:effectLst/>
                <a:latin typeface="Roboto"/>
              </a:rPr>
              <a:t> </a:t>
            </a:r>
            <a:r>
              <a:rPr kumimoji="0" lang="en-US" altLang="en-US" sz="900" b="0" i="0" u="none" strike="noStrike" cap="none" normalizeH="0" baseline="0" dirty="1">
                <a:ln>
                  <a:noFill/>
                </a:ln>
                <a:solidFill>
                  <a:srgbClr val="2962FF"/>
                </a:solidFill>
                <a:effectLst/>
                <a:latin typeface="Roboto"/>
              </a:rPr>
              <a:t>                                                                       </a:t>
            </a:r>
          </a:p>
        </p:txBody>
      </p:sp>
      <p:pic>
        <p:nvPicPr>
          <p:cNvPr id="7" name="Picture 6"/>
          <p:cNvPicPr>
            <a:picLocks noChangeAspect="1"/>
          </p:cNvPicPr>
          <p:nvPr/>
        </p:nvPicPr>
        <p:blipFill>
          <a:blip r:embed="rId3"/>
          <a:srcRect/>
          <a:stretch>
            <a:fillRect/>
          </a:stretch>
        </p:blipFill>
        <p:spPr>
          <a:xfrm>
            <a:off x="3892491" y="3142708"/>
            <a:ext cx="4381097" cy="2920731"/>
          </a:xfrm>
          <a:prstGeom prst="rect"/>
          <a:ln>
            <a:solidFill>
              <a:schemeClr val="tx1"/>
            </a:solidFill>
          </a:ln>
        </p:spPr>
      </p:pic>
    </p:spTree>
    <p:extLst>
      <p:ext uri="{BB962C8B-B14F-4D97-AF65-F5344CB8AC3E}">
        <p14:creationId xmlns:p14="http://schemas.microsoft.com/office/powerpoint/2010/main" val="21764476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44923-72A3-4547-A63A-858CC8195E93}"/>
              </a:ext>
            </a:extLst>
          </p:cNvPr>
          <p:cNvSpPr>
            <a:spLocks noGrp="1"/>
          </p:cNvSpPr>
          <p:nvPr>
            <p:ph type="ctrTitle"/>
          </p:nvPr>
        </p:nvSpPr>
        <p:spPr>
          <a:xfrm>
            <a:off x="515937" y="44891"/>
            <a:ext cx="11160124" cy="1488314"/>
          </a:xfrm>
        </p:spPr>
        <p:txBody>
          <a:bodyPr/>
          <a:lstStyle/>
          <a:p>
            <a:r>
              <a:rPr lang="en-US" dirty="1"/>
              <a:t>The Impact Of Recent Reviver Statutes (1)</a:t>
            </a:r>
          </a:p>
        </p:txBody>
      </p:sp>
      <p:sp>
        <p:nvSpPr>
          <p:cNvPr id="3" name="Text Placeholder 2">
            <a:extLst>
              <a:ext uri="{FF2B5EF4-FFF2-40B4-BE49-F238E27FC236}">
                <a16:creationId xmlns:a16="http://schemas.microsoft.com/office/drawing/2014/main" id="{72CE192C-1176-7347-9106-B8DE5AF5558E}"/>
              </a:ext>
            </a:extLst>
          </p:cNvPr>
          <p:cNvSpPr>
            <a:spLocks noGrp="1"/>
          </p:cNvSpPr>
          <p:nvPr>
            <p:ph type="body" sz="quarter" idx="10"/>
          </p:nvPr>
        </p:nvSpPr>
        <p:spPr>
          <a:xfrm>
            <a:off x="666940" y="1089500"/>
            <a:ext cx="7366000" cy="5266849"/>
          </a:xfrm>
        </p:spPr>
        <p:txBody>
          <a:bodyPr>
            <a:normAutofit/>
          </a:bodyPr>
          <a:lstStyle/>
          <a:p>
            <a:pPr marL="342900" indent="-342900">
              <a:buClrTx/>
              <a:buFont typeface="Arial" panose="020b0604020202020204" pitchFamily="34" charset="0"/>
              <a:buChar char="•"/>
            </a:pPr>
            <a:r>
              <a:rPr lang="en-US" dirty="1">
                <a:solidFill>
                  <a:schemeClr val="tx1"/>
                </a:solidFill>
              </a:rPr>
              <a:t>Recent laws have led to a significant number of new abuse claims filed.</a:t>
            </a:r>
          </a:p>
          <a:p>
            <a:pPr marL="342900" indent="-342900">
              <a:buClrTx/>
              <a:buFont typeface="Arial" panose="020b0604020202020204" pitchFamily="34" charset="0"/>
              <a:buChar char="•"/>
            </a:pPr>
            <a:endParaRPr lang="en-US" i="1">
              <a:solidFill>
                <a:schemeClr val="tx1"/>
              </a:solidFill>
            </a:endParaRPr>
          </a:p>
          <a:p>
            <a:pPr marL="342900" indent="-342900">
              <a:buClrTx/>
              <a:buFont typeface="Arial" panose="020b0604020202020204" pitchFamily="34" charset="0"/>
              <a:buChar char="•"/>
            </a:pPr>
            <a:r>
              <a:rPr lang="en-US" dirty="1">
                <a:solidFill>
                  <a:schemeClr val="tx1"/>
                </a:solidFill>
              </a:rPr>
              <a:t>According to press reports, there were 4,800             new abuse lawsuits filed in New York alone during the first 18 months following the effective date of the             N.Y. Child Victims Act.</a:t>
            </a:r>
          </a:p>
          <a:p>
            <a:pPr marL="342900" indent="-342900">
              <a:buClrTx/>
              <a:buFont typeface="Arial" panose="020b0604020202020204" pitchFamily="34" charset="0"/>
              <a:buChar char="•"/>
            </a:pPr>
            <a:endParaRPr lang="en-US" i="1">
              <a:solidFill>
                <a:schemeClr val="tx1"/>
              </a:solidFill>
            </a:endParaRPr>
          </a:p>
        </p:txBody>
      </p:sp>
      <p:sp>
        <p:nvSpPr>
          <p:cNvPr id="6" name="Footer Placeholder 5">
            <a:extLst>
              <a:ext uri="{FF2B5EF4-FFF2-40B4-BE49-F238E27FC236}">
                <a16:creationId xmlns:a16="http://schemas.microsoft.com/office/drawing/2014/main" id="{84511B59-3334-A848-B186-89B8262A9848}"/>
              </a:ext>
            </a:extLst>
          </p:cNvPr>
          <p:cNvSpPr>
            <a:spLocks noGrp="1"/>
          </p:cNvSpPr>
          <p:nvPr>
            <p:ph type="ftr" sz="quarter" idx="3"/>
          </p:nvPr>
        </p:nvSpPr>
        <p:spPr/>
        <p:txBody>
          <a:bodyPr/>
          <a:lstStyle/>
          <a:p>
            <a:r>
              <a:rPr lang="en-US" dirty="1"/>
              <a:t>#ARIASUS • www.arias-us.org</a:t>
            </a:r>
          </a:p>
        </p:txBody>
      </p:sp>
      <p:sp>
        <p:nvSpPr>
          <p:cNvPr id="4" name="Rectangle 1"/>
          <p:cNvSpPr>
            <a:spLocks noChangeArrowheads="1"/>
          </p:cNvSpPr>
          <p:nvPr/>
        </p:nvSpPr>
        <p:spPr>
          <a:xfrm flipV="1">
            <a:off x="1455808" y="2920525"/>
            <a:ext cx="15668918" cy="2492990"/>
          </a:xfrm>
          <a:prstGeom prst="rect"/>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909E8E84-426E-40DD-AFC4-6F175D3DCCD1}">
              <a14:hiddenFill xmlns:a14="http://schemas.microsoft.com/office/drawing/2010/main">
                <a:solidFill>
                  <a:schemeClr val="accent1"/>
                </a:solidFill>
              </a14:hiddenFill>
            </a:ext>
          </a:extLst>
        </p:spPr>
        <p:txBody>
          <a:bodyPr vert="horz" wrap="square" lIns="91440" tIns="45720" rIns="91440" bIns="45720" numCol="1" anchor="ctr" anchorCtr="0" compatLnSpc="1">
            <a:prstTxWarp prst="textNoShape"/>
            <a:spAutoFit/>
          </a:bodyPr>
          <a:lstStyle/>
          <a:p>
            <a:pPr marL="171450" marR="0" lvl="0" indent="-171450" algn="ctr" defTabSz="914400" fontAlgn="base" rtl="0" eaLnBrk="0" latinLnBrk="0" hangingPunct="0">
              <a:lnSpc>
                <a:spcPct val="100000"/>
              </a:lnSpc>
              <a:spcBef>
                <a:spcPct val="0"/>
              </a:spcBef>
              <a:spcAft>
                <a:spcPct val="0"/>
              </a:spcAft>
              <a:buClrTx/>
              <a:buSzTx/>
              <a:buFont typeface="Wingdings" panose="05000000000000000000" pitchFamily="2" charset="2"/>
              <a:buChar char="§"/>
            </a:pPr>
            <a:r>
              <a:rPr kumimoji="0" lang="en-US" altLang="en-US" sz="900" b="0" i="0" u="none" strike="noStrike" cap="none" normalizeH="0" baseline="0" dirty="1">
                <a:ln>
                  <a:noFill/>
                </a:ln>
                <a:solidFill>
                  <a:srgbClr val="2962FF"/>
                </a:solidFill>
                <a:effectLst/>
                <a:latin typeface="Roboto"/>
                <a:hlinkClick r:id="rId2"/>
              </a:rPr>
              <a:t>  </a:t>
            </a:r>
            <a:r>
              <a:rPr kumimoji="0" lang="en-US" altLang="en-US" sz="15600" b="0" i="0" u="none" strike="noStrike" cap="none" normalizeH="0" baseline="0" dirty="1">
                <a:ln>
                  <a:noFill/>
                </a:ln>
                <a:solidFill>
                  <a:srgbClr val="2962FF"/>
                </a:solidFill>
                <a:effectLst/>
                <a:latin typeface="Roboto"/>
              </a:rPr>
              <a:t> </a:t>
            </a:r>
            <a:r>
              <a:rPr kumimoji="0" lang="en-US" altLang="en-US" sz="900" b="0" i="0" u="none" strike="noStrike" cap="none" normalizeH="0" baseline="0" dirty="1">
                <a:ln>
                  <a:noFill/>
                </a:ln>
                <a:solidFill>
                  <a:srgbClr val="2962FF"/>
                </a:solidFill>
                <a:effectLst/>
                <a:latin typeface="Roboto"/>
              </a:rPr>
              <a:t>                                                                       </a:t>
            </a:r>
          </a:p>
        </p:txBody>
      </p:sp>
      <p:pic>
        <p:nvPicPr>
          <p:cNvPr id="9" name="Picture 8" descr="C:\Users\jpj\AppData\Local\Microsoft\Windows\INetCache\Content.MSO\E3EC6CEE.tmp"/>
          <p:cNvPicPr/>
          <p:nvPr/>
        </p:nvPicPr>
        <p:blipFill>
          <a:blip r:embed="rId3"/>
          <a:srcRect/>
          <a:stretch>
            <a:fillRect/>
          </a:stretch>
        </p:blipFill>
        <p:spPr>
          <a:xfrm>
            <a:off x="8355435" y="1736521"/>
            <a:ext cx="2925486" cy="2938903"/>
          </a:xfrm>
          <a:prstGeom prst="rect"/>
          <a:noFill/>
          <a:ln>
            <a:noFill/>
          </a:ln>
        </p:spPr>
      </p:pic>
    </p:spTree>
    <p:extLst>
      <p:ext uri="{BB962C8B-B14F-4D97-AF65-F5344CB8AC3E}">
        <p14:creationId xmlns:p14="http://schemas.microsoft.com/office/powerpoint/2010/main" val="3792405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44923-72A3-4547-A63A-858CC8195E93}"/>
              </a:ext>
            </a:extLst>
          </p:cNvPr>
          <p:cNvSpPr>
            <a:spLocks noGrp="1"/>
          </p:cNvSpPr>
          <p:nvPr>
            <p:ph type="ctrTitle"/>
          </p:nvPr>
        </p:nvSpPr>
        <p:spPr>
          <a:xfrm>
            <a:off x="515937" y="44891"/>
            <a:ext cx="11160124" cy="1488314"/>
          </a:xfrm>
        </p:spPr>
        <p:txBody>
          <a:bodyPr/>
          <a:lstStyle/>
          <a:p>
            <a:r>
              <a:rPr lang="en-US" dirty="1"/>
              <a:t>The Impact Of Recent Reviver Statutes (2)</a:t>
            </a:r>
          </a:p>
        </p:txBody>
      </p:sp>
      <p:sp>
        <p:nvSpPr>
          <p:cNvPr id="3" name="Text Placeholder 2">
            <a:extLst>
              <a:ext uri="{FF2B5EF4-FFF2-40B4-BE49-F238E27FC236}">
                <a16:creationId xmlns:a16="http://schemas.microsoft.com/office/drawing/2014/main" id="{72CE192C-1176-7347-9106-B8DE5AF5558E}"/>
              </a:ext>
            </a:extLst>
          </p:cNvPr>
          <p:cNvSpPr>
            <a:spLocks noGrp="1"/>
          </p:cNvSpPr>
          <p:nvPr>
            <p:ph type="body" sz="quarter" idx="10"/>
          </p:nvPr>
        </p:nvSpPr>
        <p:spPr>
          <a:xfrm>
            <a:off x="666940" y="1089500"/>
            <a:ext cx="7366000" cy="5266849"/>
          </a:xfrm>
        </p:spPr>
        <p:txBody>
          <a:bodyPr>
            <a:normAutofit/>
          </a:bodyPr>
          <a:lstStyle/>
          <a:p>
            <a:pPr lvl="1">
              <a:buClrTx/>
            </a:pPr>
            <a:r>
              <a:rPr lang="en-US" dirty="1">
                <a:solidFill>
                  <a:schemeClr val="tx1"/>
                </a:solidFill>
                <a:latin typeface="Source Sans Pro" panose="020b0604020202020204" charset="0"/>
              </a:rPr>
              <a:t>New abuse claims drove four Catholic Dioceses in New York into bankruptcy: </a:t>
            </a:r>
          </a:p>
          <a:p>
            <a:pPr marL="274320" lvl="1" indent="0">
              <a:buClrTx/>
              <a:buNone/>
            </a:pPr>
            <a:endParaRPr lang="en-US">
              <a:solidFill>
                <a:schemeClr val="tx1"/>
              </a:solidFill>
              <a:latin typeface="Source Sans Pro" panose="020b0604020202020204" charset="0"/>
            </a:endParaRPr>
          </a:p>
          <a:p>
            <a:pPr lvl="4">
              <a:buClrTx/>
            </a:pPr>
            <a:r>
              <a:rPr lang="en-US" sz="2000" dirty="1">
                <a:solidFill>
                  <a:schemeClr val="tx1"/>
                </a:solidFill>
                <a:latin typeface="Source Sans Pro" panose="020b0604020202020204" charset="0"/>
              </a:rPr>
              <a:t>Diocese of Rochester (2019)</a:t>
            </a:r>
          </a:p>
          <a:p>
            <a:pPr lvl="4">
              <a:buClrTx/>
            </a:pPr>
            <a:endParaRPr lang="en-US" sz="2000">
              <a:solidFill>
                <a:schemeClr val="tx1"/>
              </a:solidFill>
              <a:latin typeface="Source Sans Pro" panose="020b0604020202020204" charset="0"/>
            </a:endParaRPr>
          </a:p>
          <a:p>
            <a:pPr lvl="4">
              <a:buClrTx/>
            </a:pPr>
            <a:r>
              <a:rPr lang="en-US" sz="2000" dirty="1">
                <a:solidFill>
                  <a:schemeClr val="tx1"/>
                </a:solidFill>
                <a:latin typeface="Source Sans Pro" panose="020b0604020202020204" charset="0"/>
              </a:rPr>
              <a:t>Diocese of Buffalo (2020)</a:t>
            </a:r>
          </a:p>
          <a:p>
            <a:pPr marL="1097280" lvl="4" indent="0">
              <a:buClrTx/>
              <a:buNone/>
            </a:pPr>
            <a:endParaRPr lang="en-US" sz="2000">
              <a:solidFill>
                <a:schemeClr val="tx1"/>
              </a:solidFill>
              <a:latin typeface="Source Sans Pro" panose="020b0604020202020204" charset="0"/>
            </a:endParaRPr>
          </a:p>
          <a:p>
            <a:pPr lvl="4">
              <a:buClrTx/>
            </a:pPr>
            <a:r>
              <a:rPr lang="en-US" sz="2000" dirty="1">
                <a:solidFill>
                  <a:schemeClr val="tx1"/>
                </a:solidFill>
                <a:latin typeface="Source Sans Pro" panose="020b0604020202020204" charset="0"/>
              </a:rPr>
              <a:t>Diocese of Syracuse (2020)</a:t>
            </a:r>
          </a:p>
          <a:p>
            <a:pPr marL="1097280" lvl="4" indent="0">
              <a:buClrTx/>
              <a:buNone/>
            </a:pPr>
            <a:endParaRPr lang="en-US" sz="2000">
              <a:solidFill>
                <a:schemeClr val="tx1"/>
              </a:solidFill>
              <a:latin typeface="Source Sans Pro" panose="020b0604020202020204" charset="0"/>
            </a:endParaRPr>
          </a:p>
          <a:p>
            <a:pPr lvl="4">
              <a:buClrTx/>
            </a:pPr>
            <a:r>
              <a:rPr lang="en-US" sz="2000" dirty="1">
                <a:solidFill>
                  <a:schemeClr val="tx1"/>
                </a:solidFill>
                <a:latin typeface="Source Sans Pro" panose="020b0604020202020204" charset="0"/>
              </a:rPr>
              <a:t>Diocese of Rockville Centre (2020)</a:t>
            </a:r>
          </a:p>
          <a:p>
            <a:pPr marL="1097280" lvl="4" indent="0">
              <a:buClrTx/>
              <a:buNone/>
            </a:pPr>
            <a:r>
              <a:rPr lang="en-US" sz="2000" dirty="1">
                <a:solidFill>
                  <a:schemeClr val="tx1"/>
                </a:solidFill>
                <a:latin typeface="Source Sans Pro" panose="020b0604020202020204" charset="0"/>
              </a:rPr>
              <a:t> </a:t>
            </a:r>
          </a:p>
          <a:p>
            <a:pPr marL="1097280" lvl="4" indent="0">
              <a:buClrTx/>
              <a:buNone/>
            </a:pPr>
            <a:r>
              <a:rPr lang="en-US" sz="2000" dirty="1">
                <a:solidFill>
                  <a:schemeClr val="tx1"/>
                </a:solidFill>
                <a:latin typeface="Source Sans Pro" panose="020b0604020202020204" charset="0"/>
              </a:rPr>
              <a:t> </a:t>
            </a:r>
          </a:p>
          <a:p>
            <a:pPr lvl="1">
              <a:buClrTx/>
            </a:pPr>
            <a:r>
              <a:rPr lang="en-US" dirty="1">
                <a:solidFill>
                  <a:schemeClr val="tx1"/>
                </a:solidFill>
                <a:latin typeface="Source Sans Pro" panose="020b0604020202020204" charset="0"/>
              </a:rPr>
              <a:t>In </a:t>
            </a:r>
            <a:r>
              <a:rPr lang="en-US" dirty="1" smtClean="0">
                <a:solidFill>
                  <a:schemeClr val="tx1"/>
                </a:solidFill>
                <a:latin typeface="Source Sans Pro" panose="020b0604020202020204" charset="0"/>
              </a:rPr>
              <a:t>the context of each </a:t>
            </a:r>
            <a:r>
              <a:rPr lang="en-US" dirty="1">
                <a:solidFill>
                  <a:schemeClr val="tx1"/>
                </a:solidFill>
                <a:latin typeface="Source Sans Pro" panose="020b0604020202020204" charset="0"/>
              </a:rPr>
              <a:t>of these bankruptcies, the Diocese filed </a:t>
            </a:r>
            <a:r>
              <a:rPr lang="en-US" dirty="1" smtClean="0">
                <a:solidFill>
                  <a:schemeClr val="tx1"/>
                </a:solidFill>
                <a:latin typeface="Source Sans Pro" panose="020b0604020202020204" charset="0"/>
              </a:rPr>
              <a:t>adversary proceeding claims against </a:t>
            </a:r>
            <a:r>
              <a:rPr lang="en-US" dirty="1">
                <a:solidFill>
                  <a:schemeClr val="tx1"/>
                </a:solidFill>
                <a:latin typeface="Source Sans Pro" panose="020b0604020202020204" charset="0"/>
              </a:rPr>
              <a:t>a number of insurers seeking coverage for abuse claims.  </a:t>
            </a:r>
            <a:endParaRPr lang="en-US" i="1">
              <a:solidFill>
                <a:schemeClr val="tx1"/>
              </a:solidFill>
            </a:endParaRPr>
          </a:p>
        </p:txBody>
      </p:sp>
      <p:sp>
        <p:nvSpPr>
          <p:cNvPr id="6" name="Footer Placeholder 5">
            <a:extLst>
              <a:ext uri="{FF2B5EF4-FFF2-40B4-BE49-F238E27FC236}">
                <a16:creationId xmlns:a16="http://schemas.microsoft.com/office/drawing/2014/main" id="{84511B59-3334-A848-B186-89B8262A9848}"/>
              </a:ext>
            </a:extLst>
          </p:cNvPr>
          <p:cNvSpPr>
            <a:spLocks noGrp="1"/>
          </p:cNvSpPr>
          <p:nvPr>
            <p:ph type="ftr" sz="quarter" idx="3"/>
          </p:nvPr>
        </p:nvSpPr>
        <p:spPr/>
        <p:txBody>
          <a:bodyPr/>
          <a:lstStyle/>
          <a:p>
            <a:r>
              <a:rPr lang="en-US" dirty="1"/>
              <a:t>#ARIASUS • www.arias-us.org</a:t>
            </a:r>
          </a:p>
        </p:txBody>
      </p:sp>
      <p:sp>
        <p:nvSpPr>
          <p:cNvPr id="4" name="Rectangle 1"/>
          <p:cNvSpPr>
            <a:spLocks noChangeArrowheads="1"/>
          </p:cNvSpPr>
          <p:nvPr/>
        </p:nvSpPr>
        <p:spPr>
          <a:xfrm flipV="1">
            <a:off x="1455808" y="2920525"/>
            <a:ext cx="15668918" cy="2492990"/>
          </a:xfrm>
          <a:prstGeom prst="rect"/>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909E8E84-426E-40DD-AFC4-6F175D3DCCD1}">
              <a14:hiddenFill xmlns:a14="http://schemas.microsoft.com/office/drawing/2010/main">
                <a:solidFill>
                  <a:schemeClr val="accent1"/>
                </a:solidFill>
              </a14:hiddenFill>
            </a:ext>
          </a:extLst>
        </p:spPr>
        <p:txBody>
          <a:bodyPr vert="horz" wrap="square" lIns="91440" tIns="45720" rIns="91440" bIns="45720" numCol="1" anchor="ctr" anchorCtr="0" compatLnSpc="1">
            <a:prstTxWarp prst="textNoShape"/>
            <a:spAutoFit/>
          </a:bodyPr>
          <a:lstStyle/>
          <a:p>
            <a:pPr marL="171450" marR="0" lvl="0" indent="-171450" algn="ctr" defTabSz="914400" fontAlgn="base" rtl="0" eaLnBrk="0" latinLnBrk="0" hangingPunct="0">
              <a:lnSpc>
                <a:spcPct val="100000"/>
              </a:lnSpc>
              <a:spcBef>
                <a:spcPct val="0"/>
              </a:spcBef>
              <a:spcAft>
                <a:spcPct val="0"/>
              </a:spcAft>
              <a:buClrTx/>
              <a:buSzTx/>
              <a:buFont typeface="Wingdings" panose="05000000000000000000" pitchFamily="2" charset="2"/>
              <a:buChar char="§"/>
            </a:pPr>
            <a:r>
              <a:rPr kumimoji="0" lang="en-US" altLang="en-US" sz="900" b="0" i="0" u="none" strike="noStrike" cap="none" normalizeH="0" baseline="0" dirty="1">
                <a:ln>
                  <a:noFill/>
                </a:ln>
                <a:solidFill>
                  <a:srgbClr val="2962FF"/>
                </a:solidFill>
                <a:effectLst/>
                <a:latin typeface="Roboto"/>
                <a:hlinkClick r:id="rId2"/>
              </a:rPr>
              <a:t>  </a:t>
            </a:r>
            <a:r>
              <a:rPr kumimoji="0" lang="en-US" altLang="en-US" sz="15600" b="0" i="0" u="none" strike="noStrike" cap="none" normalizeH="0" baseline="0" dirty="1">
                <a:ln>
                  <a:noFill/>
                </a:ln>
                <a:solidFill>
                  <a:srgbClr val="2962FF"/>
                </a:solidFill>
                <a:effectLst/>
                <a:latin typeface="Roboto"/>
              </a:rPr>
              <a:t> </a:t>
            </a:r>
            <a:r>
              <a:rPr kumimoji="0" lang="en-US" altLang="en-US" sz="900" b="0" i="0" u="none" strike="noStrike" cap="none" normalizeH="0" baseline="0" dirty="1">
                <a:ln>
                  <a:noFill/>
                </a:ln>
                <a:solidFill>
                  <a:srgbClr val="2962FF"/>
                </a:solidFill>
                <a:effectLst/>
                <a:latin typeface="Roboto"/>
              </a:rPr>
              <a:t>                                                                       </a:t>
            </a:r>
          </a:p>
        </p:txBody>
      </p:sp>
      <p:pic>
        <p:nvPicPr>
          <p:cNvPr id="5" name="Picture 4"/>
          <p:cNvPicPr>
            <a:picLocks noChangeAspect="1"/>
          </p:cNvPicPr>
          <p:nvPr/>
        </p:nvPicPr>
        <p:blipFill>
          <a:blip r:embed="rId3"/>
          <a:srcRect/>
          <a:stretch>
            <a:fillRect/>
          </a:stretch>
        </p:blipFill>
        <p:spPr>
          <a:xfrm>
            <a:off x="7966592" y="1795243"/>
            <a:ext cx="3394374" cy="2883716"/>
          </a:xfrm>
          <a:prstGeom prst="rect"/>
        </p:spPr>
      </p:pic>
    </p:spTree>
    <p:extLst>
      <p:ext uri="{BB962C8B-B14F-4D97-AF65-F5344CB8AC3E}">
        <p14:creationId xmlns:p14="http://schemas.microsoft.com/office/powerpoint/2010/main" val="8833194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44923-72A3-4547-A63A-858CC8195E93}"/>
              </a:ext>
            </a:extLst>
          </p:cNvPr>
          <p:cNvSpPr>
            <a:spLocks noGrp="1"/>
          </p:cNvSpPr>
          <p:nvPr>
            <p:ph type="ctrTitle"/>
          </p:nvPr>
        </p:nvSpPr>
        <p:spPr>
          <a:xfrm>
            <a:off x="515937" y="44891"/>
            <a:ext cx="11160124" cy="1488314"/>
          </a:xfrm>
        </p:spPr>
        <p:txBody>
          <a:bodyPr/>
          <a:lstStyle/>
          <a:p>
            <a:r>
              <a:rPr lang="en-US" dirty="1"/>
              <a:t>The Impact Of Recent Reviver Statutes (3)</a:t>
            </a:r>
          </a:p>
        </p:txBody>
      </p:sp>
      <p:sp>
        <p:nvSpPr>
          <p:cNvPr id="3" name="Text Placeholder 2">
            <a:extLst>
              <a:ext uri="{FF2B5EF4-FFF2-40B4-BE49-F238E27FC236}">
                <a16:creationId xmlns:a16="http://schemas.microsoft.com/office/drawing/2014/main" id="{72CE192C-1176-7347-9106-B8DE5AF5558E}"/>
              </a:ext>
            </a:extLst>
          </p:cNvPr>
          <p:cNvSpPr>
            <a:spLocks noGrp="1"/>
          </p:cNvSpPr>
          <p:nvPr>
            <p:ph type="body" sz="quarter" idx="10"/>
          </p:nvPr>
        </p:nvSpPr>
        <p:spPr>
          <a:xfrm>
            <a:off x="515937" y="1089500"/>
            <a:ext cx="7517003" cy="5266849"/>
          </a:xfrm>
        </p:spPr>
        <p:txBody>
          <a:bodyPr>
            <a:normAutofit/>
          </a:bodyPr>
          <a:lstStyle/>
          <a:p>
            <a:pPr lvl="1">
              <a:buClrTx/>
            </a:pPr>
            <a:r>
              <a:rPr lang="en-US" dirty="1">
                <a:solidFill>
                  <a:schemeClr val="tx1"/>
                </a:solidFill>
                <a:latin typeface="Source Sans Pro" panose="020b0604020202020204" charset="0"/>
              </a:rPr>
              <a:t>In February 2020, the Boy Scouts of America filed for bankruptcy due to an expected avalanche of “revived” abuse claims.</a:t>
            </a:r>
          </a:p>
          <a:p>
            <a:pPr marL="274320" lvl="1" indent="0">
              <a:buClrTx/>
              <a:buNone/>
            </a:pPr>
            <a:endParaRPr lang="en-US">
              <a:solidFill>
                <a:schemeClr val="tx1"/>
              </a:solidFill>
              <a:latin typeface="Source Sans Pro" panose="020b0604020202020204" charset="0"/>
            </a:endParaRPr>
          </a:p>
          <a:p>
            <a:pPr lvl="4">
              <a:buClrTx/>
            </a:pPr>
            <a:r>
              <a:rPr lang="en-US" sz="2000" dirty="1">
                <a:solidFill>
                  <a:schemeClr val="tx1"/>
                </a:solidFill>
                <a:latin typeface="Source Sans Pro" panose="020b0604020202020204" charset="0"/>
              </a:rPr>
              <a:t>“These changes in statutes of limitations have dramatically altered the legal landscape for Abuse Claims”.   </a:t>
            </a:r>
            <a:r>
              <a:rPr lang="en-US" sz="2000" i="1" dirty="1">
                <a:solidFill>
                  <a:schemeClr val="tx1"/>
                </a:solidFill>
                <a:latin typeface="Source Sans Pro" panose="020b0604020202020204" charset="0"/>
              </a:rPr>
              <a:t>In Re Boy Scouts Of America</a:t>
            </a:r>
            <a:r>
              <a:rPr lang="en-US" sz="2000" dirty="1">
                <a:solidFill>
                  <a:schemeClr val="tx1"/>
                </a:solidFill>
                <a:latin typeface="Source Sans Pro" panose="020b0604020202020204" charset="0"/>
              </a:rPr>
              <a:t> (Bankr. D. Del.), Disclosure Statement, p. 40 (ECF No. 2294) (3/1/21).</a:t>
            </a:r>
          </a:p>
          <a:p>
            <a:pPr marL="274320" lvl="1" indent="0">
              <a:buClrTx/>
              <a:buNone/>
            </a:pPr>
            <a:endParaRPr lang="en-US">
              <a:solidFill>
                <a:schemeClr val="tx1"/>
              </a:solidFill>
              <a:latin typeface="Source Sans Pro" panose="020b0604020202020204" charset="0"/>
            </a:endParaRPr>
          </a:p>
          <a:p>
            <a:pPr lvl="1">
              <a:buClrTx/>
            </a:pPr>
            <a:r>
              <a:rPr lang="en-US" dirty="1">
                <a:solidFill>
                  <a:schemeClr val="tx1"/>
                </a:solidFill>
                <a:latin typeface="Source Sans Pro" panose="020b0604020202020204" charset="0"/>
              </a:rPr>
              <a:t>In the bankruptcy, claimants have filed in excess of 95,000 abuse claims against the Boys Scouts.  </a:t>
            </a:r>
          </a:p>
          <a:p>
            <a:pPr marL="274320" lvl="1" indent="0">
              <a:buClrTx/>
              <a:buNone/>
            </a:pPr>
            <a:endParaRPr lang="en-US" i="1">
              <a:solidFill>
                <a:schemeClr val="tx1"/>
              </a:solidFill>
              <a:latin typeface="Source Sans Pro" panose="020b0604020202020204" charset="0"/>
            </a:endParaRPr>
          </a:p>
          <a:p>
            <a:pPr lvl="1">
              <a:buClrTx/>
            </a:pPr>
            <a:r>
              <a:rPr lang="en-US" dirty="1">
                <a:solidFill>
                  <a:schemeClr val="tx1"/>
                </a:solidFill>
                <a:latin typeface="Source Sans Pro" panose="020b0604020202020204" charset="0"/>
              </a:rPr>
              <a:t>An insurance coverage adversary proceeding in the bankruptcy names more than 25 insurers as parties</a:t>
            </a:r>
            <a:r>
              <a:rPr lang="en-US" dirty="1" smtClean="0">
                <a:solidFill>
                  <a:schemeClr val="tx1"/>
                </a:solidFill>
                <a:latin typeface="Source Sans Pro" panose="020b0604020202020204" charset="0"/>
              </a:rPr>
              <a:t>.</a:t>
            </a:r>
          </a:p>
          <a:p>
            <a:pPr lvl="1">
              <a:buClrTx/>
            </a:pPr>
            <a:endParaRPr lang="en-US">
              <a:solidFill>
                <a:schemeClr val="tx1"/>
              </a:solidFill>
              <a:latin typeface="Source Sans Pro" panose="020b0604020202020204" charset="0"/>
            </a:endParaRPr>
          </a:p>
          <a:p>
            <a:pPr lvl="1">
              <a:buClrTx/>
            </a:pPr>
            <a:r>
              <a:rPr lang="en-US" dirty="1" smtClean="0">
                <a:solidFill>
                  <a:schemeClr val="tx1"/>
                </a:solidFill>
                <a:latin typeface="Source Sans Pro" panose="020b0604020202020204" charset="0"/>
              </a:rPr>
              <a:t>In April, The Hartford announced a $650M settlement with the BSA.</a:t>
            </a:r>
            <a:endParaRPr lang="en-US">
              <a:solidFill>
                <a:schemeClr val="tx1"/>
              </a:solidFill>
              <a:latin typeface="Source Sans Pro" panose="020b0604020202020204" charset="0"/>
            </a:endParaRPr>
          </a:p>
          <a:p>
            <a:pPr lvl="1">
              <a:buClrTx/>
            </a:pPr>
            <a:endParaRPr lang="en-US">
              <a:solidFill>
                <a:schemeClr val="tx1"/>
              </a:solidFill>
              <a:latin typeface="Source Sans Pro" panose="020b0604020202020204" charset="0"/>
            </a:endParaRPr>
          </a:p>
        </p:txBody>
      </p:sp>
      <p:sp>
        <p:nvSpPr>
          <p:cNvPr id="6" name="Footer Placeholder 5">
            <a:extLst>
              <a:ext uri="{FF2B5EF4-FFF2-40B4-BE49-F238E27FC236}">
                <a16:creationId xmlns:a16="http://schemas.microsoft.com/office/drawing/2014/main" id="{84511B59-3334-A848-B186-89B8262A9848}"/>
              </a:ext>
            </a:extLst>
          </p:cNvPr>
          <p:cNvSpPr>
            <a:spLocks noGrp="1"/>
          </p:cNvSpPr>
          <p:nvPr>
            <p:ph type="ftr" sz="quarter" idx="3"/>
          </p:nvPr>
        </p:nvSpPr>
        <p:spPr/>
        <p:txBody>
          <a:bodyPr/>
          <a:lstStyle/>
          <a:p>
            <a:r>
              <a:rPr lang="en-US" dirty="1"/>
              <a:t>#ARIASUS • www.arias-us.org</a:t>
            </a:r>
          </a:p>
        </p:txBody>
      </p:sp>
      <p:sp>
        <p:nvSpPr>
          <p:cNvPr id="4" name="Rectangle 1"/>
          <p:cNvSpPr>
            <a:spLocks noChangeArrowheads="1"/>
          </p:cNvSpPr>
          <p:nvPr/>
        </p:nvSpPr>
        <p:spPr>
          <a:xfrm flipV="1">
            <a:off x="1455808" y="2920525"/>
            <a:ext cx="15668918" cy="2492990"/>
          </a:xfrm>
          <a:prstGeom prst="rect"/>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909E8E84-426E-40DD-AFC4-6F175D3DCCD1}">
              <a14:hiddenFill xmlns:a14="http://schemas.microsoft.com/office/drawing/2010/main">
                <a:solidFill>
                  <a:schemeClr val="accent1"/>
                </a:solidFill>
              </a14:hiddenFill>
            </a:ext>
          </a:extLst>
        </p:spPr>
        <p:txBody>
          <a:bodyPr vert="horz" wrap="square" lIns="91440" tIns="45720" rIns="91440" bIns="45720" numCol="1" anchor="ctr" anchorCtr="0" compatLnSpc="1">
            <a:prstTxWarp prst="textNoShape"/>
            <a:spAutoFit/>
          </a:bodyPr>
          <a:lstStyle/>
          <a:p>
            <a:pPr marL="171450" marR="0" lvl="0" indent="-171450" algn="ctr" defTabSz="914400" fontAlgn="base" rtl="0" eaLnBrk="0" latinLnBrk="0" hangingPunct="0">
              <a:lnSpc>
                <a:spcPct val="100000"/>
              </a:lnSpc>
              <a:spcBef>
                <a:spcPct val="0"/>
              </a:spcBef>
              <a:spcAft>
                <a:spcPct val="0"/>
              </a:spcAft>
              <a:buClrTx/>
              <a:buSzTx/>
              <a:buFont typeface="Wingdings" panose="05000000000000000000" pitchFamily="2" charset="2"/>
              <a:buChar char="§"/>
            </a:pPr>
            <a:r>
              <a:rPr kumimoji="0" lang="en-US" altLang="en-US" sz="900" b="0" i="0" u="none" strike="noStrike" cap="none" normalizeH="0" baseline="0" dirty="1">
                <a:ln>
                  <a:noFill/>
                </a:ln>
                <a:solidFill>
                  <a:srgbClr val="2962FF"/>
                </a:solidFill>
                <a:effectLst/>
                <a:latin typeface="Roboto"/>
                <a:hlinkClick r:id="rId2"/>
              </a:rPr>
              <a:t>  </a:t>
            </a:r>
            <a:r>
              <a:rPr kumimoji="0" lang="en-US" altLang="en-US" sz="15600" b="0" i="0" u="none" strike="noStrike" cap="none" normalizeH="0" baseline="0" dirty="1">
                <a:ln>
                  <a:noFill/>
                </a:ln>
                <a:solidFill>
                  <a:srgbClr val="2962FF"/>
                </a:solidFill>
                <a:effectLst/>
                <a:latin typeface="Roboto"/>
              </a:rPr>
              <a:t> </a:t>
            </a:r>
            <a:r>
              <a:rPr kumimoji="0" lang="en-US" altLang="en-US" sz="900" b="0" i="0" u="none" strike="noStrike" cap="none" normalizeH="0" baseline="0" dirty="1">
                <a:ln>
                  <a:noFill/>
                </a:ln>
                <a:solidFill>
                  <a:srgbClr val="2962FF"/>
                </a:solidFill>
                <a:effectLst/>
                <a:latin typeface="Roboto"/>
              </a:rPr>
              <a:t>                                                                       </a:t>
            </a:r>
          </a:p>
        </p:txBody>
      </p:sp>
      <p:pic>
        <p:nvPicPr>
          <p:cNvPr id="7" name="Picture 6"/>
          <p:cNvPicPr>
            <a:picLocks noChangeAspect="1"/>
          </p:cNvPicPr>
          <p:nvPr/>
        </p:nvPicPr>
        <p:blipFill>
          <a:blip r:embed="rId3"/>
          <a:srcRect/>
          <a:stretch>
            <a:fillRect/>
          </a:stretch>
        </p:blipFill>
        <p:spPr>
          <a:xfrm>
            <a:off x="8873801" y="1472749"/>
            <a:ext cx="2802260" cy="2621079"/>
          </a:xfrm>
          <a:prstGeom prst="rect"/>
          <a:ln>
            <a:solidFill>
              <a:schemeClr val="tx1"/>
            </a:solidFill>
          </a:ln>
        </p:spPr>
      </p:pic>
    </p:spTree>
    <p:extLst>
      <p:ext uri="{BB962C8B-B14F-4D97-AF65-F5344CB8AC3E}">
        <p14:creationId xmlns:p14="http://schemas.microsoft.com/office/powerpoint/2010/main" val="14175933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44923-72A3-4547-A63A-858CC8195E93}"/>
              </a:ext>
            </a:extLst>
          </p:cNvPr>
          <p:cNvSpPr>
            <a:spLocks noGrp="1"/>
          </p:cNvSpPr>
          <p:nvPr>
            <p:ph type="ctrTitle"/>
          </p:nvPr>
        </p:nvSpPr>
        <p:spPr>
          <a:xfrm>
            <a:off x="515937" y="44891"/>
            <a:ext cx="11160124" cy="1488314"/>
          </a:xfrm>
        </p:spPr>
        <p:txBody>
          <a:bodyPr/>
          <a:lstStyle/>
          <a:p>
            <a:r>
              <a:rPr lang="en-US" dirty="1"/>
              <a:t>The Impact Of Recent Reviver Statutes (4)</a:t>
            </a:r>
          </a:p>
        </p:txBody>
      </p:sp>
      <p:sp>
        <p:nvSpPr>
          <p:cNvPr id="3" name="Text Placeholder 2">
            <a:extLst>
              <a:ext uri="{FF2B5EF4-FFF2-40B4-BE49-F238E27FC236}">
                <a16:creationId xmlns:a16="http://schemas.microsoft.com/office/drawing/2014/main" id="{72CE192C-1176-7347-9106-B8DE5AF5558E}"/>
              </a:ext>
            </a:extLst>
          </p:cNvPr>
          <p:cNvSpPr>
            <a:spLocks noGrp="1"/>
          </p:cNvSpPr>
          <p:nvPr>
            <p:ph type="body" sz="quarter" idx="10"/>
          </p:nvPr>
        </p:nvSpPr>
        <p:spPr>
          <a:xfrm>
            <a:off x="675329" y="1519711"/>
            <a:ext cx="7366000" cy="5266849"/>
          </a:xfrm>
        </p:spPr>
        <p:txBody>
          <a:bodyPr>
            <a:normAutofit/>
          </a:bodyPr>
          <a:lstStyle/>
          <a:p>
            <a:pPr lvl="1">
              <a:buClrTx/>
            </a:pPr>
            <a:r>
              <a:rPr lang="en-US" sz="2400" dirty="1">
                <a:solidFill>
                  <a:schemeClr val="tx1"/>
                </a:solidFill>
                <a:latin typeface="Source Sans Pro" panose="020b0604020202020204" charset="0"/>
              </a:rPr>
              <a:t>In November 2020, the University of California system reached a $73 million settlement to resolve a class action related to abuse claims against a gynecologist (James Heaps) who worked at UCLA.  </a:t>
            </a:r>
          </a:p>
          <a:p>
            <a:pPr lvl="1">
              <a:buClrTx/>
            </a:pPr>
            <a:endParaRPr lang="en-US" sz="2400">
              <a:solidFill>
                <a:schemeClr val="tx1"/>
              </a:solidFill>
              <a:latin typeface="Source Sans Pro" panose="020b0604020202020204" charset="0"/>
            </a:endParaRPr>
          </a:p>
          <a:p>
            <a:pPr lvl="1">
              <a:buClrTx/>
            </a:pPr>
            <a:r>
              <a:rPr lang="en-US" sz="2400" dirty="1">
                <a:solidFill>
                  <a:schemeClr val="tx1"/>
                </a:solidFill>
                <a:latin typeface="Source Sans Pro" panose="020b0604020202020204" charset="0"/>
              </a:rPr>
              <a:t>According to press reports, California’s reviver statute was a key driver of the settlement amount.</a:t>
            </a:r>
          </a:p>
          <a:p>
            <a:r>
              <a:rPr lang="en-US" dirty="1"/>
              <a:t>	 </a:t>
            </a:r>
          </a:p>
          <a:p>
            <a:r>
              <a:rPr lang="en-US" dirty="1"/>
              <a:t>	</a:t>
            </a:r>
            <a:endParaRPr lang="en-US">
              <a:solidFill>
                <a:schemeClr val="tx1"/>
              </a:solidFill>
              <a:latin typeface="Source Sans Pro" panose="020b0604020202020204" charset="0"/>
            </a:endParaRPr>
          </a:p>
        </p:txBody>
      </p:sp>
      <p:sp>
        <p:nvSpPr>
          <p:cNvPr id="6" name="Footer Placeholder 5">
            <a:extLst>
              <a:ext uri="{FF2B5EF4-FFF2-40B4-BE49-F238E27FC236}">
                <a16:creationId xmlns:a16="http://schemas.microsoft.com/office/drawing/2014/main" id="{84511B59-3334-A848-B186-89B8262A9848}"/>
              </a:ext>
            </a:extLst>
          </p:cNvPr>
          <p:cNvSpPr>
            <a:spLocks noGrp="1"/>
          </p:cNvSpPr>
          <p:nvPr>
            <p:ph type="ftr" sz="quarter" idx="3"/>
          </p:nvPr>
        </p:nvSpPr>
        <p:spPr/>
        <p:txBody>
          <a:bodyPr/>
          <a:lstStyle/>
          <a:p>
            <a:r>
              <a:rPr lang="en-US" dirty="1"/>
              <a:t>#ARIASUS • www.arias-us.org</a:t>
            </a:r>
          </a:p>
        </p:txBody>
      </p:sp>
      <p:sp>
        <p:nvSpPr>
          <p:cNvPr id="4" name="Rectangle 1"/>
          <p:cNvSpPr>
            <a:spLocks noChangeArrowheads="1"/>
          </p:cNvSpPr>
          <p:nvPr/>
        </p:nvSpPr>
        <p:spPr>
          <a:xfrm flipV="1">
            <a:off x="1455808" y="2920525"/>
            <a:ext cx="15668918" cy="2492990"/>
          </a:xfrm>
          <a:prstGeom prst="rect"/>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909E8E84-426E-40DD-AFC4-6F175D3DCCD1}">
              <a14:hiddenFill xmlns:a14="http://schemas.microsoft.com/office/drawing/2010/main">
                <a:solidFill>
                  <a:schemeClr val="accent1"/>
                </a:solidFill>
              </a14:hiddenFill>
            </a:ext>
          </a:extLst>
        </p:spPr>
        <p:txBody>
          <a:bodyPr vert="horz" wrap="square" lIns="91440" tIns="45720" rIns="91440" bIns="45720" numCol="1" anchor="ctr" anchorCtr="0" compatLnSpc="1">
            <a:prstTxWarp prst="textNoShape"/>
            <a:spAutoFit/>
          </a:bodyPr>
          <a:lstStyle/>
          <a:p>
            <a:pPr marL="171450" marR="0" lvl="0" indent="-171450" algn="ctr" defTabSz="914400" fontAlgn="base" rtl="0" eaLnBrk="0" latinLnBrk="0" hangingPunct="0">
              <a:lnSpc>
                <a:spcPct val="100000"/>
              </a:lnSpc>
              <a:spcBef>
                <a:spcPct val="0"/>
              </a:spcBef>
              <a:spcAft>
                <a:spcPct val="0"/>
              </a:spcAft>
              <a:buClrTx/>
              <a:buSzTx/>
              <a:buFont typeface="Wingdings" panose="05000000000000000000" pitchFamily="2" charset="2"/>
              <a:buChar char="§"/>
            </a:pPr>
            <a:r>
              <a:rPr kumimoji="0" lang="en-US" altLang="en-US" sz="900" b="0" i="0" u="none" strike="noStrike" cap="none" normalizeH="0" baseline="0" dirty="1">
                <a:ln>
                  <a:noFill/>
                </a:ln>
                <a:solidFill>
                  <a:srgbClr val="2962FF"/>
                </a:solidFill>
                <a:effectLst/>
                <a:latin typeface="Roboto"/>
                <a:hlinkClick r:id="rId2"/>
              </a:rPr>
              <a:t>  </a:t>
            </a:r>
            <a:r>
              <a:rPr kumimoji="0" lang="en-US" altLang="en-US" sz="15600" b="0" i="0" u="none" strike="noStrike" cap="none" normalizeH="0" baseline="0" dirty="1">
                <a:ln>
                  <a:noFill/>
                </a:ln>
                <a:solidFill>
                  <a:srgbClr val="2962FF"/>
                </a:solidFill>
                <a:effectLst/>
                <a:latin typeface="Roboto"/>
              </a:rPr>
              <a:t> </a:t>
            </a:r>
            <a:r>
              <a:rPr kumimoji="0" lang="en-US" altLang="en-US" sz="900" b="0" i="0" u="none" strike="noStrike" cap="none" normalizeH="0" baseline="0" dirty="1">
                <a:ln>
                  <a:noFill/>
                </a:ln>
                <a:solidFill>
                  <a:srgbClr val="2962FF"/>
                </a:solidFill>
                <a:effectLst/>
                <a:latin typeface="Roboto"/>
              </a:rPr>
              <a:t>                                                                       </a:t>
            </a:r>
          </a:p>
        </p:txBody>
      </p:sp>
      <p:pic>
        <p:nvPicPr>
          <p:cNvPr id="5" name="Picture 4"/>
          <p:cNvPicPr>
            <a:picLocks noChangeAspect="1"/>
          </p:cNvPicPr>
          <p:nvPr/>
        </p:nvPicPr>
        <p:blipFill>
          <a:blip r:embed="rId3"/>
          <a:srcRect/>
          <a:stretch>
            <a:fillRect/>
          </a:stretch>
        </p:blipFill>
        <p:spPr>
          <a:xfrm>
            <a:off x="8592310" y="2229518"/>
            <a:ext cx="3083751" cy="1937502"/>
          </a:xfrm>
          <a:prstGeom prst="rect"/>
        </p:spPr>
      </p:pic>
    </p:spTree>
    <p:extLst>
      <p:ext uri="{BB962C8B-B14F-4D97-AF65-F5344CB8AC3E}">
        <p14:creationId xmlns:p14="http://schemas.microsoft.com/office/powerpoint/2010/main" val="21121263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Uigh" typeface="Microsoft Uighur"/>
        <a:font script="Beng" typeface="Vrinda"/>
        <a:font script="Thai" typeface="Angsana New"/>
        <a:font script="Syre" typeface="Estrangelo Edessa"/>
        <a:font script="Syrj" typeface="Estrangelo Edessa"/>
        <a:font script="Syrn" typeface="Estrangelo Edessa"/>
        <a:font script="Nkoo" typeface="Ebrima"/>
        <a:font script="Yiii" typeface="Microsoft Yi Baiti"/>
        <a:font script="Cher" typeface="Plantagenet Cherokee"/>
        <a:font script="Orya" typeface="Kalinga"/>
        <a:font script="Geor" typeface="Sylfaen"/>
        <a:font script="Guru" typeface="Raavi"/>
        <a:font script="Gujr" typeface="Shruti"/>
        <a:font script="Viet" typeface="Times New Roman"/>
        <a:font script="Tale" typeface="Microsoft Tai Le"/>
        <a:font script="Arab" typeface="Times New Roman"/>
        <a:font script="Hebr" typeface="Times New Roman"/>
        <a:font script="Bopo" typeface="Microsoft JhengHei"/>
        <a:font script="Telu" typeface="Gautami"/>
        <a:font script="Ethi" typeface="Nyala"/>
        <a:font script="Lisu" typeface="Segoe UI"/>
        <a:font script="Jpan" typeface="游ゴシック Light"/>
        <a:font script="Talu" typeface="Microsoft New Tai Lue"/>
        <a:font script="Sinh" typeface="Iskoola Pota"/>
        <a:font script="Sora" typeface="Nirmala UI"/>
        <a:font script="Deva" typeface="Mangal"/>
        <a:font script="Knda" typeface="Tunga"/>
        <a:font script="Tibt" typeface="Microsoft Himalaya"/>
        <a:font script="Khmr" typeface="MoolBoran"/>
        <a:font script="Mymr" typeface="Myanmar Text"/>
        <a:font script="Olck" typeface="Nirmala UI"/>
        <a:font script="Bugi" typeface="Leelawadee UI"/>
        <a:font script="Java" typeface="Javanese Text"/>
        <a:font script="Taml" typeface="Latha"/>
        <a:font script="Laoo" typeface="DokChampa"/>
        <a:font script="Tfng" typeface="Ebrima"/>
        <a:font script="Mong" typeface="Mongolian Baiti"/>
        <a:font script="Hans" typeface="等线 Light"/>
        <a:font script="Phag" typeface="Phagspa"/>
        <a:font script="Armn" typeface="Arial"/>
        <a:font script="Osma" typeface="Ebrima"/>
        <a:font script="Hant" typeface="新細明體"/>
        <a:font script="Mlym" typeface="Kartika"/>
        <a:font script="Thaa" typeface="MV Boli"/>
        <a:font script="Cans" typeface="Euphemia"/>
        <a:font script="Hang" typeface="맑은 고딕"/>
        <a:font script="Syrc" typeface="Estrangelo Edessa"/>
      </a:majorFont>
      <a:minorFont>
        <a:latin typeface="Calibri" panose="020f0502020204030204"/>
        <a:ea typeface=""/>
        <a:cs typeface=""/>
        <a:font script="Uigh" typeface="Microsoft Uighur"/>
        <a:font script="Beng" typeface="Vrinda"/>
        <a:font script="Thai" typeface="Cordia New"/>
        <a:font script="Syre" typeface="Estrangelo Edessa"/>
        <a:font script="Syrj" typeface="Estrangelo Edessa"/>
        <a:font script="Syrn" typeface="Estrangelo Edessa"/>
        <a:font script="Nkoo" typeface="Ebrima"/>
        <a:font script="Yiii" typeface="Microsoft Yi Baiti"/>
        <a:font script="Cher" typeface="Plantagenet Cherokee"/>
        <a:font script="Orya" typeface="Kalinga"/>
        <a:font script="Geor" typeface="Sylfaen"/>
        <a:font script="Guru" typeface="Raavi"/>
        <a:font script="Gujr" typeface="Shruti"/>
        <a:font script="Viet" typeface="Arial"/>
        <a:font script="Tale" typeface="Microsoft Tai Le"/>
        <a:font script="Arab" typeface="Arial"/>
        <a:font script="Hebr" typeface="Arial"/>
        <a:font script="Bopo" typeface="Microsoft JhengHei"/>
        <a:font script="Telu" typeface="Gautami"/>
        <a:font script="Ethi" typeface="Nyala"/>
        <a:font script="Lisu" typeface="Segoe UI"/>
        <a:font script="Jpan" typeface="游ゴシック"/>
        <a:font script="Talu" typeface="Microsoft New Tai Lue"/>
        <a:font script="Sinh" typeface="Iskoola Pota"/>
        <a:font script="Sora" typeface="Nirmala UI"/>
        <a:font script="Deva" typeface="Mangal"/>
        <a:font script="Knda" typeface="Tunga"/>
        <a:font script="Tibt" typeface="Microsoft Himalaya"/>
        <a:font script="Khmr" typeface="DaunPenh"/>
        <a:font script="Mymr" typeface="Myanmar Text"/>
        <a:font script="Olck" typeface="Nirmala UI"/>
        <a:font script="Bugi" typeface="Leelawadee UI"/>
        <a:font script="Java" typeface="Javanese Text"/>
        <a:font script="Taml" typeface="Latha"/>
        <a:font script="Laoo" typeface="DokChampa"/>
        <a:font script="Tfng" typeface="Ebrima"/>
        <a:font script="Mong" typeface="Mongolian Baiti"/>
        <a:font script="Hans" typeface="等线"/>
        <a:font script="Phag" typeface="Phagspa"/>
        <a:font script="Armn" typeface="Arial"/>
        <a:font script="Osma" typeface="Ebrima"/>
        <a:font script="Hant" typeface="新細明體"/>
        <a:font script="Mlym" typeface="Kartika"/>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r="5400000" dist="1905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theme>
</file>

<file path=ppt/theme/theme2.xml><?xml version="1.0" encoding="utf-8"?>
<a:theme xmlns:a="http://schemas.openxmlformats.org/drawingml/2006/main" name="1_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Uigh" typeface="Microsoft Uighur"/>
        <a:font script="Beng" typeface="Vrinda"/>
        <a:font script="Thai" typeface="DilleniaUPC"/>
        <a:font script="Mlym" typeface="Kartika"/>
        <a:font script="Yiii" typeface="Microsoft Yi Baiti"/>
        <a:font script="Cher" typeface="Plantagenet Cherokee"/>
        <a:font script="Orya" typeface="Kalinga"/>
        <a:font script="Geor" typeface="Sylfaen"/>
        <a:font script="Gujr" typeface="Shruti"/>
        <a:font script="Viet" typeface="Tahoma"/>
        <a:font script="Arab" typeface="Tahoma"/>
        <a:font script="Hebr" typeface="Gisha"/>
        <a:font script="Telu" typeface="Gautami"/>
        <a:font script="Ethi" typeface="Nyala"/>
        <a:font script="Jpan" typeface="ＭＳ ゴシック"/>
        <a:font script="Sinh" typeface="Iskoola Pota"/>
        <a:font script="Taml" typeface="Latha"/>
        <a:font script="Deva" typeface="Mangal"/>
        <a:font script="Knda" typeface="Tunga"/>
        <a:font script="Tibt" typeface="Microsoft Himalaya"/>
        <a:font script="Khmr" typeface="DaunPenh"/>
        <a:font script="Hant" typeface="新細明體"/>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ajorFont>
      <a:minorFont>
        <a:latin typeface="Corbel" panose="020b0503020204020204"/>
        <a:ea typeface=""/>
        <a:cs typeface=""/>
        <a:font script="Uigh" typeface="Microsoft Uighur"/>
        <a:font script="Beng" typeface="Vrinda"/>
        <a:font script="Thai" typeface="DilleniaUPC"/>
        <a:font script="Mlym" typeface="Kartika"/>
        <a:font script="Yiii" typeface="Microsoft Yi Baiti"/>
        <a:font script="Cher" typeface="Plantagenet Cherokee"/>
        <a:font script="Orya" typeface="Kalinga"/>
        <a:font script="Geor" typeface="Sylfaen"/>
        <a:font script="Gujr" typeface="Shruti"/>
        <a:font script="Viet" typeface="Verdana"/>
        <a:font script="Arab" typeface="Tahoma"/>
        <a:font script="Hebr" typeface="Gisha"/>
        <a:font script="Telu" typeface="Gautami"/>
        <a:font script="Ethi" typeface="Nyala"/>
        <a:font script="Jpan" typeface="ＭＳ ゴシック"/>
        <a:font script="Sinh" typeface="Iskoola Pota"/>
        <a:font script="Taml" typeface="Latha"/>
        <a:font script="Deva" typeface="Mangal"/>
        <a:font script="Knda" typeface="Tunga"/>
        <a:font script="Tibt" typeface="Microsoft Himalaya"/>
        <a:font script="Khmr" typeface="DaunPenh"/>
        <a:font script="Hant" typeface="新細明體"/>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tileRect/>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r="5400000" dist="25400" rotWithShape="0">
              <a:srgbClr val="000000">
                <a:alpha val="45000"/>
              </a:srgbClr>
            </a:outerShdw>
          </a:effectLst>
        </a:effectStyle>
        <a:effectStyle>
          <a:effectLst>
            <a:outerShdw blurRad="38100" dir="5400000" dist="25400" rotWithShape="0">
              <a:srgbClr val="000000">
                <a:alpha val="45000"/>
              </a:srgbClr>
            </a:outerShdw>
          </a:effectLst>
          <a:scene3d>
            <a:camera prst="orthographicFront">
              <a:rot lat="0" lon="0" rev="0"/>
            </a:camera>
            <a:lightRig dir="t" rig="brightRoom"/>
          </a:scene3d>
          <a:sp3d contourW="25400" extrusionH="127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theme>
</file>

<file path=ppt/theme/theme3.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Uigh" typeface="Microsoft Uighur"/>
        <a:font script="Beng" typeface="Vrinda"/>
        <a:font script="Thai" typeface="DilleniaUPC"/>
        <a:font script="Mlym" typeface="Kartika"/>
        <a:font script="Yiii" typeface="Microsoft Yi Baiti"/>
        <a:font script="Cher" typeface="Plantagenet Cherokee"/>
        <a:font script="Orya" typeface="Kalinga"/>
        <a:font script="Geor" typeface="Sylfaen"/>
        <a:font script="Gujr" typeface="Shruti"/>
        <a:font script="Viet" typeface="Tahoma"/>
        <a:font script="Arab" typeface="Tahoma"/>
        <a:font script="Hant" typeface="新細明體"/>
        <a:font script="Telu" typeface="Gautami"/>
        <a:font script="Ethi" typeface="Nyala"/>
        <a:font script="Jpan" typeface="ＭＳ ゴシック"/>
        <a:font script="Sinh" typeface="Iskoola Pota"/>
        <a:font script="Deva" typeface="Mangal"/>
        <a:font script="Knda" typeface="Tunga"/>
        <a:font script="Tibt" typeface="Microsoft Himalaya"/>
        <a:font script="Khmr" typeface="DaunPenh"/>
        <a:font script="Taml" typeface="Latha"/>
        <a:font script="Hebr" typeface="Gisha"/>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ajorFont>
      <a:minorFont>
        <a:latin typeface="Corbel" panose="020b0503020204020204"/>
        <a:ea typeface=""/>
        <a:cs typeface=""/>
        <a:font script="Uigh" typeface="Microsoft Uighur"/>
        <a:font script="Beng" typeface="Vrinda"/>
        <a:font script="Thai" typeface="DilleniaUPC"/>
        <a:font script="Mlym" typeface="Kartika"/>
        <a:font script="Yiii" typeface="Microsoft Yi Baiti"/>
        <a:font script="Cher" typeface="Plantagenet Cherokee"/>
        <a:font script="Orya" typeface="Kalinga"/>
        <a:font script="Geor" typeface="Sylfaen"/>
        <a:font script="Gujr" typeface="Shruti"/>
        <a:font script="Viet" typeface="Verdana"/>
        <a:font script="Arab" typeface="Tahoma"/>
        <a:font script="Hant" typeface="新細明體"/>
        <a:font script="Telu" typeface="Gautami"/>
        <a:font script="Ethi" typeface="Nyala"/>
        <a:font script="Jpan" typeface="ＭＳ ゴシック"/>
        <a:font script="Sinh" typeface="Iskoola Pota"/>
        <a:font script="Deva" typeface="Mangal"/>
        <a:font script="Knda" typeface="Tunga"/>
        <a:font script="Tibt" typeface="Microsoft Himalaya"/>
        <a:font script="Khmr" typeface="DaunPenh"/>
        <a:font script="Taml" typeface="Latha"/>
        <a:font script="Hebr" typeface="Gisha"/>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tileRect/>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r="5400000" dist="25400" rotWithShape="0">
              <a:srgbClr val="000000">
                <a:alpha val="45000"/>
              </a:srgbClr>
            </a:outerShdw>
          </a:effectLst>
        </a:effectStyle>
        <a:effectStyle>
          <a:effectLst>
            <a:outerShdw blurRad="38100" dir="5400000" dist="25400" rotWithShape="0">
              <a:srgbClr val="000000">
                <a:alpha val="45000"/>
              </a:srgbClr>
            </a:outerShdw>
          </a:effectLst>
          <a:scene3d>
            <a:camera prst="orthographicFront">
              <a:rot lat="0" lon="0" rev="0"/>
            </a:camera>
            <a:lightRig dir="t" rig="brightRoom"/>
          </a:scene3d>
          <a:sp3d contourW="25400" extrusionH="127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theme>
</file>

<file path=customXml/_rels/item1.xml.rels>&#65279;<?xml version="1.0" encoding="utf-8" standalone="yes"?><Relationships xmlns="http://schemas.openxmlformats.org/package/2006/relationships"><Relationship Id="rId1" Type="http://schemas.openxmlformats.org/officeDocument/2006/relationships/customXmlProps" Target="itemProps1.xml" /></Relationships>
</file>

<file path=customXml/_rels/item2.xml.rels>&#65279;<?xml version="1.0" encoding="utf-8" standalone="yes"?><Relationships xmlns="http://schemas.openxmlformats.org/package/2006/relationships"><Relationship Id="rId1" Type="http://schemas.openxmlformats.org/officeDocument/2006/relationships/customXmlProps" Target="itemProps2.xml" /></Relationships>
</file>

<file path=customXml/_rels/item3.xml.rels>&#65279;<?xml version="1.0" encoding="utf-8" standalone="yes"?><Relationships xmlns="http://schemas.openxmlformats.org/package/2006/relationships"><Relationship Id="rId1" Type="http://schemas.openxmlformats.org/officeDocument/2006/relationships/customXmlProps" Target="itemProps3.xml" /></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E5C5CA44710B949A51A841DA6DE88FE" ma:contentTypeVersion="10" ma:contentTypeDescription="Create a new document." ma:contentTypeScope="" ma:versionID="86ef619b81d25db3a0dc83aa402d8522">
  <xsd:schema xmlns:xsd="http://www.w3.org/2001/XMLSchema" xmlns:xs="http://www.w3.org/2001/XMLSchema" xmlns:p="http://schemas.microsoft.com/office/2006/metadata/properties" xmlns:ns2="4d3a791d-3ce1-49b4-9f6a-5a7f8e409b76" targetNamespace="http://schemas.microsoft.com/office/2006/metadata/properties" ma:root="true" ma:fieldsID="02fa86529b03406ec75768992c324ca4" ns2:_="">
    <xsd:import namespace="4d3a791d-3ce1-49b4-9f6a-5a7f8e409b7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3a791d-3ce1-49b4-9f6a-5a7f8e409b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A58A888-7F8B-47FC-BE93-665CC0C3E6D0}">
  <ds:schemaRefs>
    <ds:schemaRef ds:uri="http://purl.org/dc/dcmitype/"/>
    <ds:schemaRef ds:uri="http://purl.org/dc/elements/1.1/"/>
    <ds:schemaRef ds:uri="http://schemas.microsoft.com/office/2006/metadata/properties"/>
    <ds:schemaRef ds:uri="http://schemas.microsoft.com/office/infopath/2007/PartnerControls"/>
    <ds:schemaRef ds:uri="http://schemas.microsoft.com/office/2006/documentManagement/types"/>
    <ds:schemaRef ds:uri="4d3a791d-3ce1-49b4-9f6a-5a7f8e409b76"/>
    <ds:schemaRef ds:uri="http://schemas.openxmlformats.org/package/2006/metadata/core-properties"/>
    <ds:schemaRef ds:uri="http://www.w3.org/XML/1998/namespace"/>
    <ds:schemaRef ds:uri="http://purl.org/dc/terms/"/>
  </ds:schemaRefs>
</ds:datastoreItem>
</file>

<file path=customXml/itemProps2.xml><?xml version="1.0" encoding="utf-8"?>
<ds:datastoreItem xmlns:ds="http://schemas.openxmlformats.org/officeDocument/2006/customXml" ds:itemID="{A08E6087-2BED-4516-9E57-260A97FA9332}">
  <ds:schemaRefs>
    <ds:schemaRef ds:uri="http://schemas.microsoft.com/sharepoint/v3/contenttype/forms"/>
  </ds:schemaRefs>
</ds:datastoreItem>
</file>

<file path=customXml/itemProps3.xml><?xml version="1.0" encoding="utf-8"?>
<ds:datastoreItem xmlns:ds="http://schemas.openxmlformats.org/officeDocument/2006/customXml" ds:itemID="{A189814C-2CBC-4C80-BD6A-D0E04ADB74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3a791d-3ce1-49b4-9f6a-5a7f8e409b7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Application>Microsoft Office PowerPoint</Application>
  <PresentationFormat/>
  <Slides>41</Slides>
  <ScaleCrop>false</ScaleCrop>
  <HeadingPairs>
    <vt:vector size="6" baseType="variant">
      <vt:variant>
        <vt:lpstr>Fonts Used</vt:lpstr>
      </vt:variant>
      <vt:variant>
        <vt:i4>15</vt:i4>
      </vt:variant>
      <vt:variant>
        <vt:lpstr>Theme</vt:lpstr>
      </vt:variant>
      <vt:variant>
        <vt:i4>2</vt:i4>
      </vt:variant>
      <vt:variant>
        <vt:lpstr>Slide Titles</vt:lpstr>
      </vt:variant>
      <vt:variant>
        <vt:i4>41</vt:i4>
      </vt:variant>
    </vt:vector>
  </HeadingPair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cp:lastPrinted>1900-01-01T00:00:00Z</cp:lastPrinted>
  <dcterms:created xsi:type="dcterms:W3CDTF">1900-01-01T00:00:00Z</dcterms:created>
  <dcterms:modified xsi:type="dcterms:W3CDTF">1900-01-01T00:00:00Z</dcterms:modified>
</cp:coreProperties>
</file>

<file path=docProps/custom.xml><?xml version="1.0" encoding="utf-8"?>
<Properties xmlns="http://schemas.openxmlformats.org/officeDocument/2006/custom-properties" xmlns:vt="http://schemas.openxmlformats.org/officeDocument/2006/docPropsVTypes">
  <xns:property xmlns:xns="http://schemas.openxmlformats.org/officeDocument/2006/custom-properties" fmtid="{D5CDD505-2E9C-101B-9397-08002B2CF9AE}" pid="2" name="ContentTypeId">
    <vt:lpwstr>0x0101009E5C5CA44710B949A51A841DA6DE88FE</vt:lpwstr>
  </xns:property>
</Properties>
</file>