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12" r:id="rId4"/>
  </p:sldMasterIdLst>
  <p:notesMasterIdLst>
    <p:notesMasterId r:id="rId57"/>
  </p:notesMasterIdLst>
  <p:sldIdLst>
    <p:sldId id="256" r:id="rId5"/>
    <p:sldId id="257" r:id="rId6"/>
    <p:sldId id="264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5" r:id="rId28"/>
    <p:sldId id="284" r:id="rId29"/>
    <p:sldId id="283" r:id="rId30"/>
    <p:sldId id="282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orbel" panose="020B0503020204020204" pitchFamily="34" charset="0"/>
      <p:regular r:id="rId62"/>
      <p:bold r:id="rId63"/>
      <p:italic r:id="rId64"/>
      <p:boldItalic r:id="rId65"/>
    </p:embeddedFont>
    <p:embeddedFont>
      <p:font typeface="Source Sans Pro" panose="020B0503030403020204" pitchFamily="34" charset="0"/>
      <p:regular r:id="rId66"/>
      <p:bold r:id="rId67"/>
      <p:italic r:id="rId68"/>
      <p:boldItalic r:id="rId69"/>
    </p:embeddedFont>
    <p:embeddedFont>
      <p:font typeface="Trebuchet MS" panose="020B0603020202020204" pitchFamily="34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2BC485-FD58-3D69-F9F1-8188FC882FD5}" name="Cédric Le Coguic" initials="CC" userId="S::cedric.lecoguic@mci-group.com::bf2ba068-58c1-40d0-87d0-cb13fdf145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800"/>
    <a:srgbClr val="8B38D8"/>
    <a:srgbClr val="FF8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70912-3E6E-4FEE-A7C1-E098A8CC0B76}" v="203" dt="2021-04-27T20:09:48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25"/>
    <p:restoredTop sz="96361"/>
  </p:normalViewPr>
  <p:slideViewPr>
    <p:cSldViewPr snapToGrid="0">
      <p:cViewPr>
        <p:scale>
          <a:sx n="66" d="100"/>
          <a:sy n="66" d="100"/>
        </p:scale>
        <p:origin x="1752" y="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5.fntdata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a Rynczak" userId="91340e41-04ac-4360-9ff0-ee870ec8c907" providerId="ADAL" clId="{66870912-3E6E-4FEE-A7C1-E098A8CC0B76}"/>
    <pc:docChg chg="undo custSel addSld delSld modSld sldOrd">
      <pc:chgData name="Michela Rynczak" userId="91340e41-04ac-4360-9ff0-ee870ec8c907" providerId="ADAL" clId="{66870912-3E6E-4FEE-A7C1-E098A8CC0B76}" dt="2021-04-27T20:10:23.403" v="1463" actId="1076"/>
      <pc:docMkLst>
        <pc:docMk/>
      </pc:docMkLst>
      <pc:sldChg chg="modSp mod">
        <pc:chgData name="Michela Rynczak" userId="91340e41-04ac-4360-9ff0-ee870ec8c907" providerId="ADAL" clId="{66870912-3E6E-4FEE-A7C1-E098A8CC0B76}" dt="2021-04-27T18:18:05.312" v="4" actId="14100"/>
        <pc:sldMkLst>
          <pc:docMk/>
          <pc:sldMk cId="292867603" sldId="256"/>
        </pc:sldMkLst>
        <pc:spChg chg="mod">
          <ac:chgData name="Michela Rynczak" userId="91340e41-04ac-4360-9ff0-ee870ec8c907" providerId="ADAL" clId="{66870912-3E6E-4FEE-A7C1-E098A8CC0B76}" dt="2021-04-27T18:18:05.312" v="4" actId="14100"/>
          <ac:spMkLst>
            <pc:docMk/>
            <pc:sldMk cId="292867603" sldId="256"/>
            <ac:spMk id="11" creationId="{EFF23730-7707-F144-A5C8-BDDF7310A268}"/>
          </ac:spMkLst>
        </pc:spChg>
        <pc:spChg chg="mod">
          <ac:chgData name="Michela Rynczak" userId="91340e41-04ac-4360-9ff0-ee870ec8c907" providerId="ADAL" clId="{66870912-3E6E-4FEE-A7C1-E098A8CC0B76}" dt="2021-04-27T18:18:02.952" v="3" actId="1076"/>
          <ac:spMkLst>
            <pc:docMk/>
            <pc:sldMk cId="292867603" sldId="256"/>
            <ac:spMk id="12" creationId="{5E02064A-777C-5242-A67D-77BA63555752}"/>
          </ac:spMkLst>
        </pc:spChg>
      </pc:sldChg>
      <pc:sldChg chg="addSp delSp modSp mod setBg modClrScheme chgLayout">
        <pc:chgData name="Michela Rynczak" userId="91340e41-04ac-4360-9ff0-ee870ec8c907" providerId="ADAL" clId="{66870912-3E6E-4FEE-A7C1-E098A8CC0B76}" dt="2021-04-27T18:22:07.554" v="84" actId="14838"/>
        <pc:sldMkLst>
          <pc:docMk/>
          <pc:sldMk cId="3429880253" sldId="257"/>
        </pc:sldMkLst>
        <pc:spChg chg="del mod">
          <ac:chgData name="Michela Rynczak" userId="91340e41-04ac-4360-9ff0-ee870ec8c907" providerId="ADAL" clId="{66870912-3E6E-4FEE-A7C1-E098A8CC0B76}" dt="2021-04-27T18:19:46.262" v="20" actId="478"/>
          <ac:spMkLst>
            <pc:docMk/>
            <pc:sldMk cId="3429880253" sldId="257"/>
            <ac:spMk id="2" creationId="{2F144923-72A3-4547-A63A-858CC8195E93}"/>
          </ac:spMkLst>
        </pc:spChg>
        <pc:spChg chg="del mod">
          <ac:chgData name="Michela Rynczak" userId="91340e41-04ac-4360-9ff0-ee870ec8c907" providerId="ADAL" clId="{66870912-3E6E-4FEE-A7C1-E098A8CC0B76}" dt="2021-04-27T18:19:15.307" v="15" actId="478"/>
          <ac:spMkLst>
            <pc:docMk/>
            <pc:sldMk cId="3429880253" sldId="257"/>
            <ac:spMk id="3" creationId="{72CE192C-1176-7347-9106-B8DE5AF5558E}"/>
          </ac:spMkLst>
        </pc:spChg>
        <pc:spChg chg="del">
          <ac:chgData name="Michela Rynczak" userId="91340e41-04ac-4360-9ff0-ee870ec8c907" providerId="ADAL" clId="{66870912-3E6E-4FEE-A7C1-E098A8CC0B76}" dt="2021-04-27T18:19:31.278" v="19" actId="26606"/>
          <ac:spMkLst>
            <pc:docMk/>
            <pc:sldMk cId="3429880253" sldId="257"/>
            <ac:spMk id="5" creationId="{59F36314-862D-D343-B332-91340F91E548}"/>
          </ac:spMkLst>
        </pc:spChg>
        <pc:spChg chg="mod ord">
          <ac:chgData name="Michela Rynczak" userId="91340e41-04ac-4360-9ff0-ee870ec8c907" providerId="ADAL" clId="{66870912-3E6E-4FEE-A7C1-E098A8CC0B76}" dt="2021-04-27T18:19:31.278" v="19" actId="26606"/>
          <ac:spMkLst>
            <pc:docMk/>
            <pc:sldMk cId="3429880253" sldId="257"/>
            <ac:spMk id="6" creationId="{84511B59-3334-A848-B186-89B8262A9848}"/>
          </ac:spMkLst>
        </pc:spChg>
        <pc:spChg chg="add del mod">
          <ac:chgData name="Michela Rynczak" userId="91340e41-04ac-4360-9ff0-ee870ec8c907" providerId="ADAL" clId="{66870912-3E6E-4FEE-A7C1-E098A8CC0B76}" dt="2021-04-27T18:19:15.986" v="16" actId="478"/>
          <ac:spMkLst>
            <pc:docMk/>
            <pc:sldMk cId="3429880253" sldId="257"/>
            <ac:spMk id="8" creationId="{872EBBA9-408B-4E98-9958-6B6E231B8145}"/>
          </ac:spMkLst>
        </pc:spChg>
        <pc:spChg chg="add del mod">
          <ac:chgData name="Michela Rynczak" userId="91340e41-04ac-4360-9ff0-ee870ec8c907" providerId="ADAL" clId="{66870912-3E6E-4FEE-A7C1-E098A8CC0B76}" dt="2021-04-27T18:19:17.197" v="17" actId="478"/>
          <ac:spMkLst>
            <pc:docMk/>
            <pc:sldMk cId="3429880253" sldId="257"/>
            <ac:spMk id="10" creationId="{AD51C17A-392E-455B-9153-A706AEB9D8FE}"/>
          </ac:spMkLst>
        </pc:spChg>
        <pc:spChg chg="add del mod">
          <ac:chgData name="Michela Rynczak" userId="91340e41-04ac-4360-9ff0-ee870ec8c907" providerId="ADAL" clId="{66870912-3E6E-4FEE-A7C1-E098A8CC0B76}" dt="2021-04-27T18:19:48.784" v="21" actId="478"/>
          <ac:spMkLst>
            <pc:docMk/>
            <pc:sldMk cId="3429880253" sldId="257"/>
            <ac:spMk id="13" creationId="{ED1DD977-D617-4D2E-82D7-7C4A3C4B5602}"/>
          </ac:spMkLst>
        </pc:spChg>
        <pc:spChg chg="add mod">
          <ac:chgData name="Michela Rynczak" userId="91340e41-04ac-4360-9ff0-ee870ec8c907" providerId="ADAL" clId="{66870912-3E6E-4FEE-A7C1-E098A8CC0B76}" dt="2021-04-27T18:19:31.278" v="19" actId="26606"/>
          <ac:spMkLst>
            <pc:docMk/>
            <pc:sldMk cId="3429880253" sldId="257"/>
            <ac:spMk id="16" creationId="{0B368159-7547-499D-867E-2C5A77967D40}"/>
          </ac:spMkLst>
        </pc:spChg>
        <pc:spChg chg="add mod">
          <ac:chgData name="Michela Rynczak" userId="91340e41-04ac-4360-9ff0-ee870ec8c907" providerId="ADAL" clId="{66870912-3E6E-4FEE-A7C1-E098A8CC0B76}" dt="2021-04-27T18:22:07.554" v="84" actId="14838"/>
          <ac:spMkLst>
            <pc:docMk/>
            <pc:sldMk cId="3429880253" sldId="257"/>
            <ac:spMk id="17" creationId="{7E30F976-A583-4AA3-B44B-DBCD88B93843}"/>
          </ac:spMkLst>
        </pc:spChg>
        <pc:picChg chg="del">
          <ac:chgData name="Michela Rynczak" userId="91340e41-04ac-4360-9ff0-ee870ec8c907" providerId="ADAL" clId="{66870912-3E6E-4FEE-A7C1-E098A8CC0B76}" dt="2021-04-27T18:19:00.386" v="13" actId="478"/>
          <ac:picMkLst>
            <pc:docMk/>
            <pc:sldMk cId="3429880253" sldId="257"/>
            <ac:picMk id="7" creationId="{00000000-0000-0000-0000-000000000000}"/>
          </ac:picMkLst>
        </pc:picChg>
        <pc:picChg chg="add del mod">
          <ac:chgData name="Michela Rynczak" userId="91340e41-04ac-4360-9ff0-ee870ec8c907" providerId="ADAL" clId="{66870912-3E6E-4FEE-A7C1-E098A8CC0B76}" dt="2021-04-27T18:20:11.049" v="26" actId="478"/>
          <ac:picMkLst>
            <pc:docMk/>
            <pc:sldMk cId="3429880253" sldId="257"/>
            <ac:picMk id="11" creationId="{86D5EBCD-F011-4A46-945B-A551C55DCB8C}"/>
          </ac:picMkLst>
        </pc:picChg>
        <pc:picChg chg="add mod">
          <ac:chgData name="Michela Rynczak" userId="91340e41-04ac-4360-9ff0-ee870ec8c907" providerId="ADAL" clId="{66870912-3E6E-4FEE-A7C1-E098A8CC0B76}" dt="2021-04-27T18:21:52.940" v="82" actId="1076"/>
          <ac:picMkLst>
            <pc:docMk/>
            <pc:sldMk cId="3429880253" sldId="257"/>
            <ac:picMk id="15" creationId="{AEF692FD-ED28-4474-935E-D317F2DDCB24}"/>
          </ac:picMkLst>
        </pc:picChg>
      </pc:sldChg>
      <pc:sldChg chg="addSp delSp modSp new del mod modClrScheme chgLayout">
        <pc:chgData name="Michela Rynczak" userId="91340e41-04ac-4360-9ff0-ee870ec8c907" providerId="ADAL" clId="{66870912-3E6E-4FEE-A7C1-E098A8CC0B76}" dt="2021-04-27T18:25:53.659" v="205" actId="47"/>
        <pc:sldMkLst>
          <pc:docMk/>
          <pc:sldMk cId="87122167" sldId="258"/>
        </pc:sldMkLst>
        <pc:spChg chg="add del mod ord">
          <ac:chgData name="Michela Rynczak" userId="91340e41-04ac-4360-9ff0-ee870ec8c907" providerId="ADAL" clId="{66870912-3E6E-4FEE-A7C1-E098A8CC0B76}" dt="2021-04-27T18:24:58.726" v="155" actId="14100"/>
          <ac:spMkLst>
            <pc:docMk/>
            <pc:sldMk cId="87122167" sldId="258"/>
            <ac:spMk id="2" creationId="{12B92970-08C2-4383-82CB-9794582600A6}"/>
          </ac:spMkLst>
        </pc:spChg>
        <pc:spChg chg="del mod ord">
          <ac:chgData name="Michela Rynczak" userId="91340e41-04ac-4360-9ff0-ee870ec8c907" providerId="ADAL" clId="{66870912-3E6E-4FEE-A7C1-E098A8CC0B76}" dt="2021-04-27T18:22:24.342" v="85" actId="700"/>
          <ac:spMkLst>
            <pc:docMk/>
            <pc:sldMk cId="87122167" sldId="258"/>
            <ac:spMk id="3" creationId="{1F0C26B5-240A-4503-8B66-275381C22CE5}"/>
          </ac:spMkLst>
        </pc:spChg>
        <pc:spChg chg="del mod ord">
          <ac:chgData name="Michela Rynczak" userId="91340e41-04ac-4360-9ff0-ee870ec8c907" providerId="ADAL" clId="{66870912-3E6E-4FEE-A7C1-E098A8CC0B76}" dt="2021-04-27T18:22:24.342" v="85" actId="700"/>
          <ac:spMkLst>
            <pc:docMk/>
            <pc:sldMk cId="87122167" sldId="258"/>
            <ac:spMk id="4" creationId="{18C8FC91-6FAB-432B-AAA2-64D6DC5D40B1}"/>
          </ac:spMkLst>
        </pc:spChg>
        <pc:spChg chg="del mod ord">
          <ac:chgData name="Michela Rynczak" userId="91340e41-04ac-4360-9ff0-ee870ec8c907" providerId="ADAL" clId="{66870912-3E6E-4FEE-A7C1-E098A8CC0B76}" dt="2021-04-27T18:22:24.342" v="85" actId="700"/>
          <ac:spMkLst>
            <pc:docMk/>
            <pc:sldMk cId="87122167" sldId="258"/>
            <ac:spMk id="5" creationId="{FC76FA76-E119-4956-A27A-3D9E0AD981F3}"/>
          </ac:spMkLst>
        </pc:spChg>
        <pc:spChg chg="del mod ord">
          <ac:chgData name="Michela Rynczak" userId="91340e41-04ac-4360-9ff0-ee870ec8c907" providerId="ADAL" clId="{66870912-3E6E-4FEE-A7C1-E098A8CC0B76}" dt="2021-04-27T18:25:10.090" v="156" actId="478"/>
          <ac:spMkLst>
            <pc:docMk/>
            <pc:sldMk cId="87122167" sldId="258"/>
            <ac:spMk id="6" creationId="{A5A34890-5C00-47BD-AB76-6098CBD465E8}"/>
          </ac:spMkLst>
        </pc:spChg>
        <pc:spChg chg="add del mod ord">
          <ac:chgData name="Michela Rynczak" userId="91340e41-04ac-4360-9ff0-ee870ec8c907" providerId="ADAL" clId="{66870912-3E6E-4FEE-A7C1-E098A8CC0B76}" dt="2021-04-27T18:23:35.800" v="94" actId="26606"/>
          <ac:spMkLst>
            <pc:docMk/>
            <pc:sldMk cId="87122167" sldId="258"/>
            <ac:spMk id="7" creationId="{9DEBD946-9FB0-423D-BE38-AE97187B6C71}"/>
          </ac:spMkLst>
        </pc:spChg>
        <pc:spChg chg="add del mod ord">
          <ac:chgData name="Michela Rynczak" userId="91340e41-04ac-4360-9ff0-ee870ec8c907" providerId="ADAL" clId="{66870912-3E6E-4FEE-A7C1-E098A8CC0B76}" dt="2021-04-27T18:23:35.800" v="94" actId="26606"/>
          <ac:spMkLst>
            <pc:docMk/>
            <pc:sldMk cId="87122167" sldId="258"/>
            <ac:spMk id="8" creationId="{5517BBF3-8CD9-4C73-8127-974DA673E813}"/>
          </ac:spMkLst>
        </pc:spChg>
        <pc:spChg chg="add del mod ord">
          <ac:chgData name="Michela Rynczak" userId="91340e41-04ac-4360-9ff0-ee870ec8c907" providerId="ADAL" clId="{66870912-3E6E-4FEE-A7C1-E098A8CC0B76}" dt="2021-04-27T18:23:21.706" v="89" actId="931"/>
          <ac:spMkLst>
            <pc:docMk/>
            <pc:sldMk cId="87122167" sldId="258"/>
            <ac:spMk id="9" creationId="{03F98159-7716-4A53-A5FA-AE304208E4FE}"/>
          </ac:spMkLst>
        </pc:spChg>
        <pc:spChg chg="add del mod">
          <ac:chgData name="Michela Rynczak" userId="91340e41-04ac-4360-9ff0-ee870ec8c907" providerId="ADAL" clId="{66870912-3E6E-4FEE-A7C1-E098A8CC0B76}" dt="2021-04-27T18:24:34.023" v="146" actId="478"/>
          <ac:spMkLst>
            <pc:docMk/>
            <pc:sldMk cId="87122167" sldId="258"/>
            <ac:spMk id="14" creationId="{C48384AC-8FD7-4893-9DC1-BF40EB912102}"/>
          </ac:spMkLst>
        </pc:spChg>
        <pc:spChg chg="add del mod">
          <ac:chgData name="Michela Rynczak" userId="91340e41-04ac-4360-9ff0-ee870ec8c907" providerId="ADAL" clId="{66870912-3E6E-4FEE-A7C1-E098A8CC0B76}" dt="2021-04-27T18:24:35.789" v="147" actId="478"/>
          <ac:spMkLst>
            <pc:docMk/>
            <pc:sldMk cId="87122167" sldId="258"/>
            <ac:spMk id="17" creationId="{D9E531AB-C6AE-4247-9D50-12AD5125DCFF}"/>
          </ac:spMkLst>
        </pc:spChg>
        <pc:spChg chg="add mod">
          <ac:chgData name="Michela Rynczak" userId="91340e41-04ac-4360-9ff0-ee870ec8c907" providerId="ADAL" clId="{66870912-3E6E-4FEE-A7C1-E098A8CC0B76}" dt="2021-04-27T18:25:10.491" v="157"/>
          <ac:spMkLst>
            <pc:docMk/>
            <pc:sldMk cId="87122167" sldId="258"/>
            <ac:spMk id="18" creationId="{44D44C45-712A-4920-9E4F-370FA62B9624}"/>
          </ac:spMkLst>
        </pc:spChg>
        <pc:spChg chg="add mod">
          <ac:chgData name="Michela Rynczak" userId="91340e41-04ac-4360-9ff0-ee870ec8c907" providerId="ADAL" clId="{66870912-3E6E-4FEE-A7C1-E098A8CC0B76}" dt="2021-04-27T18:24:51.912" v="154" actId="14100"/>
          <ac:spMkLst>
            <pc:docMk/>
            <pc:sldMk cId="87122167" sldId="258"/>
            <ac:spMk id="19" creationId="{1E098DA6-8A51-4C8E-848F-59A23CC9520F}"/>
          </ac:spMkLst>
        </pc:spChg>
        <pc:picChg chg="add del mod">
          <ac:chgData name="Michela Rynczak" userId="91340e41-04ac-4360-9ff0-ee870ec8c907" providerId="ADAL" clId="{66870912-3E6E-4FEE-A7C1-E098A8CC0B76}" dt="2021-04-27T18:22:38.152" v="88" actId="478"/>
          <ac:picMkLst>
            <pc:docMk/>
            <pc:sldMk cId="87122167" sldId="258"/>
            <ac:picMk id="10" creationId="{BD799A14-B66F-42B6-BFAE-4C8196AE1061}"/>
          </ac:picMkLst>
        </pc:picChg>
        <pc:picChg chg="add mod">
          <ac:chgData name="Michela Rynczak" userId="91340e41-04ac-4360-9ff0-ee870ec8c907" providerId="ADAL" clId="{66870912-3E6E-4FEE-A7C1-E098A8CC0B76}" dt="2021-04-27T18:24:51.912" v="154" actId="14100"/>
          <ac:picMkLst>
            <pc:docMk/>
            <pc:sldMk cId="87122167" sldId="258"/>
            <ac:picMk id="12" creationId="{10E48015-9FA2-4ECF-8D38-0E3B457E5FAA}"/>
          </ac:picMkLst>
        </pc:picChg>
      </pc:sldChg>
      <pc:sldChg chg="del">
        <pc:chgData name="Michela Rynczak" userId="91340e41-04ac-4360-9ff0-ee870ec8c907" providerId="ADAL" clId="{66870912-3E6E-4FEE-A7C1-E098A8CC0B76}" dt="2021-04-27T18:18:39.196" v="6" actId="47"/>
        <pc:sldMkLst>
          <pc:docMk/>
          <pc:sldMk cId="575678229" sldId="258"/>
        </pc:sldMkLst>
      </pc:sldChg>
      <pc:sldChg chg="addSp delSp modSp new mod ord">
        <pc:chgData name="Michela Rynczak" userId="91340e41-04ac-4360-9ff0-ee870ec8c907" providerId="ADAL" clId="{66870912-3E6E-4FEE-A7C1-E098A8CC0B76}" dt="2021-04-27T18:29:00.323" v="249"/>
        <pc:sldMkLst>
          <pc:docMk/>
          <pc:sldMk cId="1189540829" sldId="259"/>
        </pc:sldMkLst>
        <pc:spChg chg="mod">
          <ac:chgData name="Michela Rynczak" userId="91340e41-04ac-4360-9ff0-ee870ec8c907" providerId="ADAL" clId="{66870912-3E6E-4FEE-A7C1-E098A8CC0B76}" dt="2021-04-27T18:26:27.861" v="244" actId="20577"/>
          <ac:spMkLst>
            <pc:docMk/>
            <pc:sldMk cId="1189540829" sldId="259"/>
            <ac:spMk id="2" creationId="{64F4FD56-0188-4D91-959E-1BA03A832AAB}"/>
          </ac:spMkLst>
        </pc:spChg>
        <pc:spChg chg="mod">
          <ac:chgData name="Michela Rynczak" userId="91340e41-04ac-4360-9ff0-ee870ec8c907" providerId="ADAL" clId="{66870912-3E6E-4FEE-A7C1-E098A8CC0B76}" dt="2021-04-27T18:29:00.323" v="249"/>
          <ac:spMkLst>
            <pc:docMk/>
            <pc:sldMk cId="1189540829" sldId="259"/>
            <ac:spMk id="3" creationId="{8621C5D1-DA38-4DAE-94C7-87E4BCA73415}"/>
          </ac:spMkLst>
        </pc:spChg>
        <pc:spChg chg="del">
          <ac:chgData name="Michela Rynczak" userId="91340e41-04ac-4360-9ff0-ee870ec8c907" providerId="ADAL" clId="{66870912-3E6E-4FEE-A7C1-E098A8CC0B76}" dt="2021-04-27T18:28:16.328" v="245" actId="931"/>
          <ac:spMkLst>
            <pc:docMk/>
            <pc:sldMk cId="1189540829" sldId="259"/>
            <ac:spMk id="4" creationId="{F229B24C-2079-40FD-A228-3CD7E0727486}"/>
          </ac:spMkLst>
        </pc:spChg>
        <pc:picChg chg="add mod">
          <ac:chgData name="Michela Rynczak" userId="91340e41-04ac-4360-9ff0-ee870ec8c907" providerId="ADAL" clId="{66870912-3E6E-4FEE-A7C1-E098A8CC0B76}" dt="2021-04-27T18:28:54.525" v="248" actId="14826"/>
          <ac:picMkLst>
            <pc:docMk/>
            <pc:sldMk cId="1189540829" sldId="259"/>
            <ac:picMk id="8" creationId="{7A1DCFFA-BA93-4421-B135-CA12A6697388}"/>
          </ac:picMkLst>
        </pc:picChg>
      </pc:sldChg>
      <pc:sldChg chg="del">
        <pc:chgData name="Michela Rynczak" userId="91340e41-04ac-4360-9ff0-ee870ec8c907" providerId="ADAL" clId="{66870912-3E6E-4FEE-A7C1-E098A8CC0B76}" dt="2021-04-27T18:18:37.213" v="5" actId="47"/>
        <pc:sldMkLst>
          <pc:docMk/>
          <pc:sldMk cId="2153666224" sldId="259"/>
        </pc:sldMkLst>
      </pc:sldChg>
      <pc:sldChg chg="delSp modSp new mod">
        <pc:chgData name="Michela Rynczak" userId="91340e41-04ac-4360-9ff0-ee870ec8c907" providerId="ADAL" clId="{66870912-3E6E-4FEE-A7C1-E098A8CC0B76}" dt="2021-04-27T18:30:42.064" v="291" actId="1076"/>
        <pc:sldMkLst>
          <pc:docMk/>
          <pc:sldMk cId="642428019" sldId="260"/>
        </pc:sldMkLst>
        <pc:spChg chg="mod">
          <ac:chgData name="Michela Rynczak" userId="91340e41-04ac-4360-9ff0-ee870ec8c907" providerId="ADAL" clId="{66870912-3E6E-4FEE-A7C1-E098A8CC0B76}" dt="2021-04-27T18:30:37.939" v="290" actId="403"/>
          <ac:spMkLst>
            <pc:docMk/>
            <pc:sldMk cId="642428019" sldId="260"/>
            <ac:spMk id="2" creationId="{8D99F939-916E-446D-971A-EA82CA876E99}"/>
          </ac:spMkLst>
        </pc:spChg>
        <pc:spChg chg="mod">
          <ac:chgData name="Michela Rynczak" userId="91340e41-04ac-4360-9ff0-ee870ec8c907" providerId="ADAL" clId="{66870912-3E6E-4FEE-A7C1-E098A8CC0B76}" dt="2021-04-27T18:30:42.064" v="291" actId="1076"/>
          <ac:spMkLst>
            <pc:docMk/>
            <pc:sldMk cId="642428019" sldId="260"/>
            <ac:spMk id="3" creationId="{F2BD8398-E6F9-407C-AA01-3D1828C6B321}"/>
          </ac:spMkLst>
        </pc:spChg>
        <pc:spChg chg="del">
          <ac:chgData name="Michela Rynczak" userId="91340e41-04ac-4360-9ff0-ee870ec8c907" providerId="ADAL" clId="{66870912-3E6E-4FEE-A7C1-E098A8CC0B76}" dt="2021-04-27T18:29:37.101" v="258" actId="478"/>
          <ac:spMkLst>
            <pc:docMk/>
            <pc:sldMk cId="642428019" sldId="260"/>
            <ac:spMk id="4" creationId="{3B994A59-84A8-4E23-8BF6-D2CEB76632D8}"/>
          </ac:spMkLst>
        </pc:spChg>
      </pc:sldChg>
      <pc:sldChg chg="del">
        <pc:chgData name="Michela Rynczak" userId="91340e41-04ac-4360-9ff0-ee870ec8c907" providerId="ADAL" clId="{66870912-3E6E-4FEE-A7C1-E098A8CC0B76}" dt="2021-04-27T18:18:37.213" v="5" actId="47"/>
        <pc:sldMkLst>
          <pc:docMk/>
          <pc:sldMk cId="1090585462" sldId="260"/>
        </pc:sldMkLst>
      </pc:sldChg>
      <pc:sldChg chg="delSp modSp new mod">
        <pc:chgData name="Michela Rynczak" userId="91340e41-04ac-4360-9ff0-ee870ec8c907" providerId="ADAL" clId="{66870912-3E6E-4FEE-A7C1-E098A8CC0B76}" dt="2021-04-27T18:32:50.510" v="374" actId="6549"/>
        <pc:sldMkLst>
          <pc:docMk/>
          <pc:sldMk cId="2471908347" sldId="261"/>
        </pc:sldMkLst>
        <pc:spChg chg="mod">
          <ac:chgData name="Michela Rynczak" userId="91340e41-04ac-4360-9ff0-ee870ec8c907" providerId="ADAL" clId="{66870912-3E6E-4FEE-A7C1-E098A8CC0B76}" dt="2021-04-27T18:31:14.967" v="303" actId="122"/>
          <ac:spMkLst>
            <pc:docMk/>
            <pc:sldMk cId="2471908347" sldId="261"/>
            <ac:spMk id="2" creationId="{91C3145A-E41D-4F67-839D-8003BCDE5620}"/>
          </ac:spMkLst>
        </pc:spChg>
        <pc:spChg chg="mod">
          <ac:chgData name="Michela Rynczak" userId="91340e41-04ac-4360-9ff0-ee870ec8c907" providerId="ADAL" clId="{66870912-3E6E-4FEE-A7C1-E098A8CC0B76}" dt="2021-04-27T18:32:50.510" v="374" actId="6549"/>
          <ac:spMkLst>
            <pc:docMk/>
            <pc:sldMk cId="2471908347" sldId="261"/>
            <ac:spMk id="3" creationId="{AB8A69AF-58F4-4102-9817-8B9F96317A17}"/>
          </ac:spMkLst>
        </pc:spChg>
        <pc:spChg chg="del">
          <ac:chgData name="Michela Rynczak" userId="91340e41-04ac-4360-9ff0-ee870ec8c907" providerId="ADAL" clId="{66870912-3E6E-4FEE-A7C1-E098A8CC0B76}" dt="2021-04-27T18:30:57.344" v="299" actId="478"/>
          <ac:spMkLst>
            <pc:docMk/>
            <pc:sldMk cId="2471908347" sldId="261"/>
            <ac:spMk id="4" creationId="{7973A9AA-C187-4412-A4F4-D984CB6B6CC8}"/>
          </ac:spMkLst>
        </pc:spChg>
      </pc:sldChg>
      <pc:sldChg chg="del">
        <pc:chgData name="Michela Rynczak" userId="91340e41-04ac-4360-9ff0-ee870ec8c907" providerId="ADAL" clId="{66870912-3E6E-4FEE-A7C1-E098A8CC0B76}" dt="2021-04-27T18:18:37.213" v="5" actId="47"/>
        <pc:sldMkLst>
          <pc:docMk/>
          <pc:sldMk cId="935055526" sldId="262"/>
        </pc:sldMkLst>
      </pc:sldChg>
      <pc:sldChg chg="new del">
        <pc:chgData name="Michela Rynczak" userId="91340e41-04ac-4360-9ff0-ee870ec8c907" providerId="ADAL" clId="{66870912-3E6E-4FEE-A7C1-E098A8CC0B76}" dt="2021-04-27T18:34:56.642" v="392" actId="47"/>
        <pc:sldMkLst>
          <pc:docMk/>
          <pc:sldMk cId="1564455780" sldId="262"/>
        </pc:sldMkLst>
      </pc:sldChg>
      <pc:sldChg chg="new del">
        <pc:chgData name="Michela Rynczak" userId="91340e41-04ac-4360-9ff0-ee870ec8c907" providerId="ADAL" clId="{66870912-3E6E-4FEE-A7C1-E098A8CC0B76}" dt="2021-04-27T18:34:58.345" v="393" actId="47"/>
        <pc:sldMkLst>
          <pc:docMk/>
          <pc:sldMk cId="99358808" sldId="263"/>
        </pc:sldMkLst>
      </pc:sldChg>
      <pc:sldChg chg="del">
        <pc:chgData name="Michela Rynczak" userId="91340e41-04ac-4360-9ff0-ee870ec8c907" providerId="ADAL" clId="{66870912-3E6E-4FEE-A7C1-E098A8CC0B76}" dt="2021-04-27T18:18:37.213" v="5" actId="47"/>
        <pc:sldMkLst>
          <pc:docMk/>
          <pc:sldMk cId="2287449152" sldId="263"/>
        </pc:sldMkLst>
      </pc:sldChg>
      <pc:sldChg chg="addSp delSp modSp new mod">
        <pc:chgData name="Michela Rynczak" userId="91340e41-04ac-4360-9ff0-ee870ec8c907" providerId="ADAL" clId="{66870912-3E6E-4FEE-A7C1-E098A8CC0B76}" dt="2021-04-27T18:25:46.207" v="202" actId="403"/>
        <pc:sldMkLst>
          <pc:docMk/>
          <pc:sldMk cId="3987187521" sldId="264"/>
        </pc:sldMkLst>
        <pc:spChg chg="mod">
          <ac:chgData name="Michela Rynczak" userId="91340e41-04ac-4360-9ff0-ee870ec8c907" providerId="ADAL" clId="{66870912-3E6E-4FEE-A7C1-E098A8CC0B76}" dt="2021-04-27T18:25:46.207" v="202" actId="403"/>
          <ac:spMkLst>
            <pc:docMk/>
            <pc:sldMk cId="3987187521" sldId="264"/>
            <ac:spMk id="2" creationId="{1991A09C-7968-4784-8726-69083C74B8E3}"/>
          </ac:spMkLst>
        </pc:spChg>
        <pc:spChg chg="del">
          <ac:chgData name="Michela Rynczak" userId="91340e41-04ac-4360-9ff0-ee870ec8c907" providerId="ADAL" clId="{66870912-3E6E-4FEE-A7C1-E098A8CC0B76}" dt="2021-04-27T18:25:23.100" v="159" actId="478"/>
          <ac:spMkLst>
            <pc:docMk/>
            <pc:sldMk cId="3987187521" sldId="264"/>
            <ac:spMk id="5" creationId="{D3BCB8A6-F548-4434-8EF1-DA981DDF8DF7}"/>
          </ac:spMkLst>
        </pc:spChg>
        <pc:picChg chg="add mod">
          <ac:chgData name="Michela Rynczak" userId="91340e41-04ac-4360-9ff0-ee870ec8c907" providerId="ADAL" clId="{66870912-3E6E-4FEE-A7C1-E098A8CC0B76}" dt="2021-04-27T18:25:35.309" v="161" actId="1076"/>
          <ac:picMkLst>
            <pc:docMk/>
            <pc:sldMk cId="3987187521" sldId="264"/>
            <ac:picMk id="7" creationId="{6CDB0C0D-9AED-41DA-A503-99B299A2E4F1}"/>
          </ac:picMkLst>
        </pc:picChg>
      </pc:sldChg>
      <pc:sldChg chg="addSp delSp modSp new del mod ord">
        <pc:chgData name="Michela Rynczak" userId="91340e41-04ac-4360-9ff0-ee870ec8c907" providerId="ADAL" clId="{66870912-3E6E-4FEE-A7C1-E098A8CC0B76}" dt="2021-04-27T18:30:53.305" v="298" actId="47"/>
        <pc:sldMkLst>
          <pc:docMk/>
          <pc:sldMk cId="2166776637" sldId="265"/>
        </pc:sldMkLst>
        <pc:spChg chg="add del mod">
          <ac:chgData name="Michela Rynczak" userId="91340e41-04ac-4360-9ff0-ee870ec8c907" providerId="ADAL" clId="{66870912-3E6E-4FEE-A7C1-E098A8CC0B76}" dt="2021-04-27T18:30:49.889" v="297" actId="478"/>
          <ac:spMkLst>
            <pc:docMk/>
            <pc:sldMk cId="2166776637" sldId="265"/>
            <ac:spMk id="2" creationId="{5973C3EF-1E42-45FB-9E77-9C58EBA64A66}"/>
          </ac:spMkLst>
        </pc:spChg>
        <pc:spChg chg="add del mod">
          <ac:chgData name="Michela Rynczak" userId="91340e41-04ac-4360-9ff0-ee870ec8c907" providerId="ADAL" clId="{66870912-3E6E-4FEE-A7C1-E098A8CC0B76}" dt="2021-04-27T18:30:47.262" v="293"/>
          <ac:spMkLst>
            <pc:docMk/>
            <pc:sldMk cId="2166776637" sldId="265"/>
            <ac:spMk id="6" creationId="{99072B25-9C1D-4367-9D09-1B38F3A1A353}"/>
          </ac:spMkLst>
        </pc:spChg>
        <pc:spChg chg="add del mod">
          <ac:chgData name="Michela Rynczak" userId="91340e41-04ac-4360-9ff0-ee870ec8c907" providerId="ADAL" clId="{66870912-3E6E-4FEE-A7C1-E098A8CC0B76}" dt="2021-04-27T18:30:49.168" v="296"/>
          <ac:spMkLst>
            <pc:docMk/>
            <pc:sldMk cId="2166776637" sldId="265"/>
            <ac:spMk id="7" creationId="{B77F7FD0-25CF-4CB6-9BF4-ED742B25610E}"/>
          </ac:spMkLst>
        </pc:spChg>
      </pc:sldChg>
      <pc:sldChg chg="addSp delSp modSp new mod modClrScheme chgLayout">
        <pc:chgData name="Michela Rynczak" userId="91340e41-04ac-4360-9ff0-ee870ec8c907" providerId="ADAL" clId="{66870912-3E6E-4FEE-A7C1-E098A8CC0B76}" dt="2021-04-27T19:56:05.957" v="1195" actId="1076"/>
        <pc:sldMkLst>
          <pc:docMk/>
          <pc:sldMk cId="4035194101" sldId="265"/>
        </pc:sldMkLst>
        <pc:spChg chg="mod">
          <ac:chgData name="Michela Rynczak" userId="91340e41-04ac-4360-9ff0-ee870ec8c907" providerId="ADAL" clId="{66870912-3E6E-4FEE-A7C1-E098A8CC0B76}" dt="2021-04-27T19:56:04.086" v="1194" actId="1076"/>
          <ac:spMkLst>
            <pc:docMk/>
            <pc:sldMk cId="4035194101" sldId="265"/>
            <ac:spMk id="2" creationId="{BC5E1C65-C9E0-463E-BC91-0D19B6777FCD}"/>
          </ac:spMkLst>
        </pc:spChg>
        <pc:spChg chg="del">
          <ac:chgData name="Michela Rynczak" userId="91340e41-04ac-4360-9ff0-ee870ec8c907" providerId="ADAL" clId="{66870912-3E6E-4FEE-A7C1-E098A8CC0B76}" dt="2021-04-27T18:34:30.968" v="383" actId="478"/>
          <ac:spMkLst>
            <pc:docMk/>
            <pc:sldMk cId="4035194101" sldId="265"/>
            <ac:spMk id="3" creationId="{AB6625E3-F7D5-4276-A64D-0625667634FD}"/>
          </ac:spMkLst>
        </pc:spChg>
        <pc:spChg chg="del">
          <ac:chgData name="Michela Rynczak" userId="91340e41-04ac-4360-9ff0-ee870ec8c907" providerId="ADAL" clId="{66870912-3E6E-4FEE-A7C1-E098A8CC0B76}" dt="2021-04-27T18:34:31.969" v="384" actId="478"/>
          <ac:spMkLst>
            <pc:docMk/>
            <pc:sldMk cId="4035194101" sldId="265"/>
            <ac:spMk id="4" creationId="{C01E5E21-2885-4B7C-83BC-2C98AECD2B2B}"/>
          </ac:spMkLst>
        </pc:spChg>
        <pc:spChg chg="del mod">
          <ac:chgData name="Michela Rynczak" userId="91340e41-04ac-4360-9ff0-ee870ec8c907" providerId="ADAL" clId="{66870912-3E6E-4FEE-A7C1-E098A8CC0B76}" dt="2021-04-27T18:34:32.517" v="385" actId="478"/>
          <ac:spMkLst>
            <pc:docMk/>
            <pc:sldMk cId="4035194101" sldId="265"/>
            <ac:spMk id="5" creationId="{E54EE9EC-221B-46F5-9811-C33EFA5A74FB}"/>
          </ac:spMkLst>
        </pc:spChg>
        <pc:spChg chg="mod ord">
          <ac:chgData name="Michela Rynczak" userId="91340e41-04ac-4360-9ff0-ee870ec8c907" providerId="ADAL" clId="{66870912-3E6E-4FEE-A7C1-E098A8CC0B76}" dt="2021-04-27T18:34:50.644" v="391" actId="26606"/>
          <ac:spMkLst>
            <pc:docMk/>
            <pc:sldMk cId="4035194101" sldId="265"/>
            <ac:spMk id="6" creationId="{8050FC28-7863-49B4-BA0F-5CD34D302B4A}"/>
          </ac:spMkLst>
        </pc:spChg>
        <pc:spChg chg="add del mod">
          <ac:chgData name="Michela Rynczak" userId="91340e41-04ac-4360-9ff0-ee870ec8c907" providerId="ADAL" clId="{66870912-3E6E-4FEE-A7C1-E098A8CC0B76}" dt="2021-04-27T18:34:50.644" v="391" actId="26606"/>
          <ac:spMkLst>
            <pc:docMk/>
            <pc:sldMk cId="4035194101" sldId="265"/>
            <ac:spMk id="12" creationId="{4380DE84-23E9-4AC2-911A-2FAE136D6E6D}"/>
          </ac:spMkLst>
        </pc:spChg>
        <pc:picChg chg="add mod">
          <ac:chgData name="Michela Rynczak" userId="91340e41-04ac-4360-9ff0-ee870ec8c907" providerId="ADAL" clId="{66870912-3E6E-4FEE-A7C1-E098A8CC0B76}" dt="2021-04-27T19:56:05.957" v="1195" actId="1076"/>
          <ac:picMkLst>
            <pc:docMk/>
            <pc:sldMk cId="4035194101" sldId="265"/>
            <ac:picMk id="7" creationId="{DF237AE3-DE73-4384-A3A1-86ED69D49A5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6:21.310" v="1200" actId="1076"/>
        <pc:sldMkLst>
          <pc:docMk/>
          <pc:sldMk cId="1730151815" sldId="266"/>
        </pc:sldMkLst>
        <pc:spChg chg="del mod">
          <ac:chgData name="Michela Rynczak" userId="91340e41-04ac-4360-9ff0-ee870ec8c907" providerId="ADAL" clId="{66870912-3E6E-4FEE-A7C1-E098A8CC0B76}" dt="2021-04-27T19:56:18.219" v="1198" actId="478"/>
          <ac:spMkLst>
            <pc:docMk/>
            <pc:sldMk cId="1730151815" sldId="266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6:19.454" v="1199"/>
          <ac:spMkLst>
            <pc:docMk/>
            <pc:sldMk cId="1730151815" sldId="266"/>
            <ac:spMk id="8" creationId="{D4584326-A305-4FF9-96F9-F8B7A1731279}"/>
          </ac:spMkLst>
        </pc:spChg>
        <pc:picChg chg="add mod">
          <ac:chgData name="Michela Rynczak" userId="91340e41-04ac-4360-9ff0-ee870ec8c907" providerId="ADAL" clId="{66870912-3E6E-4FEE-A7C1-E098A8CC0B76}" dt="2021-04-27T19:56:21.310" v="1200" actId="1076"/>
          <ac:picMkLst>
            <pc:docMk/>
            <pc:sldMk cId="1730151815" sldId="266"/>
            <ac:picMk id="5" creationId="{2BF350D7-6A0C-4F02-B654-4A977443D9AF}"/>
          </ac:picMkLst>
        </pc:picChg>
        <pc:picChg chg="del">
          <ac:chgData name="Michela Rynczak" userId="91340e41-04ac-4360-9ff0-ee870ec8c907" providerId="ADAL" clId="{66870912-3E6E-4FEE-A7C1-E098A8CC0B76}" dt="2021-04-27T18:35:15.325" v="396" actId="478"/>
          <ac:picMkLst>
            <pc:docMk/>
            <pc:sldMk cId="1730151815" sldId="266"/>
            <ac:picMk id="7" creationId="{DF237AE3-DE73-4384-A3A1-86ED69D49A5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6:37.076" v="1205" actId="1076"/>
        <pc:sldMkLst>
          <pc:docMk/>
          <pc:sldMk cId="2862323445" sldId="267"/>
        </pc:sldMkLst>
        <pc:spChg chg="del mod">
          <ac:chgData name="Michela Rynczak" userId="91340e41-04ac-4360-9ff0-ee870ec8c907" providerId="ADAL" clId="{66870912-3E6E-4FEE-A7C1-E098A8CC0B76}" dt="2021-04-27T19:56:32.867" v="1203" actId="478"/>
          <ac:spMkLst>
            <pc:docMk/>
            <pc:sldMk cId="2862323445" sldId="267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6:34.038" v="1204"/>
          <ac:spMkLst>
            <pc:docMk/>
            <pc:sldMk cId="2862323445" sldId="267"/>
            <ac:spMk id="8" creationId="{8EB634FD-4093-4222-A827-9F8C8E65E8DA}"/>
          </ac:spMkLst>
        </pc:spChg>
        <pc:picChg chg="del">
          <ac:chgData name="Michela Rynczak" userId="91340e41-04ac-4360-9ff0-ee870ec8c907" providerId="ADAL" clId="{66870912-3E6E-4FEE-A7C1-E098A8CC0B76}" dt="2021-04-27T18:35:32.977" v="401" actId="478"/>
          <ac:picMkLst>
            <pc:docMk/>
            <pc:sldMk cId="2862323445" sldId="267"/>
            <ac:picMk id="5" creationId="{2BF350D7-6A0C-4F02-B654-4A977443D9AF}"/>
          </ac:picMkLst>
        </pc:picChg>
        <pc:picChg chg="add mod">
          <ac:chgData name="Michela Rynczak" userId="91340e41-04ac-4360-9ff0-ee870ec8c907" providerId="ADAL" clId="{66870912-3E6E-4FEE-A7C1-E098A8CC0B76}" dt="2021-04-27T19:56:37.076" v="1205" actId="1076"/>
          <ac:picMkLst>
            <pc:docMk/>
            <pc:sldMk cId="2862323445" sldId="267"/>
            <ac:picMk id="7" creationId="{347169E8-4542-4833-809D-B15D181F7E3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7:19.965" v="1212" actId="1076"/>
        <pc:sldMkLst>
          <pc:docMk/>
          <pc:sldMk cId="1011316947" sldId="268"/>
        </pc:sldMkLst>
        <pc:spChg chg="del mod">
          <ac:chgData name="Michela Rynczak" userId="91340e41-04ac-4360-9ff0-ee870ec8c907" providerId="ADAL" clId="{66870912-3E6E-4FEE-A7C1-E098A8CC0B76}" dt="2021-04-27T19:57:03.883" v="1209" actId="478"/>
          <ac:spMkLst>
            <pc:docMk/>
            <pc:sldMk cId="1011316947" sldId="268"/>
            <ac:spMk id="2" creationId="{BC5E1C65-C9E0-463E-BC91-0D19B6777FCD}"/>
          </ac:spMkLst>
        </pc:spChg>
        <pc:spChg chg="add del">
          <ac:chgData name="Michela Rynczak" userId="91340e41-04ac-4360-9ff0-ee870ec8c907" providerId="ADAL" clId="{66870912-3E6E-4FEE-A7C1-E098A8CC0B76}" dt="2021-04-27T18:36:13.414" v="417" actId="22"/>
          <ac:spMkLst>
            <pc:docMk/>
            <pc:sldMk cId="1011316947" sldId="268"/>
            <ac:spMk id="8" creationId="{64DA0338-5B62-4651-9BCA-78AF4B930FDC}"/>
          </ac:spMkLst>
        </pc:spChg>
        <pc:spChg chg="add mod">
          <ac:chgData name="Michela Rynczak" userId="91340e41-04ac-4360-9ff0-ee870ec8c907" providerId="ADAL" clId="{66870912-3E6E-4FEE-A7C1-E098A8CC0B76}" dt="2021-04-27T19:57:16.126" v="1211" actId="1076"/>
          <ac:spMkLst>
            <pc:docMk/>
            <pc:sldMk cId="1011316947" sldId="268"/>
            <ac:spMk id="10" creationId="{D9DDF747-C76C-4D23-8522-78440E4F1301}"/>
          </ac:spMkLst>
        </pc:spChg>
        <pc:picChg chg="add del">
          <ac:chgData name="Michela Rynczak" userId="91340e41-04ac-4360-9ff0-ee870ec8c907" providerId="ADAL" clId="{66870912-3E6E-4FEE-A7C1-E098A8CC0B76}" dt="2021-04-27T18:36:20.381" v="419" actId="478"/>
          <ac:picMkLst>
            <pc:docMk/>
            <pc:sldMk cId="1011316947" sldId="268"/>
            <ac:picMk id="7" creationId="{347169E8-4542-4833-809D-B15D181F7E39}"/>
          </ac:picMkLst>
        </pc:picChg>
        <pc:picChg chg="add mod">
          <ac:chgData name="Michela Rynczak" userId="91340e41-04ac-4360-9ff0-ee870ec8c907" providerId="ADAL" clId="{66870912-3E6E-4FEE-A7C1-E098A8CC0B76}" dt="2021-04-27T19:57:19.965" v="1212" actId="1076"/>
          <ac:picMkLst>
            <pc:docMk/>
            <pc:sldMk cId="1011316947" sldId="268"/>
            <ac:picMk id="9" creationId="{07399E87-884E-4AD9-8306-084B1BDA4308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8:09.510" v="1219" actId="1076"/>
        <pc:sldMkLst>
          <pc:docMk/>
          <pc:sldMk cId="2860532108" sldId="269"/>
        </pc:sldMkLst>
        <pc:spChg chg="del mod">
          <ac:chgData name="Michela Rynczak" userId="91340e41-04ac-4360-9ff0-ee870ec8c907" providerId="ADAL" clId="{66870912-3E6E-4FEE-A7C1-E098A8CC0B76}" dt="2021-04-27T19:58:04.391" v="1217" actId="478"/>
          <ac:spMkLst>
            <pc:docMk/>
            <pc:sldMk cId="2860532108" sldId="269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8:05.448" v="1218"/>
          <ac:spMkLst>
            <pc:docMk/>
            <pc:sldMk cId="2860532108" sldId="269"/>
            <ac:spMk id="8" creationId="{F8F28BD3-0B3B-4E96-8E25-2344E664AC7B}"/>
          </ac:spMkLst>
        </pc:spChg>
        <pc:picChg chg="add mod">
          <ac:chgData name="Michela Rynczak" userId="91340e41-04ac-4360-9ff0-ee870ec8c907" providerId="ADAL" clId="{66870912-3E6E-4FEE-A7C1-E098A8CC0B76}" dt="2021-04-27T19:58:09.510" v="1219" actId="1076"/>
          <ac:picMkLst>
            <pc:docMk/>
            <pc:sldMk cId="2860532108" sldId="269"/>
            <ac:picMk id="5" creationId="{7DC4FBA3-99B5-43CC-9007-92ED6C86AD3F}"/>
          </ac:picMkLst>
        </pc:picChg>
        <pc:picChg chg="del">
          <ac:chgData name="Michela Rynczak" userId="91340e41-04ac-4360-9ff0-ee870ec8c907" providerId="ADAL" clId="{66870912-3E6E-4FEE-A7C1-E098A8CC0B76}" dt="2021-04-27T18:36:55.539" v="430" actId="478"/>
          <ac:picMkLst>
            <pc:docMk/>
            <pc:sldMk cId="2860532108" sldId="269"/>
            <ac:picMk id="7" creationId="{347169E8-4542-4833-809D-B15D181F7E3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8:37.729" v="1230" actId="1076"/>
        <pc:sldMkLst>
          <pc:docMk/>
          <pc:sldMk cId="1933777197" sldId="270"/>
        </pc:sldMkLst>
        <pc:spChg chg="del mod">
          <ac:chgData name="Michela Rynczak" userId="91340e41-04ac-4360-9ff0-ee870ec8c907" providerId="ADAL" clId="{66870912-3E6E-4FEE-A7C1-E098A8CC0B76}" dt="2021-04-27T19:58:27.271" v="1226" actId="478"/>
          <ac:spMkLst>
            <pc:docMk/>
            <pc:sldMk cId="1933777197" sldId="270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8:34.975" v="1229" actId="1076"/>
          <ac:spMkLst>
            <pc:docMk/>
            <pc:sldMk cId="1933777197" sldId="270"/>
            <ac:spMk id="8" creationId="{898634A6-DD85-45F5-9851-D2B54FB7C422}"/>
          </ac:spMkLst>
        </pc:spChg>
        <pc:picChg chg="del">
          <ac:chgData name="Michela Rynczak" userId="91340e41-04ac-4360-9ff0-ee870ec8c907" providerId="ADAL" clId="{66870912-3E6E-4FEE-A7C1-E098A8CC0B76}" dt="2021-04-27T18:37:38.971" v="444" actId="478"/>
          <ac:picMkLst>
            <pc:docMk/>
            <pc:sldMk cId="1933777197" sldId="270"/>
            <ac:picMk id="5" creationId="{7DC4FBA3-99B5-43CC-9007-92ED6C86AD3F}"/>
          </ac:picMkLst>
        </pc:picChg>
        <pc:picChg chg="add mod">
          <ac:chgData name="Michela Rynczak" userId="91340e41-04ac-4360-9ff0-ee870ec8c907" providerId="ADAL" clId="{66870912-3E6E-4FEE-A7C1-E098A8CC0B76}" dt="2021-04-27T19:58:37.729" v="1230" actId="1076"/>
          <ac:picMkLst>
            <pc:docMk/>
            <pc:sldMk cId="1933777197" sldId="270"/>
            <ac:picMk id="7" creationId="{4E742DD9-7C32-4ABC-A327-D9C31002C800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9:01.052" v="1233" actId="1076"/>
        <pc:sldMkLst>
          <pc:docMk/>
          <pc:sldMk cId="2506958124" sldId="271"/>
        </pc:sldMkLst>
        <pc:spChg chg="mod">
          <ac:chgData name="Michela Rynczak" userId="91340e41-04ac-4360-9ff0-ee870ec8c907" providerId="ADAL" clId="{66870912-3E6E-4FEE-A7C1-E098A8CC0B76}" dt="2021-04-27T19:58:53.718" v="1231" actId="1076"/>
          <ac:spMkLst>
            <pc:docMk/>
            <pc:sldMk cId="2506958124" sldId="271"/>
            <ac:spMk id="2" creationId="{BC5E1C65-C9E0-463E-BC91-0D19B6777FCD}"/>
          </ac:spMkLst>
        </pc:spChg>
        <pc:picChg chg="del">
          <ac:chgData name="Michela Rynczak" userId="91340e41-04ac-4360-9ff0-ee870ec8c907" providerId="ADAL" clId="{66870912-3E6E-4FEE-A7C1-E098A8CC0B76}" dt="2021-04-27T18:39:46.706" v="464" actId="478"/>
          <ac:picMkLst>
            <pc:docMk/>
            <pc:sldMk cId="2506958124" sldId="271"/>
            <ac:picMk id="5" creationId="{2BF350D7-6A0C-4F02-B654-4A977443D9AF}"/>
          </ac:picMkLst>
        </pc:picChg>
        <pc:picChg chg="add mod">
          <ac:chgData name="Michela Rynczak" userId="91340e41-04ac-4360-9ff0-ee870ec8c907" providerId="ADAL" clId="{66870912-3E6E-4FEE-A7C1-E098A8CC0B76}" dt="2021-04-27T19:59:01.052" v="1233" actId="1076"/>
          <ac:picMkLst>
            <pc:docMk/>
            <pc:sldMk cId="2506958124" sldId="271"/>
            <ac:picMk id="7" creationId="{30457BCF-24A4-4CF1-A289-F2E030C2E840}"/>
          </ac:picMkLst>
        </pc:picChg>
        <pc:picChg chg="add mod">
          <ac:chgData name="Michela Rynczak" userId="91340e41-04ac-4360-9ff0-ee870ec8c907" providerId="ADAL" clId="{66870912-3E6E-4FEE-A7C1-E098A8CC0B76}" dt="2021-04-27T19:58:58.105" v="1232" actId="1076"/>
          <ac:picMkLst>
            <pc:docMk/>
            <pc:sldMk cId="2506958124" sldId="271"/>
            <ac:picMk id="8" creationId="{79C9A08F-DFC2-49EA-9810-CFF4C34CE271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9:27.044" v="1238" actId="1076"/>
        <pc:sldMkLst>
          <pc:docMk/>
          <pc:sldMk cId="4292659482" sldId="272"/>
        </pc:sldMkLst>
        <pc:spChg chg="del mod">
          <ac:chgData name="Michela Rynczak" userId="91340e41-04ac-4360-9ff0-ee870ec8c907" providerId="ADAL" clId="{66870912-3E6E-4FEE-A7C1-E098A8CC0B76}" dt="2021-04-27T19:59:23.405" v="1236" actId="478"/>
          <ac:spMkLst>
            <pc:docMk/>
            <pc:sldMk cId="4292659482" sldId="272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9:24.610" v="1237"/>
          <ac:spMkLst>
            <pc:docMk/>
            <pc:sldMk cId="4292659482" sldId="272"/>
            <ac:spMk id="8" creationId="{44396A0D-A9E6-4A8C-921B-75B2F02AD96F}"/>
          </ac:spMkLst>
        </pc:spChg>
        <pc:picChg chg="add mod">
          <ac:chgData name="Michela Rynczak" userId="91340e41-04ac-4360-9ff0-ee870ec8c907" providerId="ADAL" clId="{66870912-3E6E-4FEE-A7C1-E098A8CC0B76}" dt="2021-04-27T19:59:27.044" v="1238" actId="1076"/>
          <ac:picMkLst>
            <pc:docMk/>
            <pc:sldMk cId="4292659482" sldId="272"/>
            <ac:picMk id="5" creationId="{91B9C633-BA78-484F-8817-46CAB576C509}"/>
          </ac:picMkLst>
        </pc:picChg>
        <pc:picChg chg="del">
          <ac:chgData name="Michela Rynczak" userId="91340e41-04ac-4360-9ff0-ee870ec8c907" providerId="ADAL" clId="{66870912-3E6E-4FEE-A7C1-E098A8CC0B76}" dt="2021-04-27T18:40:28.594" v="473" actId="478"/>
          <ac:picMkLst>
            <pc:docMk/>
            <pc:sldMk cId="4292659482" sldId="272"/>
            <ac:picMk id="7" creationId="{347169E8-4542-4833-809D-B15D181F7E3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59:43.176" v="1243" actId="1076"/>
        <pc:sldMkLst>
          <pc:docMk/>
          <pc:sldMk cId="941660649" sldId="273"/>
        </pc:sldMkLst>
        <pc:spChg chg="del mod">
          <ac:chgData name="Michela Rynczak" userId="91340e41-04ac-4360-9ff0-ee870ec8c907" providerId="ADAL" clId="{66870912-3E6E-4FEE-A7C1-E098A8CC0B76}" dt="2021-04-27T19:59:39.488" v="1241" actId="478"/>
          <ac:spMkLst>
            <pc:docMk/>
            <pc:sldMk cId="941660649" sldId="273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9:40.591" v="1242"/>
          <ac:spMkLst>
            <pc:docMk/>
            <pc:sldMk cId="941660649" sldId="273"/>
            <ac:spMk id="8" creationId="{7A69B595-CCFF-4944-8F0D-E2C975BCDD43}"/>
          </ac:spMkLst>
        </pc:spChg>
        <pc:picChg chg="del">
          <ac:chgData name="Michela Rynczak" userId="91340e41-04ac-4360-9ff0-ee870ec8c907" providerId="ADAL" clId="{66870912-3E6E-4FEE-A7C1-E098A8CC0B76}" dt="2021-04-27T18:40:45.747" v="478" actId="478"/>
          <ac:picMkLst>
            <pc:docMk/>
            <pc:sldMk cId="941660649" sldId="273"/>
            <ac:picMk id="5" creationId="{91B9C633-BA78-484F-8817-46CAB576C509}"/>
          </ac:picMkLst>
        </pc:picChg>
        <pc:picChg chg="add mod">
          <ac:chgData name="Michela Rynczak" userId="91340e41-04ac-4360-9ff0-ee870ec8c907" providerId="ADAL" clId="{66870912-3E6E-4FEE-A7C1-E098A8CC0B76}" dt="2021-04-27T19:59:43.176" v="1243" actId="1076"/>
          <ac:picMkLst>
            <pc:docMk/>
            <pc:sldMk cId="941660649" sldId="273"/>
            <ac:picMk id="7" creationId="{1FF04480-04C3-40CD-B6BE-8CBBF7F29664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0:04.196" v="1248" actId="1076"/>
        <pc:sldMkLst>
          <pc:docMk/>
          <pc:sldMk cId="2652954255" sldId="274"/>
        </pc:sldMkLst>
        <pc:spChg chg="del mod">
          <ac:chgData name="Michela Rynczak" userId="91340e41-04ac-4360-9ff0-ee870ec8c907" providerId="ADAL" clId="{66870912-3E6E-4FEE-A7C1-E098A8CC0B76}" dt="2021-04-27T19:59:57.349" v="1246" actId="478"/>
          <ac:spMkLst>
            <pc:docMk/>
            <pc:sldMk cId="2652954255" sldId="274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9:58.397" v="1247"/>
          <ac:spMkLst>
            <pc:docMk/>
            <pc:sldMk cId="2652954255" sldId="274"/>
            <ac:spMk id="8" creationId="{3CFB3367-01F2-4918-9382-F071C3DB6B86}"/>
          </ac:spMkLst>
        </pc:spChg>
        <pc:picChg chg="add mod">
          <ac:chgData name="Michela Rynczak" userId="91340e41-04ac-4360-9ff0-ee870ec8c907" providerId="ADAL" clId="{66870912-3E6E-4FEE-A7C1-E098A8CC0B76}" dt="2021-04-27T20:00:04.196" v="1248" actId="1076"/>
          <ac:picMkLst>
            <pc:docMk/>
            <pc:sldMk cId="2652954255" sldId="274"/>
            <ac:picMk id="5" creationId="{AC2ABDBC-CB65-4582-AD78-543ED1454BDC}"/>
          </ac:picMkLst>
        </pc:picChg>
        <pc:picChg chg="del">
          <ac:chgData name="Michela Rynczak" userId="91340e41-04ac-4360-9ff0-ee870ec8c907" providerId="ADAL" clId="{66870912-3E6E-4FEE-A7C1-E098A8CC0B76}" dt="2021-04-27T18:41:30.310" v="483" actId="478"/>
          <ac:picMkLst>
            <pc:docMk/>
            <pc:sldMk cId="2652954255" sldId="274"/>
            <ac:picMk id="7" creationId="{1FF04480-04C3-40CD-B6BE-8CBBF7F29664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1:48.055" v="1305" actId="1035"/>
        <pc:sldMkLst>
          <pc:docMk/>
          <pc:sldMk cId="2503131966" sldId="275"/>
        </pc:sldMkLst>
        <pc:spChg chg="del mod">
          <ac:chgData name="Michela Rynczak" userId="91340e41-04ac-4360-9ff0-ee870ec8c907" providerId="ADAL" clId="{66870912-3E6E-4FEE-A7C1-E098A8CC0B76}" dt="2021-04-27T20:00:54.211" v="1252" actId="478"/>
          <ac:spMkLst>
            <pc:docMk/>
            <pc:sldMk cId="2503131966" sldId="275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1:48.055" v="1305" actId="1035"/>
          <ac:spMkLst>
            <pc:docMk/>
            <pc:sldMk cId="2503131966" sldId="275"/>
            <ac:spMk id="8" creationId="{BDEE73A4-020F-4504-93F3-A2F54930D5E3}"/>
          </ac:spMkLst>
        </pc:spChg>
        <pc:picChg chg="del">
          <ac:chgData name="Michela Rynczak" userId="91340e41-04ac-4360-9ff0-ee870ec8c907" providerId="ADAL" clId="{66870912-3E6E-4FEE-A7C1-E098A8CC0B76}" dt="2021-04-27T18:42:10.618" v="493" actId="478"/>
          <ac:picMkLst>
            <pc:docMk/>
            <pc:sldMk cId="2503131966" sldId="275"/>
            <ac:picMk id="5" creationId="{AC2ABDBC-CB65-4582-AD78-543ED1454BDC}"/>
          </ac:picMkLst>
        </pc:picChg>
        <pc:picChg chg="add mod">
          <ac:chgData name="Michela Rynczak" userId="91340e41-04ac-4360-9ff0-ee870ec8c907" providerId="ADAL" clId="{66870912-3E6E-4FEE-A7C1-E098A8CC0B76}" dt="2021-04-27T20:01:42.981" v="1289" actId="1076"/>
          <ac:picMkLst>
            <pc:docMk/>
            <pc:sldMk cId="2503131966" sldId="275"/>
            <ac:picMk id="7" creationId="{CDF23AFF-7CAD-4FF9-91D7-CA6B936D76DE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2:12.706" v="1313" actId="1076"/>
        <pc:sldMkLst>
          <pc:docMk/>
          <pc:sldMk cId="3898322326" sldId="276"/>
        </pc:sldMkLst>
        <pc:spChg chg="del mod">
          <ac:chgData name="Michela Rynczak" userId="91340e41-04ac-4360-9ff0-ee870ec8c907" providerId="ADAL" clId="{66870912-3E6E-4FEE-A7C1-E098A8CC0B76}" dt="2021-04-27T20:02:03.119" v="1308" actId="478"/>
          <ac:spMkLst>
            <pc:docMk/>
            <pc:sldMk cId="3898322326" sldId="276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2:04.325" v="1309"/>
          <ac:spMkLst>
            <pc:docMk/>
            <pc:sldMk cId="3898322326" sldId="276"/>
            <ac:spMk id="8" creationId="{4336016D-5779-4978-B661-F7EC8C4E8451}"/>
          </ac:spMkLst>
        </pc:spChg>
        <pc:picChg chg="add mod">
          <ac:chgData name="Michela Rynczak" userId="91340e41-04ac-4360-9ff0-ee870ec8c907" providerId="ADAL" clId="{66870912-3E6E-4FEE-A7C1-E098A8CC0B76}" dt="2021-04-27T20:02:12.706" v="1313" actId="1076"/>
          <ac:picMkLst>
            <pc:docMk/>
            <pc:sldMk cId="3898322326" sldId="276"/>
            <ac:picMk id="5" creationId="{E6DD3D9C-2FE0-4311-AF07-B641C82A1821}"/>
          </ac:picMkLst>
        </pc:picChg>
        <pc:picChg chg="del">
          <ac:chgData name="Michela Rynczak" userId="91340e41-04ac-4360-9ff0-ee870ec8c907" providerId="ADAL" clId="{66870912-3E6E-4FEE-A7C1-E098A8CC0B76}" dt="2021-04-27T18:44:46.215" v="507" actId="478"/>
          <ac:picMkLst>
            <pc:docMk/>
            <pc:sldMk cId="3898322326" sldId="276"/>
            <ac:picMk id="7" creationId="{CDF23AFF-7CAD-4FF9-91D7-CA6B936D76DE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2:44.323" v="1322" actId="1076"/>
        <pc:sldMkLst>
          <pc:docMk/>
          <pc:sldMk cId="637480985" sldId="277"/>
        </pc:sldMkLst>
        <pc:spChg chg="add del mod">
          <ac:chgData name="Michela Rynczak" userId="91340e41-04ac-4360-9ff0-ee870ec8c907" providerId="ADAL" clId="{66870912-3E6E-4FEE-A7C1-E098A8CC0B76}" dt="2021-04-27T20:02:35.538" v="1318" actId="478"/>
          <ac:spMkLst>
            <pc:docMk/>
            <pc:sldMk cId="637480985" sldId="277"/>
            <ac:spMk id="2" creationId="{BC5E1C65-C9E0-463E-BC91-0D19B6777FCD}"/>
          </ac:spMkLst>
        </pc:spChg>
        <pc:spChg chg="add del mod">
          <ac:chgData name="Michela Rynczak" userId="91340e41-04ac-4360-9ff0-ee870ec8c907" providerId="ADAL" clId="{66870912-3E6E-4FEE-A7C1-E098A8CC0B76}" dt="2021-04-27T20:02:31.669" v="1316" actId="21"/>
          <ac:spMkLst>
            <pc:docMk/>
            <pc:sldMk cId="637480985" sldId="277"/>
            <ac:spMk id="4" creationId="{FE6A98E8-BC73-4B35-A160-D7D85F8258F7}"/>
          </ac:spMkLst>
        </pc:spChg>
        <pc:spChg chg="add del">
          <ac:chgData name="Michela Rynczak" userId="91340e41-04ac-4360-9ff0-ee870ec8c907" providerId="ADAL" clId="{66870912-3E6E-4FEE-A7C1-E098A8CC0B76}" dt="2021-04-27T20:02:31.669" v="1316" actId="21"/>
          <ac:spMkLst>
            <pc:docMk/>
            <pc:sldMk cId="637480985" sldId="277"/>
            <ac:spMk id="6" creationId="{8050FC28-7863-49B4-BA0F-5CD34D302B4A}"/>
          </ac:spMkLst>
        </pc:spChg>
        <pc:spChg chg="add del mod">
          <ac:chgData name="Michela Rynczak" userId="91340e41-04ac-4360-9ff0-ee870ec8c907" providerId="ADAL" clId="{66870912-3E6E-4FEE-A7C1-E098A8CC0B76}" dt="2021-04-27T20:02:41.447" v="1321" actId="1076"/>
          <ac:spMkLst>
            <pc:docMk/>
            <pc:sldMk cId="637480985" sldId="277"/>
            <ac:spMk id="8" creationId="{4C6C529F-8583-4BE9-8EB9-9DC2C3834AC9}"/>
          </ac:spMkLst>
        </pc:spChg>
        <pc:picChg chg="del">
          <ac:chgData name="Michela Rynczak" userId="91340e41-04ac-4360-9ff0-ee870ec8c907" providerId="ADAL" clId="{66870912-3E6E-4FEE-A7C1-E098A8CC0B76}" dt="2021-04-27T18:45:30.936" v="514" actId="478"/>
          <ac:picMkLst>
            <pc:docMk/>
            <pc:sldMk cId="637480985" sldId="277"/>
            <ac:picMk id="5" creationId="{91B9C633-BA78-484F-8817-46CAB576C509}"/>
          </ac:picMkLst>
        </pc:picChg>
        <pc:picChg chg="add del mod">
          <ac:chgData name="Michela Rynczak" userId="91340e41-04ac-4360-9ff0-ee870ec8c907" providerId="ADAL" clId="{66870912-3E6E-4FEE-A7C1-E098A8CC0B76}" dt="2021-04-27T20:02:44.323" v="1322" actId="1076"/>
          <ac:picMkLst>
            <pc:docMk/>
            <pc:sldMk cId="637480985" sldId="277"/>
            <ac:picMk id="7" creationId="{C626B1F5-76D4-4D4E-9693-F150F9B2FA45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3:03.297" v="1327" actId="1076"/>
        <pc:sldMkLst>
          <pc:docMk/>
          <pc:sldMk cId="1337747729" sldId="278"/>
        </pc:sldMkLst>
        <pc:spChg chg="del mod">
          <ac:chgData name="Michela Rynczak" userId="91340e41-04ac-4360-9ff0-ee870ec8c907" providerId="ADAL" clId="{66870912-3E6E-4FEE-A7C1-E098A8CC0B76}" dt="2021-04-27T20:02:59.141" v="1325" actId="478"/>
          <ac:spMkLst>
            <pc:docMk/>
            <pc:sldMk cId="1337747729" sldId="278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3:00.191" v="1326"/>
          <ac:spMkLst>
            <pc:docMk/>
            <pc:sldMk cId="1337747729" sldId="278"/>
            <ac:spMk id="8" creationId="{CA6F9AB6-E33E-4A40-8A21-7048BAC6288D}"/>
          </ac:spMkLst>
        </pc:spChg>
        <pc:picChg chg="add mod">
          <ac:chgData name="Michela Rynczak" userId="91340e41-04ac-4360-9ff0-ee870ec8c907" providerId="ADAL" clId="{66870912-3E6E-4FEE-A7C1-E098A8CC0B76}" dt="2021-04-27T20:03:03.297" v="1327" actId="1076"/>
          <ac:picMkLst>
            <pc:docMk/>
            <pc:sldMk cId="1337747729" sldId="278"/>
            <ac:picMk id="5" creationId="{2618F773-1671-4359-A119-9265A0621540}"/>
          </ac:picMkLst>
        </pc:picChg>
        <pc:picChg chg="del">
          <ac:chgData name="Michela Rynczak" userId="91340e41-04ac-4360-9ff0-ee870ec8c907" providerId="ADAL" clId="{66870912-3E6E-4FEE-A7C1-E098A8CC0B76}" dt="2021-04-27T18:45:45.562" v="518" actId="478"/>
          <ac:picMkLst>
            <pc:docMk/>
            <pc:sldMk cId="1337747729" sldId="278"/>
            <ac:picMk id="7" creationId="{C626B1F5-76D4-4D4E-9693-F150F9B2FA45}"/>
          </ac:picMkLst>
        </pc:picChg>
      </pc:sldChg>
      <pc:sldChg chg="addSp delSp modSp add mod ord">
        <pc:chgData name="Michela Rynczak" userId="91340e41-04ac-4360-9ff0-ee870ec8c907" providerId="ADAL" clId="{66870912-3E6E-4FEE-A7C1-E098A8CC0B76}" dt="2021-04-27T19:22:48.898" v="805"/>
        <pc:sldMkLst>
          <pc:docMk/>
          <pc:sldMk cId="2186018521" sldId="279"/>
        </pc:sldMkLst>
        <pc:spChg chg="mod">
          <ac:chgData name="Michela Rynczak" userId="91340e41-04ac-4360-9ff0-ee870ec8c907" providerId="ADAL" clId="{66870912-3E6E-4FEE-A7C1-E098A8CC0B76}" dt="2021-04-27T18:48:54.946" v="543"/>
          <ac:spMkLst>
            <pc:docMk/>
            <pc:sldMk cId="2186018521" sldId="279"/>
            <ac:spMk id="2" creationId="{64F4FD56-0188-4D91-959E-1BA03A832AAB}"/>
          </ac:spMkLst>
        </pc:spChg>
        <pc:spChg chg="del mod">
          <ac:chgData name="Michela Rynczak" userId="91340e41-04ac-4360-9ff0-ee870ec8c907" providerId="ADAL" clId="{66870912-3E6E-4FEE-A7C1-E098A8CC0B76}" dt="2021-04-27T18:47:34.222" v="528" actId="478"/>
          <ac:spMkLst>
            <pc:docMk/>
            <pc:sldMk cId="2186018521" sldId="279"/>
            <ac:spMk id="3" creationId="{8621C5D1-DA38-4DAE-94C7-87E4BCA73415}"/>
          </ac:spMkLst>
        </pc:spChg>
        <pc:spChg chg="add mod">
          <ac:chgData name="Michela Rynczak" userId="91340e41-04ac-4360-9ff0-ee870ec8c907" providerId="ADAL" clId="{66870912-3E6E-4FEE-A7C1-E098A8CC0B76}" dt="2021-04-27T18:48:59.623" v="544" actId="403"/>
          <ac:spMkLst>
            <pc:docMk/>
            <pc:sldMk cId="2186018521" sldId="279"/>
            <ac:spMk id="7" creationId="{B9C56E67-45F4-45D0-A367-5CD53A5C1580}"/>
          </ac:spMkLst>
        </pc:spChg>
        <pc:picChg chg="mod">
          <ac:chgData name="Michela Rynczak" userId="91340e41-04ac-4360-9ff0-ee870ec8c907" providerId="ADAL" clId="{66870912-3E6E-4FEE-A7C1-E098A8CC0B76}" dt="2021-04-27T18:49:56.928" v="545" actId="14826"/>
          <ac:picMkLst>
            <pc:docMk/>
            <pc:sldMk cId="2186018521" sldId="279"/>
            <ac:picMk id="8" creationId="{7A1DCFFA-BA93-4421-B135-CA12A6697388}"/>
          </ac:picMkLst>
        </pc:picChg>
      </pc:sldChg>
      <pc:sldChg chg="modSp add mod">
        <pc:chgData name="Michela Rynczak" userId="91340e41-04ac-4360-9ff0-ee870ec8c907" providerId="ADAL" clId="{66870912-3E6E-4FEE-A7C1-E098A8CC0B76}" dt="2021-04-27T18:53:25.742" v="562"/>
        <pc:sldMkLst>
          <pc:docMk/>
          <pc:sldMk cId="4289546837" sldId="280"/>
        </pc:sldMkLst>
        <pc:spChg chg="mod">
          <ac:chgData name="Michela Rynczak" userId="91340e41-04ac-4360-9ff0-ee870ec8c907" providerId="ADAL" clId="{66870912-3E6E-4FEE-A7C1-E098A8CC0B76}" dt="2021-04-27T18:53:25.742" v="562"/>
          <ac:spMkLst>
            <pc:docMk/>
            <pc:sldMk cId="4289546837" sldId="280"/>
            <ac:spMk id="2" creationId="{64F4FD56-0188-4D91-959E-1BA03A832AAB}"/>
          </ac:spMkLst>
        </pc:spChg>
        <pc:spChg chg="mod">
          <ac:chgData name="Michela Rynczak" userId="91340e41-04ac-4360-9ff0-ee870ec8c907" providerId="ADAL" clId="{66870912-3E6E-4FEE-A7C1-E098A8CC0B76}" dt="2021-04-27T18:53:20.809" v="561" actId="403"/>
          <ac:spMkLst>
            <pc:docMk/>
            <pc:sldMk cId="4289546837" sldId="280"/>
            <ac:spMk id="7" creationId="{B9C56E67-45F4-45D0-A367-5CD53A5C1580}"/>
          </ac:spMkLst>
        </pc:spChg>
        <pc:picChg chg="mod">
          <ac:chgData name="Michela Rynczak" userId="91340e41-04ac-4360-9ff0-ee870ec8c907" providerId="ADAL" clId="{66870912-3E6E-4FEE-A7C1-E098A8CC0B76}" dt="2021-04-27T18:52:43.667" v="547" actId="14826"/>
          <ac:picMkLst>
            <pc:docMk/>
            <pc:sldMk cId="4289546837" sldId="280"/>
            <ac:picMk id="8" creationId="{7A1DCFFA-BA93-4421-B135-CA12A6697388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8:54:58.969" v="588" actId="1076"/>
        <pc:sldMkLst>
          <pc:docMk/>
          <pc:sldMk cId="2818141792" sldId="281"/>
        </pc:sldMkLst>
        <pc:spChg chg="mod">
          <ac:chgData name="Michela Rynczak" userId="91340e41-04ac-4360-9ff0-ee870ec8c907" providerId="ADAL" clId="{66870912-3E6E-4FEE-A7C1-E098A8CC0B76}" dt="2021-04-27T18:53:46.853" v="566"/>
          <ac:spMkLst>
            <pc:docMk/>
            <pc:sldMk cId="2818141792" sldId="281"/>
            <ac:spMk id="2" creationId="{64F4FD56-0188-4D91-959E-1BA03A832AAB}"/>
          </ac:spMkLst>
        </pc:spChg>
        <pc:spChg chg="add mod">
          <ac:chgData name="Michela Rynczak" userId="91340e41-04ac-4360-9ff0-ee870ec8c907" providerId="ADAL" clId="{66870912-3E6E-4FEE-A7C1-E098A8CC0B76}" dt="2021-04-27T18:54:55.782" v="586" actId="478"/>
          <ac:spMkLst>
            <pc:docMk/>
            <pc:sldMk cId="2818141792" sldId="281"/>
            <ac:spMk id="4" creationId="{78D8DD58-246C-42E0-BE86-91E75D4A3135}"/>
          </ac:spMkLst>
        </pc:spChg>
        <pc:spChg chg="mod">
          <ac:chgData name="Michela Rynczak" userId="91340e41-04ac-4360-9ff0-ee870ec8c907" providerId="ADAL" clId="{66870912-3E6E-4FEE-A7C1-E098A8CC0B76}" dt="2021-04-27T18:54:16.793" v="583" actId="20577"/>
          <ac:spMkLst>
            <pc:docMk/>
            <pc:sldMk cId="2818141792" sldId="281"/>
            <ac:spMk id="7" creationId="{B9C56E67-45F4-45D0-A367-5CD53A5C1580}"/>
          </ac:spMkLst>
        </pc:spChg>
        <pc:picChg chg="del">
          <ac:chgData name="Michela Rynczak" userId="91340e41-04ac-4360-9ff0-ee870ec8c907" providerId="ADAL" clId="{66870912-3E6E-4FEE-A7C1-E098A8CC0B76}" dt="2021-04-27T18:54:55.782" v="586" actId="478"/>
          <ac:picMkLst>
            <pc:docMk/>
            <pc:sldMk cId="2818141792" sldId="281"/>
            <ac:picMk id="8" creationId="{7A1DCFFA-BA93-4421-B135-CA12A6697388}"/>
          </ac:picMkLst>
        </pc:picChg>
        <pc:picChg chg="add mod">
          <ac:chgData name="Michela Rynczak" userId="91340e41-04ac-4360-9ff0-ee870ec8c907" providerId="ADAL" clId="{66870912-3E6E-4FEE-A7C1-E098A8CC0B76}" dt="2021-04-27T18:54:58.969" v="588" actId="1076"/>
          <ac:picMkLst>
            <pc:docMk/>
            <pc:sldMk cId="2818141792" sldId="281"/>
            <ac:picMk id="9" creationId="{6BAD94BB-60AC-4EC9-8294-EA71A9944AEC}"/>
          </ac:picMkLst>
        </pc:picChg>
      </pc:sldChg>
      <pc:sldChg chg="addSp delSp modSp add mod ord">
        <pc:chgData name="Michela Rynczak" userId="91340e41-04ac-4360-9ff0-ee870ec8c907" providerId="ADAL" clId="{66870912-3E6E-4FEE-A7C1-E098A8CC0B76}" dt="2021-04-27T20:04:56.141" v="1379" actId="1076"/>
        <pc:sldMkLst>
          <pc:docMk/>
          <pc:sldMk cId="3912609401" sldId="282"/>
        </pc:sldMkLst>
        <pc:spChg chg="del mod">
          <ac:chgData name="Michela Rynczak" userId="91340e41-04ac-4360-9ff0-ee870ec8c907" providerId="ADAL" clId="{66870912-3E6E-4FEE-A7C1-E098A8CC0B76}" dt="2021-04-27T20:04:49.625" v="1362" actId="478"/>
          <ac:spMkLst>
            <pc:docMk/>
            <pc:sldMk cId="3912609401" sldId="282"/>
            <ac:spMk id="2" creationId="{BC5E1C65-C9E0-463E-BC91-0D19B6777FCD}"/>
          </ac:spMkLst>
        </pc:spChg>
        <pc:spChg chg="add del mod">
          <ac:chgData name="Michela Rynczak" userId="91340e41-04ac-4360-9ff0-ee870ec8c907" providerId="ADAL" clId="{66870912-3E6E-4FEE-A7C1-E098A8CC0B76}" dt="2021-04-27T20:04:51.761" v="1364" actId="478"/>
          <ac:spMkLst>
            <pc:docMk/>
            <pc:sldMk cId="3912609401" sldId="282"/>
            <ac:spMk id="4" creationId="{FBB63F71-A221-4A19-9757-B3784759F7AF}"/>
          </ac:spMkLst>
        </pc:spChg>
        <pc:spChg chg="add mod">
          <ac:chgData name="Michela Rynczak" userId="91340e41-04ac-4360-9ff0-ee870ec8c907" providerId="ADAL" clId="{66870912-3E6E-4FEE-A7C1-E098A8CC0B76}" dt="2021-04-27T20:04:53.983" v="1378" actId="20577"/>
          <ac:spMkLst>
            <pc:docMk/>
            <pc:sldMk cId="3912609401" sldId="282"/>
            <ac:spMk id="11" creationId="{D2F065CF-5154-4247-9EEC-DE45BC7B3481}"/>
          </ac:spMkLst>
        </pc:spChg>
        <pc:picChg chg="del">
          <ac:chgData name="Michela Rynczak" userId="91340e41-04ac-4360-9ff0-ee870ec8c907" providerId="ADAL" clId="{66870912-3E6E-4FEE-A7C1-E098A8CC0B76}" dt="2021-04-27T18:55:25.231" v="592" actId="478"/>
          <ac:picMkLst>
            <pc:docMk/>
            <pc:sldMk cId="3912609401" sldId="282"/>
            <ac:picMk id="5" creationId="{AC2ABDBC-CB65-4582-AD78-543ED1454BDC}"/>
          </ac:picMkLst>
        </pc:picChg>
        <pc:picChg chg="add del mod">
          <ac:chgData name="Michela Rynczak" userId="91340e41-04ac-4360-9ff0-ee870ec8c907" providerId="ADAL" clId="{66870912-3E6E-4FEE-A7C1-E098A8CC0B76}" dt="2021-04-27T18:58:51.133" v="658" actId="478"/>
          <ac:picMkLst>
            <pc:docMk/>
            <pc:sldMk cId="3912609401" sldId="282"/>
            <ac:picMk id="7" creationId="{699CDCFA-59AD-4C2B-81B2-16CDB287F68F}"/>
          </ac:picMkLst>
        </pc:picChg>
        <pc:picChg chg="add del mod">
          <ac:chgData name="Michela Rynczak" userId="91340e41-04ac-4360-9ff0-ee870ec8c907" providerId="ADAL" clId="{66870912-3E6E-4FEE-A7C1-E098A8CC0B76}" dt="2021-04-27T18:55:38.870" v="597" actId="478"/>
          <ac:picMkLst>
            <pc:docMk/>
            <pc:sldMk cId="3912609401" sldId="282"/>
            <ac:picMk id="8" creationId="{033B172E-6C14-42FB-A257-DA7455A8D57F}"/>
          </ac:picMkLst>
        </pc:picChg>
        <pc:picChg chg="add mod">
          <ac:chgData name="Michela Rynczak" userId="91340e41-04ac-4360-9ff0-ee870ec8c907" providerId="ADAL" clId="{66870912-3E6E-4FEE-A7C1-E098A8CC0B76}" dt="2021-04-27T20:04:56.141" v="1379" actId="1076"/>
          <ac:picMkLst>
            <pc:docMk/>
            <pc:sldMk cId="3912609401" sldId="282"/>
            <ac:picMk id="9" creationId="{611CB2F3-F1DE-4708-8A57-26ED2699AA59}"/>
          </ac:picMkLst>
        </pc:picChg>
        <pc:picChg chg="add del mod">
          <ac:chgData name="Michela Rynczak" userId="91340e41-04ac-4360-9ff0-ee870ec8c907" providerId="ADAL" clId="{66870912-3E6E-4FEE-A7C1-E098A8CC0B76}" dt="2021-04-27T18:59:01.900" v="662" actId="478"/>
          <ac:picMkLst>
            <pc:docMk/>
            <pc:sldMk cId="3912609401" sldId="282"/>
            <ac:picMk id="10" creationId="{5E5D42CF-16FC-425E-8A02-8E4A727FCBE2}"/>
          </ac:picMkLst>
        </pc:picChg>
      </pc:sldChg>
      <pc:sldChg chg="modSp add del">
        <pc:chgData name="Michela Rynczak" userId="91340e41-04ac-4360-9ff0-ee870ec8c907" providerId="ADAL" clId="{66870912-3E6E-4FEE-A7C1-E098A8CC0B76}" dt="2021-04-27T18:55:09.302" v="589" actId="47"/>
        <pc:sldMkLst>
          <pc:docMk/>
          <pc:sldMk cId="4073771552" sldId="282"/>
        </pc:sldMkLst>
        <pc:picChg chg="mod">
          <ac:chgData name="Michela Rynczak" userId="91340e41-04ac-4360-9ff0-ee870ec8c907" providerId="ADAL" clId="{66870912-3E6E-4FEE-A7C1-E098A8CC0B76}" dt="2021-04-27T18:54:41.780" v="585" actId="14826"/>
          <ac:picMkLst>
            <pc:docMk/>
            <pc:sldMk cId="4073771552" sldId="282"/>
            <ac:picMk id="8" creationId="{7A1DCFFA-BA93-4421-B135-CA12A6697388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4:33.982" v="1361" actId="1076"/>
        <pc:sldMkLst>
          <pc:docMk/>
          <pc:sldMk cId="2306961653" sldId="283"/>
        </pc:sldMkLst>
        <pc:spChg chg="del mod">
          <ac:chgData name="Michela Rynczak" userId="91340e41-04ac-4360-9ff0-ee870ec8c907" providerId="ADAL" clId="{66870912-3E6E-4FEE-A7C1-E098A8CC0B76}" dt="2021-04-27T20:04:13.856" v="1355" actId="478"/>
          <ac:spMkLst>
            <pc:docMk/>
            <pc:sldMk cId="2306961653" sldId="283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4:21.794" v="1358" actId="20577"/>
          <ac:spMkLst>
            <pc:docMk/>
            <pc:sldMk cId="2306961653" sldId="283"/>
            <ac:spMk id="9" creationId="{DE9462BC-ADBF-4D0C-9013-CDEDFE971D15}"/>
          </ac:spMkLst>
        </pc:spChg>
        <pc:picChg chg="add del mod">
          <ac:chgData name="Michela Rynczak" userId="91340e41-04ac-4360-9ff0-ee870ec8c907" providerId="ADAL" clId="{66870912-3E6E-4FEE-A7C1-E098A8CC0B76}" dt="2021-04-27T18:56:56.686" v="605" actId="478"/>
          <ac:picMkLst>
            <pc:docMk/>
            <pc:sldMk cId="2306961653" sldId="283"/>
            <ac:picMk id="5" creationId="{1923564D-103E-483C-A0C1-5DDAE2FC48A3}"/>
          </ac:picMkLst>
        </pc:picChg>
        <pc:picChg chg="del">
          <ac:chgData name="Michela Rynczak" userId="91340e41-04ac-4360-9ff0-ee870ec8c907" providerId="ADAL" clId="{66870912-3E6E-4FEE-A7C1-E098A8CC0B76}" dt="2021-04-27T18:56:22.869" v="600" actId="478"/>
          <ac:picMkLst>
            <pc:docMk/>
            <pc:sldMk cId="2306961653" sldId="283"/>
            <ac:picMk id="7" creationId="{699CDCFA-59AD-4C2B-81B2-16CDB287F68F}"/>
          </ac:picMkLst>
        </pc:picChg>
        <pc:picChg chg="add mod">
          <ac:chgData name="Michela Rynczak" userId="91340e41-04ac-4360-9ff0-ee870ec8c907" providerId="ADAL" clId="{66870912-3E6E-4FEE-A7C1-E098A8CC0B76}" dt="2021-04-27T20:04:33.982" v="1361" actId="1076"/>
          <ac:picMkLst>
            <pc:docMk/>
            <pc:sldMk cId="2306961653" sldId="283"/>
            <ac:picMk id="8" creationId="{3A498E47-4049-4B11-8600-99E5D4840E92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4:00.489" v="1352" actId="1076"/>
        <pc:sldMkLst>
          <pc:docMk/>
          <pc:sldMk cId="1435012682" sldId="284"/>
        </pc:sldMkLst>
        <pc:spChg chg="del mod">
          <ac:chgData name="Michela Rynczak" userId="91340e41-04ac-4360-9ff0-ee870ec8c907" providerId="ADAL" clId="{66870912-3E6E-4FEE-A7C1-E098A8CC0B76}" dt="2021-04-27T20:03:51.348" v="1348" actId="478"/>
          <ac:spMkLst>
            <pc:docMk/>
            <pc:sldMk cId="1435012682" sldId="284"/>
            <ac:spMk id="2" creationId="{BC5E1C65-C9E0-463E-BC91-0D19B6777FCD}"/>
          </ac:spMkLst>
        </pc:spChg>
        <pc:spChg chg="add del mod">
          <ac:chgData name="Michela Rynczak" userId="91340e41-04ac-4360-9ff0-ee870ec8c907" providerId="ADAL" clId="{66870912-3E6E-4FEE-A7C1-E098A8CC0B76}" dt="2021-04-27T20:03:53.084" v="1349" actId="478"/>
          <ac:spMkLst>
            <pc:docMk/>
            <pc:sldMk cId="1435012682" sldId="284"/>
            <ac:spMk id="4" creationId="{E513FEFB-29CE-4F04-9B6E-C92F0E6FFE2E}"/>
          </ac:spMkLst>
        </pc:spChg>
        <pc:spChg chg="add mod">
          <ac:chgData name="Michela Rynczak" userId="91340e41-04ac-4360-9ff0-ee870ec8c907" providerId="ADAL" clId="{66870912-3E6E-4FEE-A7C1-E098A8CC0B76}" dt="2021-04-27T20:03:49.060" v="1347" actId="20577"/>
          <ac:spMkLst>
            <pc:docMk/>
            <pc:sldMk cId="1435012682" sldId="284"/>
            <ac:spMk id="8" creationId="{7C949547-1D7B-402B-B48A-B71A4EA61DFC}"/>
          </ac:spMkLst>
        </pc:spChg>
        <pc:picChg chg="add mod">
          <ac:chgData name="Michela Rynczak" userId="91340e41-04ac-4360-9ff0-ee870ec8c907" providerId="ADAL" clId="{66870912-3E6E-4FEE-A7C1-E098A8CC0B76}" dt="2021-04-27T20:04:00.489" v="1352" actId="1076"/>
          <ac:picMkLst>
            <pc:docMk/>
            <pc:sldMk cId="1435012682" sldId="284"/>
            <ac:picMk id="5" creationId="{834FFB2B-C991-4D98-AF4D-27F9D548C974}"/>
          </ac:picMkLst>
        </pc:picChg>
        <pc:picChg chg="del">
          <ac:chgData name="Michela Rynczak" userId="91340e41-04ac-4360-9ff0-ee870ec8c907" providerId="ADAL" clId="{66870912-3E6E-4FEE-A7C1-E098A8CC0B76}" dt="2021-04-27T18:58:02.390" v="634" actId="478"/>
          <ac:picMkLst>
            <pc:docMk/>
            <pc:sldMk cId="1435012682" sldId="284"/>
            <ac:picMk id="7" creationId="{699CDCFA-59AD-4C2B-81B2-16CDB287F68F}"/>
          </ac:picMkLst>
        </pc:picChg>
      </pc:sldChg>
      <pc:sldChg chg="add del">
        <pc:chgData name="Michela Rynczak" userId="91340e41-04ac-4360-9ff0-ee870ec8c907" providerId="ADAL" clId="{66870912-3E6E-4FEE-A7C1-E098A8CC0B76}" dt="2021-04-27T18:58:24.970" v="640" actId="47"/>
        <pc:sldMkLst>
          <pc:docMk/>
          <pc:sldMk cId="1247856920" sldId="285"/>
        </pc:sldMkLst>
      </pc:sldChg>
      <pc:sldChg chg="addSp delSp modSp add mod">
        <pc:chgData name="Michela Rynczak" userId="91340e41-04ac-4360-9ff0-ee870ec8c907" providerId="ADAL" clId="{66870912-3E6E-4FEE-A7C1-E098A8CC0B76}" dt="2021-04-27T20:05:05.641" v="1384" actId="1076"/>
        <pc:sldMkLst>
          <pc:docMk/>
          <pc:sldMk cId="2091928962" sldId="285"/>
        </pc:sldMkLst>
        <pc:spChg chg="del mod">
          <ac:chgData name="Michela Rynczak" userId="91340e41-04ac-4360-9ff0-ee870ec8c907" providerId="ADAL" clId="{66870912-3E6E-4FEE-A7C1-E098A8CC0B76}" dt="2021-04-27T20:05:02.189" v="1382" actId="478"/>
          <ac:spMkLst>
            <pc:docMk/>
            <pc:sldMk cId="2091928962" sldId="285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5:03.473" v="1383"/>
          <ac:spMkLst>
            <pc:docMk/>
            <pc:sldMk cId="2091928962" sldId="285"/>
            <ac:spMk id="7" creationId="{0C01F064-4B8E-4F4C-AD52-55D352CA0A2A}"/>
          </ac:spMkLst>
        </pc:spChg>
        <pc:picChg chg="add mod">
          <ac:chgData name="Michela Rynczak" userId="91340e41-04ac-4360-9ff0-ee870ec8c907" providerId="ADAL" clId="{66870912-3E6E-4FEE-A7C1-E098A8CC0B76}" dt="2021-04-27T20:05:05.641" v="1384" actId="1076"/>
          <ac:picMkLst>
            <pc:docMk/>
            <pc:sldMk cId="2091928962" sldId="285"/>
            <ac:picMk id="5" creationId="{77CBAC4D-B2CF-47A2-AD07-EFCBB46FC168}"/>
          </ac:picMkLst>
        </pc:picChg>
        <pc:picChg chg="del">
          <ac:chgData name="Michela Rynczak" userId="91340e41-04ac-4360-9ff0-ee870ec8c907" providerId="ADAL" clId="{66870912-3E6E-4FEE-A7C1-E098A8CC0B76}" dt="2021-04-27T18:59:08.891" v="664" actId="478"/>
          <ac:picMkLst>
            <pc:docMk/>
            <pc:sldMk cId="2091928962" sldId="285"/>
            <ac:picMk id="9" creationId="{611CB2F3-F1DE-4708-8A57-26ED2699AA5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5:22.381" v="1389" actId="1076"/>
        <pc:sldMkLst>
          <pc:docMk/>
          <pc:sldMk cId="2355181823" sldId="286"/>
        </pc:sldMkLst>
        <pc:spChg chg="del mod">
          <ac:chgData name="Michela Rynczak" userId="91340e41-04ac-4360-9ff0-ee870ec8c907" providerId="ADAL" clId="{66870912-3E6E-4FEE-A7C1-E098A8CC0B76}" dt="2021-04-27T20:05:19.444" v="1387" actId="478"/>
          <ac:spMkLst>
            <pc:docMk/>
            <pc:sldMk cId="2355181823" sldId="286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5:20.400" v="1388"/>
          <ac:spMkLst>
            <pc:docMk/>
            <pc:sldMk cId="2355181823" sldId="286"/>
            <ac:spMk id="9" creationId="{80F1507F-330A-4650-953F-AE268E4A066B}"/>
          </ac:spMkLst>
        </pc:spChg>
        <pc:picChg chg="del">
          <ac:chgData name="Michela Rynczak" userId="91340e41-04ac-4360-9ff0-ee870ec8c907" providerId="ADAL" clId="{66870912-3E6E-4FEE-A7C1-E098A8CC0B76}" dt="2021-04-27T18:59:32.960" v="672" actId="478"/>
          <ac:picMkLst>
            <pc:docMk/>
            <pc:sldMk cId="2355181823" sldId="286"/>
            <ac:picMk id="5" creationId="{77CBAC4D-B2CF-47A2-AD07-EFCBB46FC168}"/>
          </ac:picMkLst>
        </pc:picChg>
        <pc:picChg chg="add mod">
          <ac:chgData name="Michela Rynczak" userId="91340e41-04ac-4360-9ff0-ee870ec8c907" providerId="ADAL" clId="{66870912-3E6E-4FEE-A7C1-E098A8CC0B76}" dt="2021-04-27T20:05:22.381" v="1389" actId="1076"/>
          <ac:picMkLst>
            <pc:docMk/>
            <pc:sldMk cId="2355181823" sldId="286"/>
            <ac:picMk id="7" creationId="{5EA6AB3C-35A4-4F7E-99E6-940B84B7F29F}"/>
          </ac:picMkLst>
        </pc:picChg>
        <pc:picChg chg="add del mod">
          <ac:chgData name="Michela Rynczak" userId="91340e41-04ac-4360-9ff0-ee870ec8c907" providerId="ADAL" clId="{66870912-3E6E-4FEE-A7C1-E098A8CC0B76}" dt="2021-04-27T18:59:44.842" v="677" actId="478"/>
          <ac:picMkLst>
            <pc:docMk/>
            <pc:sldMk cId="2355181823" sldId="286"/>
            <ac:picMk id="8" creationId="{50B8734C-4F64-428B-9009-ED2F3C4A6E22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5:32.748" v="1394" actId="1076"/>
        <pc:sldMkLst>
          <pc:docMk/>
          <pc:sldMk cId="949308679" sldId="287"/>
        </pc:sldMkLst>
        <pc:spChg chg="del mod">
          <ac:chgData name="Michela Rynczak" userId="91340e41-04ac-4360-9ff0-ee870ec8c907" providerId="ADAL" clId="{66870912-3E6E-4FEE-A7C1-E098A8CC0B76}" dt="2021-04-27T20:05:29.624" v="1392" actId="478"/>
          <ac:spMkLst>
            <pc:docMk/>
            <pc:sldMk cId="949308679" sldId="287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5:30.759" v="1393"/>
          <ac:spMkLst>
            <pc:docMk/>
            <pc:sldMk cId="949308679" sldId="287"/>
            <ac:spMk id="8" creationId="{D67B7F44-FE77-44F5-B345-CECA556B80FE}"/>
          </ac:spMkLst>
        </pc:spChg>
        <pc:picChg chg="add mod">
          <ac:chgData name="Michela Rynczak" userId="91340e41-04ac-4360-9ff0-ee870ec8c907" providerId="ADAL" clId="{66870912-3E6E-4FEE-A7C1-E098A8CC0B76}" dt="2021-04-27T20:05:32.748" v="1394" actId="1076"/>
          <ac:picMkLst>
            <pc:docMk/>
            <pc:sldMk cId="949308679" sldId="287"/>
            <ac:picMk id="5" creationId="{E02272F5-95D0-4BA2-8EDE-D9999273B47E}"/>
          </ac:picMkLst>
        </pc:picChg>
        <pc:picChg chg="del">
          <ac:chgData name="Michela Rynczak" userId="91340e41-04ac-4360-9ff0-ee870ec8c907" providerId="ADAL" clId="{66870912-3E6E-4FEE-A7C1-E098A8CC0B76}" dt="2021-04-27T18:59:51.579" v="679" actId="478"/>
          <ac:picMkLst>
            <pc:docMk/>
            <pc:sldMk cId="949308679" sldId="287"/>
            <ac:picMk id="7" creationId="{5EA6AB3C-35A4-4F7E-99E6-940B84B7F29F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6:10.878" v="1401" actId="1076"/>
        <pc:sldMkLst>
          <pc:docMk/>
          <pc:sldMk cId="1409197683" sldId="288"/>
        </pc:sldMkLst>
        <pc:spChg chg="mod">
          <ac:chgData name="Michela Rynczak" userId="91340e41-04ac-4360-9ff0-ee870ec8c907" providerId="ADAL" clId="{66870912-3E6E-4FEE-A7C1-E098A8CC0B76}" dt="2021-04-27T20:06:08.818" v="1400" actId="1076"/>
          <ac:spMkLst>
            <pc:docMk/>
            <pc:sldMk cId="1409197683" sldId="288"/>
            <ac:spMk id="2" creationId="{BC5E1C65-C9E0-463E-BC91-0D19B6777FCD}"/>
          </ac:spMkLst>
        </pc:spChg>
        <pc:spChg chg="add del">
          <ac:chgData name="Michela Rynczak" userId="91340e41-04ac-4360-9ff0-ee870ec8c907" providerId="ADAL" clId="{66870912-3E6E-4FEE-A7C1-E098A8CC0B76}" dt="2021-04-27T20:05:44.085" v="1396" actId="22"/>
          <ac:spMkLst>
            <pc:docMk/>
            <pc:sldMk cId="1409197683" sldId="288"/>
            <ac:spMk id="8" creationId="{0C7FF5F5-443B-48BC-932A-F784CAA98671}"/>
          </ac:spMkLst>
        </pc:spChg>
        <pc:spChg chg="add del mod">
          <ac:chgData name="Michela Rynczak" userId="91340e41-04ac-4360-9ff0-ee870ec8c907" providerId="ADAL" clId="{66870912-3E6E-4FEE-A7C1-E098A8CC0B76}" dt="2021-04-27T20:06:04.942" v="1398"/>
          <ac:spMkLst>
            <pc:docMk/>
            <pc:sldMk cId="1409197683" sldId="288"/>
            <ac:spMk id="9" creationId="{379247D8-B157-4C0E-A21A-4919B11CA999}"/>
          </ac:spMkLst>
        </pc:spChg>
        <pc:picChg chg="del">
          <ac:chgData name="Michela Rynczak" userId="91340e41-04ac-4360-9ff0-ee870ec8c907" providerId="ADAL" clId="{66870912-3E6E-4FEE-A7C1-E098A8CC0B76}" dt="2021-04-27T19:00:19.581" v="689" actId="478"/>
          <ac:picMkLst>
            <pc:docMk/>
            <pc:sldMk cId="1409197683" sldId="288"/>
            <ac:picMk id="5" creationId="{E02272F5-95D0-4BA2-8EDE-D9999273B47E}"/>
          </ac:picMkLst>
        </pc:picChg>
        <pc:picChg chg="add mod">
          <ac:chgData name="Michela Rynczak" userId="91340e41-04ac-4360-9ff0-ee870ec8c907" providerId="ADAL" clId="{66870912-3E6E-4FEE-A7C1-E098A8CC0B76}" dt="2021-04-27T20:06:10.878" v="1401" actId="1076"/>
          <ac:picMkLst>
            <pc:docMk/>
            <pc:sldMk cId="1409197683" sldId="288"/>
            <ac:picMk id="7" creationId="{48BBB9A0-00EE-4807-ABB5-1D9C697B75D0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02:54.103" v="739" actId="1076"/>
        <pc:sldMkLst>
          <pc:docMk/>
          <pc:sldMk cId="3160529387" sldId="289"/>
        </pc:sldMkLst>
        <pc:spChg chg="mod">
          <ac:chgData name="Michela Rynczak" userId="91340e41-04ac-4360-9ff0-ee870ec8c907" providerId="ADAL" clId="{66870912-3E6E-4FEE-A7C1-E098A8CC0B76}" dt="2021-04-27T19:01:07.963" v="695"/>
          <ac:spMkLst>
            <pc:docMk/>
            <pc:sldMk cId="3160529387" sldId="289"/>
            <ac:spMk id="2" creationId="{64F4FD56-0188-4D91-959E-1BA03A832AAB}"/>
          </ac:spMkLst>
        </pc:spChg>
        <pc:spChg chg="mod">
          <ac:chgData name="Michela Rynczak" userId="91340e41-04ac-4360-9ff0-ee870ec8c907" providerId="ADAL" clId="{66870912-3E6E-4FEE-A7C1-E098A8CC0B76}" dt="2021-04-27T19:01:47.714" v="719" actId="122"/>
          <ac:spMkLst>
            <pc:docMk/>
            <pc:sldMk cId="3160529387" sldId="289"/>
            <ac:spMk id="3" creationId="{8621C5D1-DA38-4DAE-94C7-87E4BCA73415}"/>
          </ac:spMkLst>
        </pc:spChg>
        <pc:spChg chg="add del mod">
          <ac:chgData name="Michela Rynczak" userId="91340e41-04ac-4360-9ff0-ee870ec8c907" providerId="ADAL" clId="{66870912-3E6E-4FEE-A7C1-E098A8CC0B76}" dt="2021-04-27T19:02:50.022" v="737" actId="478"/>
          <ac:spMkLst>
            <pc:docMk/>
            <pc:sldMk cId="3160529387" sldId="289"/>
            <ac:spMk id="7" creationId="{0D62E0B7-97EA-4DF4-A982-CAE3B33401EC}"/>
          </ac:spMkLst>
        </pc:spChg>
        <pc:picChg chg="del mod">
          <ac:chgData name="Michela Rynczak" userId="91340e41-04ac-4360-9ff0-ee870ec8c907" providerId="ADAL" clId="{66870912-3E6E-4FEE-A7C1-E098A8CC0B76}" dt="2021-04-27T19:02:48.086" v="735" actId="478"/>
          <ac:picMkLst>
            <pc:docMk/>
            <pc:sldMk cId="3160529387" sldId="289"/>
            <ac:picMk id="8" creationId="{7A1DCFFA-BA93-4421-B135-CA12A6697388}"/>
          </ac:picMkLst>
        </pc:picChg>
        <pc:picChg chg="add mod">
          <ac:chgData name="Michela Rynczak" userId="91340e41-04ac-4360-9ff0-ee870ec8c907" providerId="ADAL" clId="{66870912-3E6E-4FEE-A7C1-E098A8CC0B76}" dt="2021-04-27T19:02:54.103" v="739" actId="1076"/>
          <ac:picMkLst>
            <pc:docMk/>
            <pc:sldMk cId="3160529387" sldId="289"/>
            <ac:picMk id="9" creationId="{33256317-51A0-4357-A6F3-3D479EFC8A76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03:08.528" v="749" actId="1076"/>
        <pc:sldMkLst>
          <pc:docMk/>
          <pc:sldMk cId="2659901759" sldId="290"/>
        </pc:sldMkLst>
        <pc:spChg chg="mod">
          <ac:chgData name="Michela Rynczak" userId="91340e41-04ac-4360-9ff0-ee870ec8c907" providerId="ADAL" clId="{66870912-3E6E-4FEE-A7C1-E098A8CC0B76}" dt="2021-04-27T19:02:05.297" v="724" actId="20577"/>
          <ac:spMkLst>
            <pc:docMk/>
            <pc:sldMk cId="2659901759" sldId="290"/>
            <ac:spMk id="2" creationId="{64F4FD56-0188-4D91-959E-1BA03A832AAB}"/>
          </ac:spMkLst>
        </pc:spChg>
        <pc:spChg chg="mod">
          <ac:chgData name="Michela Rynczak" userId="91340e41-04ac-4360-9ff0-ee870ec8c907" providerId="ADAL" clId="{66870912-3E6E-4FEE-A7C1-E098A8CC0B76}" dt="2021-04-27T19:03:08.528" v="749" actId="1076"/>
          <ac:spMkLst>
            <pc:docMk/>
            <pc:sldMk cId="2659901759" sldId="290"/>
            <ac:spMk id="3" creationId="{8621C5D1-DA38-4DAE-94C7-87E4BCA73415}"/>
          </ac:spMkLst>
        </pc:spChg>
        <pc:spChg chg="add del mod">
          <ac:chgData name="Michela Rynczak" userId="91340e41-04ac-4360-9ff0-ee870ec8c907" providerId="ADAL" clId="{66870912-3E6E-4FEE-A7C1-E098A8CC0B76}" dt="2021-04-27T19:02:29.037" v="731" actId="478"/>
          <ac:spMkLst>
            <pc:docMk/>
            <pc:sldMk cId="2659901759" sldId="290"/>
            <ac:spMk id="7" creationId="{11B6EE1B-0C02-4B95-814F-3DAA9BA5095B}"/>
          </ac:spMkLst>
        </pc:spChg>
        <pc:picChg chg="del mod">
          <ac:chgData name="Michela Rynczak" userId="91340e41-04ac-4360-9ff0-ee870ec8c907" providerId="ADAL" clId="{66870912-3E6E-4FEE-A7C1-E098A8CC0B76}" dt="2021-04-27T19:02:27.834" v="730" actId="478"/>
          <ac:picMkLst>
            <pc:docMk/>
            <pc:sldMk cId="2659901759" sldId="290"/>
            <ac:picMk id="8" creationId="{7A1DCFFA-BA93-4421-B135-CA12A6697388}"/>
          </ac:picMkLst>
        </pc:picChg>
        <pc:picChg chg="add mod">
          <ac:chgData name="Michela Rynczak" userId="91340e41-04ac-4360-9ff0-ee870ec8c907" providerId="ADAL" clId="{66870912-3E6E-4FEE-A7C1-E098A8CC0B76}" dt="2021-04-27T19:02:37.007" v="734" actId="1076"/>
          <ac:picMkLst>
            <pc:docMk/>
            <pc:sldMk cId="2659901759" sldId="290"/>
            <ac:picMk id="9" creationId="{13E75DBD-BEFE-478F-99D4-6E2CEAF2E43B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6:36.052" v="1428" actId="1076"/>
        <pc:sldMkLst>
          <pc:docMk/>
          <pc:sldMk cId="1138010400" sldId="291"/>
        </pc:sldMkLst>
        <pc:spChg chg="del mod">
          <ac:chgData name="Michela Rynczak" userId="91340e41-04ac-4360-9ff0-ee870ec8c907" providerId="ADAL" clId="{66870912-3E6E-4FEE-A7C1-E098A8CC0B76}" dt="2021-04-27T20:06:29.273" v="1423" actId="478"/>
          <ac:spMkLst>
            <pc:docMk/>
            <pc:sldMk cId="1138010400" sldId="291"/>
            <ac:spMk id="2" creationId="{BC5E1C65-C9E0-463E-BC91-0D19B6777FCD}"/>
          </ac:spMkLst>
        </pc:spChg>
        <pc:spChg chg="add del mod">
          <ac:chgData name="Michela Rynczak" userId="91340e41-04ac-4360-9ff0-ee870ec8c907" providerId="ADAL" clId="{66870912-3E6E-4FEE-A7C1-E098A8CC0B76}" dt="2021-04-27T20:06:34.015" v="1427" actId="478"/>
          <ac:spMkLst>
            <pc:docMk/>
            <pc:sldMk cId="1138010400" sldId="291"/>
            <ac:spMk id="4" creationId="{FB03E607-E14F-4064-BDAB-D7581FF1279A}"/>
          </ac:spMkLst>
        </pc:spChg>
        <pc:spChg chg="add mod">
          <ac:chgData name="Michela Rynczak" userId="91340e41-04ac-4360-9ff0-ee870ec8c907" providerId="ADAL" clId="{66870912-3E6E-4FEE-A7C1-E098A8CC0B76}" dt="2021-04-27T20:06:32.565" v="1426" actId="404"/>
          <ac:spMkLst>
            <pc:docMk/>
            <pc:sldMk cId="1138010400" sldId="291"/>
            <ac:spMk id="8" creationId="{CFE4619A-5CCA-4C8F-A2D8-44D02D6D8361}"/>
          </ac:spMkLst>
        </pc:spChg>
        <pc:picChg chg="del">
          <ac:chgData name="Michela Rynczak" userId="91340e41-04ac-4360-9ff0-ee870ec8c907" providerId="ADAL" clId="{66870912-3E6E-4FEE-A7C1-E098A8CC0B76}" dt="2021-04-27T19:03:27.834" v="756" actId="478"/>
          <ac:picMkLst>
            <pc:docMk/>
            <pc:sldMk cId="1138010400" sldId="291"/>
            <ac:picMk id="5" creationId="{77CBAC4D-B2CF-47A2-AD07-EFCBB46FC168}"/>
          </ac:picMkLst>
        </pc:picChg>
        <pc:picChg chg="add mod">
          <ac:chgData name="Michela Rynczak" userId="91340e41-04ac-4360-9ff0-ee870ec8c907" providerId="ADAL" clId="{66870912-3E6E-4FEE-A7C1-E098A8CC0B76}" dt="2021-04-27T20:06:36.052" v="1428" actId="1076"/>
          <ac:picMkLst>
            <pc:docMk/>
            <pc:sldMk cId="1138010400" sldId="291"/>
            <ac:picMk id="7" creationId="{9BCA848C-C9C5-48F2-B55C-E2F0CBBFC0C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6:54.463" v="1436" actId="1076"/>
        <pc:sldMkLst>
          <pc:docMk/>
          <pc:sldMk cId="1544075150" sldId="292"/>
        </pc:sldMkLst>
        <pc:spChg chg="del mod">
          <ac:chgData name="Michela Rynczak" userId="91340e41-04ac-4360-9ff0-ee870ec8c907" providerId="ADAL" clId="{66870912-3E6E-4FEE-A7C1-E098A8CC0B76}" dt="2021-04-27T20:06:48.148" v="1431" actId="478"/>
          <ac:spMkLst>
            <pc:docMk/>
            <pc:sldMk cId="1544075150" sldId="292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6:49.721" v="1432"/>
          <ac:spMkLst>
            <pc:docMk/>
            <pc:sldMk cId="1544075150" sldId="292"/>
            <ac:spMk id="8" creationId="{DF4B2780-622F-4D77-8C63-0103C86A9820}"/>
          </ac:spMkLst>
        </pc:spChg>
        <pc:picChg chg="add mod">
          <ac:chgData name="Michela Rynczak" userId="91340e41-04ac-4360-9ff0-ee870ec8c907" providerId="ADAL" clId="{66870912-3E6E-4FEE-A7C1-E098A8CC0B76}" dt="2021-04-27T20:06:54.463" v="1436" actId="1076"/>
          <ac:picMkLst>
            <pc:docMk/>
            <pc:sldMk cId="1544075150" sldId="292"/>
            <ac:picMk id="5" creationId="{8E713E07-2097-4739-A122-DB6D6C552C34}"/>
          </ac:picMkLst>
        </pc:picChg>
        <pc:picChg chg="del">
          <ac:chgData name="Michela Rynczak" userId="91340e41-04ac-4360-9ff0-ee870ec8c907" providerId="ADAL" clId="{66870912-3E6E-4FEE-A7C1-E098A8CC0B76}" dt="2021-04-27T19:03:53.119" v="763" actId="478"/>
          <ac:picMkLst>
            <pc:docMk/>
            <pc:sldMk cId="1544075150" sldId="292"/>
            <ac:picMk id="7" creationId="{9BCA848C-C9C5-48F2-B55C-E2F0CBBFC0C9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7:18.254" v="1442"/>
        <pc:sldMkLst>
          <pc:docMk/>
          <pc:sldMk cId="2685317650" sldId="293"/>
        </pc:sldMkLst>
        <pc:spChg chg="add del mod">
          <ac:chgData name="Michela Rynczak" userId="91340e41-04ac-4360-9ff0-ee870ec8c907" providerId="ADAL" clId="{66870912-3E6E-4FEE-A7C1-E098A8CC0B76}" dt="2021-04-27T20:07:17.106" v="1441" actId="478"/>
          <ac:spMkLst>
            <pc:docMk/>
            <pc:sldMk cId="2685317650" sldId="293"/>
            <ac:spMk id="2" creationId="{BC5E1C65-C9E0-463E-BC91-0D19B6777FCD}"/>
          </ac:spMkLst>
        </pc:spChg>
        <pc:spChg chg="add del mod">
          <ac:chgData name="Michela Rynczak" userId="91340e41-04ac-4360-9ff0-ee870ec8c907" providerId="ADAL" clId="{66870912-3E6E-4FEE-A7C1-E098A8CC0B76}" dt="2021-04-27T20:07:07.867" v="1439" actId="21"/>
          <ac:spMkLst>
            <pc:docMk/>
            <pc:sldMk cId="2685317650" sldId="293"/>
            <ac:spMk id="4" creationId="{8084B17C-AD96-4DE7-B9ED-3A170C9C1CD4}"/>
          </ac:spMkLst>
        </pc:spChg>
        <pc:spChg chg="add del">
          <ac:chgData name="Michela Rynczak" userId="91340e41-04ac-4360-9ff0-ee870ec8c907" providerId="ADAL" clId="{66870912-3E6E-4FEE-A7C1-E098A8CC0B76}" dt="2021-04-27T20:07:07.867" v="1439" actId="21"/>
          <ac:spMkLst>
            <pc:docMk/>
            <pc:sldMk cId="2685317650" sldId="293"/>
            <ac:spMk id="6" creationId="{8050FC28-7863-49B4-BA0F-5CD34D302B4A}"/>
          </ac:spMkLst>
        </pc:spChg>
        <pc:spChg chg="add del mod">
          <ac:chgData name="Michela Rynczak" userId="91340e41-04ac-4360-9ff0-ee870ec8c907" providerId="ADAL" clId="{66870912-3E6E-4FEE-A7C1-E098A8CC0B76}" dt="2021-04-27T20:07:18.254" v="1442"/>
          <ac:spMkLst>
            <pc:docMk/>
            <pc:sldMk cId="2685317650" sldId="293"/>
            <ac:spMk id="8" creationId="{2DA8CFD3-79F8-431F-8FEA-FB428EFBAC95}"/>
          </ac:spMkLst>
        </pc:spChg>
        <pc:picChg chg="del">
          <ac:chgData name="Michela Rynczak" userId="91340e41-04ac-4360-9ff0-ee870ec8c907" providerId="ADAL" clId="{66870912-3E6E-4FEE-A7C1-E098A8CC0B76}" dt="2021-04-27T19:04:25.463" v="770" actId="478"/>
          <ac:picMkLst>
            <pc:docMk/>
            <pc:sldMk cId="2685317650" sldId="293"/>
            <ac:picMk id="5" creationId="{8E713E07-2097-4739-A122-DB6D6C552C34}"/>
          </ac:picMkLst>
        </pc:picChg>
        <pc:picChg chg="add del mod">
          <ac:chgData name="Michela Rynczak" userId="91340e41-04ac-4360-9ff0-ee870ec8c907" providerId="ADAL" clId="{66870912-3E6E-4FEE-A7C1-E098A8CC0B76}" dt="2021-04-27T20:07:07.867" v="1439" actId="21"/>
          <ac:picMkLst>
            <pc:docMk/>
            <pc:sldMk cId="2685317650" sldId="293"/>
            <ac:picMk id="7" creationId="{34E1D290-D4B6-4302-A4BF-B8EF9CA9A784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06:13.016" v="803" actId="1076"/>
        <pc:sldMkLst>
          <pc:docMk/>
          <pc:sldMk cId="3210782242" sldId="294"/>
        </pc:sldMkLst>
        <pc:spChg chg="mod">
          <ac:chgData name="Michela Rynczak" userId="91340e41-04ac-4360-9ff0-ee870ec8c907" providerId="ADAL" clId="{66870912-3E6E-4FEE-A7C1-E098A8CC0B76}" dt="2021-04-27T19:05:00.012" v="781" actId="404"/>
          <ac:spMkLst>
            <pc:docMk/>
            <pc:sldMk cId="3210782242" sldId="294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05:26.653" v="791" actId="1076"/>
          <ac:spMkLst>
            <pc:docMk/>
            <pc:sldMk cId="3210782242" sldId="294"/>
            <ac:spMk id="5" creationId="{1533269B-CE47-4DA5-8DC5-59D4461F35D6}"/>
          </ac:spMkLst>
        </pc:spChg>
        <pc:spChg chg="mod">
          <ac:chgData name="Michela Rynczak" userId="91340e41-04ac-4360-9ff0-ee870ec8c907" providerId="ADAL" clId="{66870912-3E6E-4FEE-A7C1-E098A8CC0B76}" dt="2021-04-27T19:05:00.012" v="781" actId="404"/>
          <ac:spMkLst>
            <pc:docMk/>
            <pc:sldMk cId="3210782242" sldId="294"/>
            <ac:spMk id="6" creationId="{8050FC28-7863-49B4-BA0F-5CD34D302B4A}"/>
          </ac:spMkLst>
        </pc:spChg>
        <pc:spChg chg="add mod">
          <ac:chgData name="Michela Rynczak" userId="91340e41-04ac-4360-9ff0-ee870ec8c907" providerId="ADAL" clId="{66870912-3E6E-4FEE-A7C1-E098A8CC0B76}" dt="2021-04-27T19:05:58.513" v="799" actId="1076"/>
          <ac:spMkLst>
            <pc:docMk/>
            <pc:sldMk cId="3210782242" sldId="294"/>
            <ac:spMk id="8" creationId="{77A44C38-9354-46A6-881A-129906BA00A6}"/>
          </ac:spMkLst>
        </pc:spChg>
        <pc:picChg chg="del">
          <ac:chgData name="Michela Rynczak" userId="91340e41-04ac-4360-9ff0-ee870ec8c907" providerId="ADAL" clId="{66870912-3E6E-4FEE-A7C1-E098A8CC0B76}" dt="2021-04-27T19:04:38.061" v="773" actId="478"/>
          <ac:picMkLst>
            <pc:docMk/>
            <pc:sldMk cId="3210782242" sldId="294"/>
            <ac:picMk id="7" creationId="{34E1D290-D4B6-4302-A4BF-B8EF9CA9A784}"/>
          </ac:picMkLst>
        </pc:picChg>
        <pc:picChg chg="add mod">
          <ac:chgData name="Michela Rynczak" userId="91340e41-04ac-4360-9ff0-ee870ec8c907" providerId="ADAL" clId="{66870912-3E6E-4FEE-A7C1-E098A8CC0B76}" dt="2021-04-27T19:05:53.140" v="797" actId="1076"/>
          <ac:picMkLst>
            <pc:docMk/>
            <pc:sldMk cId="3210782242" sldId="294"/>
            <ac:picMk id="9" creationId="{0D5D5D7C-6B7F-4063-B596-A63B67353BA8}"/>
          </ac:picMkLst>
        </pc:picChg>
        <pc:picChg chg="add mod">
          <ac:chgData name="Michela Rynczak" userId="91340e41-04ac-4360-9ff0-ee870ec8c907" providerId="ADAL" clId="{66870912-3E6E-4FEE-A7C1-E098A8CC0B76}" dt="2021-04-27T19:06:13.016" v="803" actId="1076"/>
          <ac:picMkLst>
            <pc:docMk/>
            <pc:sldMk cId="3210782242" sldId="294"/>
            <ac:picMk id="10" creationId="{1CA234D4-6393-40B6-B10A-10C2A55104D8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3:36.419" v="1333" actId="1076"/>
        <pc:sldMkLst>
          <pc:docMk/>
          <pc:sldMk cId="264967614" sldId="295"/>
        </pc:sldMkLst>
        <pc:spChg chg="del mod">
          <ac:chgData name="Michela Rynczak" userId="91340e41-04ac-4360-9ff0-ee870ec8c907" providerId="ADAL" clId="{66870912-3E6E-4FEE-A7C1-E098A8CC0B76}" dt="2021-04-27T20:03:28.729" v="1330" actId="478"/>
          <ac:spMkLst>
            <pc:docMk/>
            <pc:sldMk cId="264967614" sldId="295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20:03:30.619" v="1331"/>
          <ac:spMkLst>
            <pc:docMk/>
            <pc:sldMk cId="264967614" sldId="295"/>
            <ac:spMk id="8" creationId="{4A34D2D2-8B8D-4EF5-8CE9-BBACE267062F}"/>
          </ac:spMkLst>
        </pc:spChg>
        <pc:picChg chg="del">
          <ac:chgData name="Michela Rynczak" userId="91340e41-04ac-4360-9ff0-ee870ec8c907" providerId="ADAL" clId="{66870912-3E6E-4FEE-A7C1-E098A8CC0B76}" dt="2021-04-27T19:23:38.562" v="807" actId="478"/>
          <ac:picMkLst>
            <pc:docMk/>
            <pc:sldMk cId="264967614" sldId="295"/>
            <ac:picMk id="5" creationId="{834FFB2B-C991-4D98-AF4D-27F9D548C974}"/>
          </ac:picMkLst>
        </pc:picChg>
        <pc:picChg chg="add mod">
          <ac:chgData name="Michela Rynczak" userId="91340e41-04ac-4360-9ff0-ee870ec8c907" providerId="ADAL" clId="{66870912-3E6E-4FEE-A7C1-E098A8CC0B76}" dt="2021-04-27T20:03:36.419" v="1333" actId="1076"/>
          <ac:picMkLst>
            <pc:docMk/>
            <pc:sldMk cId="264967614" sldId="295"/>
            <ac:picMk id="7" creationId="{97B1D3C3-A049-E24B-A824-BDA35C7DB473}"/>
          </ac:picMkLst>
        </pc:picChg>
      </pc:sldChg>
      <pc:sldChg chg="modSp add mod">
        <pc:chgData name="Michela Rynczak" userId="91340e41-04ac-4360-9ff0-ee870ec8c907" providerId="ADAL" clId="{66870912-3E6E-4FEE-A7C1-E098A8CC0B76}" dt="2021-04-27T19:33:18.433" v="843" actId="27636"/>
        <pc:sldMkLst>
          <pc:docMk/>
          <pc:sldMk cId="2645031231" sldId="296"/>
        </pc:sldMkLst>
        <pc:spChg chg="mod">
          <ac:chgData name="Michela Rynczak" userId="91340e41-04ac-4360-9ff0-ee870ec8c907" providerId="ADAL" clId="{66870912-3E6E-4FEE-A7C1-E098A8CC0B76}" dt="2021-04-27T19:32:38.164" v="816"/>
          <ac:spMkLst>
            <pc:docMk/>
            <pc:sldMk cId="2645031231" sldId="296"/>
            <ac:spMk id="2" creationId="{64F4FD56-0188-4D91-959E-1BA03A832AAB}"/>
          </ac:spMkLst>
        </pc:spChg>
        <pc:spChg chg="mod">
          <ac:chgData name="Michela Rynczak" userId="91340e41-04ac-4360-9ff0-ee870ec8c907" providerId="ADAL" clId="{66870912-3E6E-4FEE-A7C1-E098A8CC0B76}" dt="2021-04-27T19:33:18.433" v="843" actId="27636"/>
          <ac:spMkLst>
            <pc:docMk/>
            <pc:sldMk cId="2645031231" sldId="296"/>
            <ac:spMk id="3" creationId="{8621C5D1-DA38-4DAE-94C7-87E4BCA73415}"/>
          </ac:spMkLst>
        </pc:spChg>
        <pc:picChg chg="mod">
          <ac:chgData name="Michela Rynczak" userId="91340e41-04ac-4360-9ff0-ee870ec8c907" providerId="ADAL" clId="{66870912-3E6E-4FEE-A7C1-E098A8CC0B76}" dt="2021-04-27T19:32:25.430" v="813" actId="14826"/>
          <ac:picMkLst>
            <pc:docMk/>
            <pc:sldMk cId="2645031231" sldId="296"/>
            <ac:picMk id="8" creationId="{7A1DCFFA-BA93-4421-B135-CA12A6697388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7:30.318" v="1444" actId="1076"/>
        <pc:sldMkLst>
          <pc:docMk/>
          <pc:sldMk cId="2536513722" sldId="297"/>
        </pc:sldMkLst>
        <pc:spChg chg="mod">
          <ac:chgData name="Michela Rynczak" userId="91340e41-04ac-4360-9ff0-ee870ec8c907" providerId="ADAL" clId="{66870912-3E6E-4FEE-A7C1-E098A8CC0B76}" dt="2021-04-27T20:07:29.509" v="1443" actId="1076"/>
          <ac:spMkLst>
            <pc:docMk/>
            <pc:sldMk cId="2536513722" sldId="297"/>
            <ac:spMk id="2" creationId="{BC5E1C65-C9E0-463E-BC91-0D19B6777FCD}"/>
          </ac:spMkLst>
        </pc:spChg>
        <pc:picChg chg="add mod">
          <ac:chgData name="Michela Rynczak" userId="91340e41-04ac-4360-9ff0-ee870ec8c907" providerId="ADAL" clId="{66870912-3E6E-4FEE-A7C1-E098A8CC0B76}" dt="2021-04-27T20:07:30.318" v="1444" actId="1076"/>
          <ac:picMkLst>
            <pc:docMk/>
            <pc:sldMk cId="2536513722" sldId="297"/>
            <ac:picMk id="5" creationId="{A9AF9731-3D45-418E-822C-7318CC4C4B85}"/>
          </ac:picMkLst>
        </pc:picChg>
        <pc:picChg chg="del">
          <ac:chgData name="Michela Rynczak" userId="91340e41-04ac-4360-9ff0-ee870ec8c907" providerId="ADAL" clId="{66870912-3E6E-4FEE-A7C1-E098A8CC0B76}" dt="2021-04-27T19:38:11.718" v="846" actId="478"/>
          <ac:picMkLst>
            <pc:docMk/>
            <pc:sldMk cId="2536513722" sldId="297"/>
            <ac:picMk id="7" creationId="{34E1D290-D4B6-4302-A4BF-B8EF9CA9A784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19:41:27.412" v="912" actId="27636"/>
        <pc:sldMkLst>
          <pc:docMk/>
          <pc:sldMk cId="1451762925" sldId="298"/>
        </pc:sldMkLst>
        <pc:spChg chg="mod">
          <ac:chgData name="Michela Rynczak" userId="91340e41-04ac-4360-9ff0-ee870ec8c907" providerId="ADAL" clId="{66870912-3E6E-4FEE-A7C1-E098A8CC0B76}" dt="2021-04-27T19:39:54.924" v="857" actId="20577"/>
          <ac:spMkLst>
            <pc:docMk/>
            <pc:sldMk cId="1451762925" sldId="298"/>
            <ac:spMk id="2" creationId="{64F4FD56-0188-4D91-959E-1BA03A832AAB}"/>
          </ac:spMkLst>
        </pc:spChg>
        <pc:spChg chg="mod">
          <ac:chgData name="Michela Rynczak" userId="91340e41-04ac-4360-9ff0-ee870ec8c907" providerId="ADAL" clId="{66870912-3E6E-4FEE-A7C1-E098A8CC0B76}" dt="2021-04-27T19:41:27.412" v="912" actId="27636"/>
          <ac:spMkLst>
            <pc:docMk/>
            <pc:sldMk cId="1451762925" sldId="298"/>
            <ac:spMk id="3" creationId="{8621C5D1-DA38-4DAE-94C7-87E4BCA73415}"/>
          </ac:spMkLst>
        </pc:spChg>
        <pc:picChg chg="add mod">
          <ac:chgData name="Michela Rynczak" userId="91340e41-04ac-4360-9ff0-ee870ec8c907" providerId="ADAL" clId="{66870912-3E6E-4FEE-A7C1-E098A8CC0B76}" dt="2021-04-27T19:41:02.175" v="896" actId="1076"/>
          <ac:picMkLst>
            <pc:docMk/>
            <pc:sldMk cId="1451762925" sldId="298"/>
            <ac:picMk id="7" creationId="{1CED8FF5-D843-4A79-820F-2B1CA083E514}"/>
          </ac:picMkLst>
        </pc:picChg>
        <pc:picChg chg="del">
          <ac:chgData name="Michela Rynczak" userId="91340e41-04ac-4360-9ff0-ee870ec8c907" providerId="ADAL" clId="{66870912-3E6E-4FEE-A7C1-E098A8CC0B76}" dt="2021-04-27T19:39:40.409" v="850" actId="478"/>
          <ac:picMkLst>
            <pc:docMk/>
            <pc:sldMk cId="1451762925" sldId="298"/>
            <ac:picMk id="9" creationId="{13E75DBD-BEFE-478F-99D4-6E2CEAF2E43B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07:49.264" v="1447" actId="1076"/>
        <pc:sldMkLst>
          <pc:docMk/>
          <pc:sldMk cId="183130301" sldId="299"/>
        </pc:sldMkLst>
        <pc:spChg chg="mod">
          <ac:chgData name="Michela Rynczak" userId="91340e41-04ac-4360-9ff0-ee870ec8c907" providerId="ADAL" clId="{66870912-3E6E-4FEE-A7C1-E098A8CC0B76}" dt="2021-04-27T20:07:49.264" v="1447" actId="1076"/>
          <ac:spMkLst>
            <pc:docMk/>
            <pc:sldMk cId="183130301" sldId="299"/>
            <ac:spMk id="2" creationId="{BC5E1C65-C9E0-463E-BC91-0D19B6777FCD}"/>
          </ac:spMkLst>
        </pc:spChg>
        <pc:picChg chg="del">
          <ac:chgData name="Michela Rynczak" userId="91340e41-04ac-4360-9ff0-ee870ec8c907" providerId="ADAL" clId="{66870912-3E6E-4FEE-A7C1-E098A8CC0B76}" dt="2021-04-27T19:42:00.513" v="914" actId="478"/>
          <ac:picMkLst>
            <pc:docMk/>
            <pc:sldMk cId="183130301" sldId="299"/>
            <ac:picMk id="5" creationId="{A9AF9731-3D45-418E-822C-7318CC4C4B85}"/>
          </ac:picMkLst>
        </pc:picChg>
        <pc:picChg chg="add mod">
          <ac:chgData name="Michela Rynczak" userId="91340e41-04ac-4360-9ff0-ee870ec8c907" providerId="ADAL" clId="{66870912-3E6E-4FEE-A7C1-E098A8CC0B76}" dt="2021-04-27T20:07:45.887" v="1446" actId="1076"/>
          <ac:picMkLst>
            <pc:docMk/>
            <pc:sldMk cId="183130301" sldId="299"/>
            <ac:picMk id="7" creationId="{0FC41BAE-B4AE-4EAE-A7FE-4772D65005E9}"/>
          </ac:picMkLst>
        </pc:picChg>
      </pc:sldChg>
      <pc:sldChg chg="modSp add mod">
        <pc:chgData name="Michela Rynczak" userId="91340e41-04ac-4360-9ff0-ee870ec8c907" providerId="ADAL" clId="{66870912-3E6E-4FEE-A7C1-E098A8CC0B76}" dt="2021-04-27T19:42:56.442" v="940" actId="1035"/>
        <pc:sldMkLst>
          <pc:docMk/>
          <pc:sldMk cId="2214357680" sldId="300"/>
        </pc:sldMkLst>
        <pc:spChg chg="mod">
          <ac:chgData name="Michela Rynczak" userId="91340e41-04ac-4360-9ff0-ee870ec8c907" providerId="ADAL" clId="{66870912-3E6E-4FEE-A7C1-E098A8CC0B76}" dt="2021-04-27T19:42:31.084" v="919"/>
          <ac:spMkLst>
            <pc:docMk/>
            <pc:sldMk cId="2214357680" sldId="300"/>
            <ac:spMk id="2" creationId="{91C3145A-E41D-4F67-839D-8003BCDE5620}"/>
          </ac:spMkLst>
        </pc:spChg>
        <pc:spChg chg="mod">
          <ac:chgData name="Michela Rynczak" userId="91340e41-04ac-4360-9ff0-ee870ec8c907" providerId="ADAL" clId="{66870912-3E6E-4FEE-A7C1-E098A8CC0B76}" dt="2021-04-27T19:42:56.442" v="940" actId="1035"/>
          <ac:spMkLst>
            <pc:docMk/>
            <pc:sldMk cId="2214357680" sldId="300"/>
            <ac:spMk id="3" creationId="{AB8A69AF-58F4-4102-9817-8B9F96317A17}"/>
          </ac:spMkLst>
        </pc:spChg>
      </pc:sldChg>
      <pc:sldChg chg="addSp delSp modSp add mod setBg">
        <pc:chgData name="Michela Rynczak" userId="91340e41-04ac-4360-9ff0-ee870ec8c907" providerId="ADAL" clId="{66870912-3E6E-4FEE-A7C1-E098A8CC0B76}" dt="2021-04-27T20:08:36.577" v="1456" actId="732"/>
        <pc:sldMkLst>
          <pc:docMk/>
          <pc:sldMk cId="370163901" sldId="301"/>
        </pc:sldMkLst>
        <pc:spChg chg="del mod">
          <ac:chgData name="Michela Rynczak" userId="91340e41-04ac-4360-9ff0-ee870ec8c907" providerId="ADAL" clId="{66870912-3E6E-4FEE-A7C1-E098A8CC0B76}" dt="2021-04-27T19:43:19.665" v="945" actId="478"/>
          <ac:spMkLst>
            <pc:docMk/>
            <pc:sldMk cId="370163901" sldId="301"/>
            <ac:spMk id="17" creationId="{7E30F976-A583-4AA3-B44B-DBCD88B93843}"/>
          </ac:spMkLst>
        </pc:spChg>
        <pc:picChg chg="add mod">
          <ac:chgData name="Michela Rynczak" userId="91340e41-04ac-4360-9ff0-ee870ec8c907" providerId="ADAL" clId="{66870912-3E6E-4FEE-A7C1-E098A8CC0B76}" dt="2021-04-27T20:08:36.577" v="1456" actId="732"/>
          <ac:picMkLst>
            <pc:docMk/>
            <pc:sldMk cId="370163901" sldId="301"/>
            <ac:picMk id="7" creationId="{EA7DB5CC-3F3A-47DD-8210-41F593B5713E}"/>
          </ac:picMkLst>
        </pc:picChg>
        <pc:picChg chg="del">
          <ac:chgData name="Michela Rynczak" userId="91340e41-04ac-4360-9ff0-ee870ec8c907" providerId="ADAL" clId="{66870912-3E6E-4FEE-A7C1-E098A8CC0B76}" dt="2021-04-27T19:43:15.740" v="942" actId="478"/>
          <ac:picMkLst>
            <pc:docMk/>
            <pc:sldMk cId="370163901" sldId="301"/>
            <ac:picMk id="15" creationId="{AEF692FD-ED28-4474-935E-D317F2DDCB24}"/>
          </ac:picMkLst>
        </pc:picChg>
      </pc:sldChg>
      <pc:sldChg chg="modSp add mod">
        <pc:chgData name="Michela Rynczak" userId="91340e41-04ac-4360-9ff0-ee870ec8c907" providerId="ADAL" clId="{66870912-3E6E-4FEE-A7C1-E098A8CC0B76}" dt="2021-04-27T19:45:24.624" v="989" actId="20577"/>
        <pc:sldMkLst>
          <pc:docMk/>
          <pc:sldMk cId="3771480946" sldId="302"/>
        </pc:sldMkLst>
        <pc:spChg chg="mod">
          <ac:chgData name="Michela Rynczak" userId="91340e41-04ac-4360-9ff0-ee870ec8c907" providerId="ADAL" clId="{66870912-3E6E-4FEE-A7C1-E098A8CC0B76}" dt="2021-04-27T19:43:59.342" v="962"/>
          <ac:spMkLst>
            <pc:docMk/>
            <pc:sldMk cId="3771480946" sldId="302"/>
            <ac:spMk id="2" creationId="{91C3145A-E41D-4F67-839D-8003BCDE5620}"/>
          </ac:spMkLst>
        </pc:spChg>
        <pc:spChg chg="mod">
          <ac:chgData name="Michela Rynczak" userId="91340e41-04ac-4360-9ff0-ee870ec8c907" providerId="ADAL" clId="{66870912-3E6E-4FEE-A7C1-E098A8CC0B76}" dt="2021-04-27T19:45:24.624" v="989" actId="20577"/>
          <ac:spMkLst>
            <pc:docMk/>
            <pc:sldMk cId="3771480946" sldId="302"/>
            <ac:spMk id="3" creationId="{AB8A69AF-58F4-4102-9817-8B9F96317A17}"/>
          </ac:spMkLst>
        </pc:spChg>
      </pc:sldChg>
      <pc:sldChg chg="addSp delSp modSp add mod">
        <pc:chgData name="Michela Rynczak" userId="91340e41-04ac-4360-9ff0-ee870ec8c907" providerId="ADAL" clId="{66870912-3E6E-4FEE-A7C1-E098A8CC0B76}" dt="2021-04-27T20:08:02.410" v="1448" actId="1076"/>
        <pc:sldMkLst>
          <pc:docMk/>
          <pc:sldMk cId="1401915255" sldId="303"/>
        </pc:sldMkLst>
        <pc:spChg chg="del mod">
          <ac:chgData name="Michela Rynczak" userId="91340e41-04ac-4360-9ff0-ee870ec8c907" providerId="ADAL" clId="{66870912-3E6E-4FEE-A7C1-E098A8CC0B76}" dt="2021-04-27T19:45:39.354" v="993" actId="478"/>
          <ac:spMkLst>
            <pc:docMk/>
            <pc:sldMk cId="1401915255" sldId="303"/>
            <ac:spMk id="2" creationId="{BC5E1C65-C9E0-463E-BC91-0D19B6777FCD}"/>
          </ac:spMkLst>
        </pc:spChg>
        <pc:spChg chg="add del mod">
          <ac:chgData name="Michela Rynczak" userId="91340e41-04ac-4360-9ff0-ee870ec8c907" providerId="ADAL" clId="{66870912-3E6E-4FEE-A7C1-E098A8CC0B76}" dt="2021-04-27T19:45:43.401" v="994" actId="478"/>
          <ac:spMkLst>
            <pc:docMk/>
            <pc:sldMk cId="1401915255" sldId="303"/>
            <ac:spMk id="4" creationId="{DA80965C-EFCE-49C0-8F39-89DD7F9B9620}"/>
          </ac:spMkLst>
        </pc:spChg>
        <pc:picChg chg="del">
          <ac:chgData name="Michela Rynczak" userId="91340e41-04ac-4360-9ff0-ee870ec8c907" providerId="ADAL" clId="{66870912-3E6E-4FEE-A7C1-E098A8CC0B76}" dt="2021-04-27T19:45:37.589" v="991" actId="478"/>
          <ac:picMkLst>
            <pc:docMk/>
            <pc:sldMk cId="1401915255" sldId="303"/>
            <ac:picMk id="7" creationId="{0FC41BAE-B4AE-4EAE-A7FE-4772D65005E9}"/>
          </ac:picMkLst>
        </pc:picChg>
        <pc:picChg chg="add mod">
          <ac:chgData name="Michela Rynczak" userId="91340e41-04ac-4360-9ff0-ee870ec8c907" providerId="ADAL" clId="{66870912-3E6E-4FEE-A7C1-E098A8CC0B76}" dt="2021-04-27T20:08:02.410" v="1448" actId="1076"/>
          <ac:picMkLst>
            <pc:docMk/>
            <pc:sldMk cId="1401915255" sldId="303"/>
            <ac:picMk id="8" creationId="{6FADE888-1DE9-4F18-B733-BBB2C41CCC31}"/>
          </ac:picMkLst>
        </pc:picChg>
      </pc:sldChg>
      <pc:sldChg chg="modSp add mod">
        <pc:chgData name="Michela Rynczak" userId="91340e41-04ac-4360-9ff0-ee870ec8c907" providerId="ADAL" clId="{66870912-3E6E-4FEE-A7C1-E098A8CC0B76}" dt="2021-04-27T19:46:28.901" v="1005" actId="1076"/>
        <pc:sldMkLst>
          <pc:docMk/>
          <pc:sldMk cId="3792340475" sldId="304"/>
        </pc:sldMkLst>
        <pc:spChg chg="mod">
          <ac:chgData name="Michela Rynczak" userId="91340e41-04ac-4360-9ff0-ee870ec8c907" providerId="ADAL" clId="{66870912-3E6E-4FEE-A7C1-E098A8CC0B76}" dt="2021-04-27T19:46:28.901" v="1005" actId="1076"/>
          <ac:spMkLst>
            <pc:docMk/>
            <pc:sldMk cId="3792340475" sldId="304"/>
            <ac:spMk id="2" creationId="{91C3145A-E41D-4F67-839D-8003BCDE5620}"/>
          </ac:spMkLst>
        </pc:spChg>
        <pc:spChg chg="mod">
          <ac:chgData name="Michela Rynczak" userId="91340e41-04ac-4360-9ff0-ee870ec8c907" providerId="ADAL" clId="{66870912-3E6E-4FEE-A7C1-E098A8CC0B76}" dt="2021-04-27T19:46:22.839" v="1004" actId="15"/>
          <ac:spMkLst>
            <pc:docMk/>
            <pc:sldMk cId="3792340475" sldId="304"/>
            <ac:spMk id="3" creationId="{AB8A69AF-58F4-4102-9817-8B9F96317A17}"/>
          </ac:spMkLst>
        </pc:spChg>
      </pc:sldChg>
      <pc:sldChg chg="addSp delSp modSp add mod">
        <pc:chgData name="Michela Rynczak" userId="91340e41-04ac-4360-9ff0-ee870ec8c907" providerId="ADAL" clId="{66870912-3E6E-4FEE-A7C1-E098A8CC0B76}" dt="2021-04-27T20:09:48.330" v="1460" actId="1076"/>
        <pc:sldMkLst>
          <pc:docMk/>
          <pc:sldMk cId="1166816560" sldId="305"/>
        </pc:sldMkLst>
        <pc:spChg chg="mod">
          <ac:chgData name="Michela Rynczak" userId="91340e41-04ac-4360-9ff0-ee870ec8c907" providerId="ADAL" clId="{66870912-3E6E-4FEE-A7C1-E098A8CC0B76}" dt="2021-04-27T20:09:47.042" v="1459" actId="1076"/>
          <ac:spMkLst>
            <pc:docMk/>
            <pc:sldMk cId="1166816560" sldId="305"/>
            <ac:spMk id="2" creationId="{BC5E1C65-C9E0-463E-BC91-0D19B6777FCD}"/>
          </ac:spMkLst>
        </pc:spChg>
        <pc:picChg chg="add mod">
          <ac:chgData name="Michela Rynczak" userId="91340e41-04ac-4360-9ff0-ee870ec8c907" providerId="ADAL" clId="{66870912-3E6E-4FEE-A7C1-E098A8CC0B76}" dt="2021-04-27T20:09:48.330" v="1460" actId="1076"/>
          <ac:picMkLst>
            <pc:docMk/>
            <pc:sldMk cId="1166816560" sldId="305"/>
            <ac:picMk id="5" creationId="{0C2A316D-9B65-445D-A73E-F45CDC68154E}"/>
          </ac:picMkLst>
        </pc:picChg>
        <pc:picChg chg="del">
          <ac:chgData name="Michela Rynczak" userId="91340e41-04ac-4360-9ff0-ee870ec8c907" providerId="ADAL" clId="{66870912-3E6E-4FEE-A7C1-E098A8CC0B76}" dt="2021-04-27T19:47:13.416" v="1008" actId="478"/>
          <ac:picMkLst>
            <pc:docMk/>
            <pc:sldMk cId="1166816560" sldId="305"/>
            <ac:picMk id="7" creationId="{0FC41BAE-B4AE-4EAE-A7FE-4772D65005E9}"/>
          </ac:picMkLst>
        </pc:picChg>
      </pc:sldChg>
      <pc:sldChg chg="modSp add mod">
        <pc:chgData name="Michela Rynczak" userId="91340e41-04ac-4360-9ff0-ee870ec8c907" providerId="ADAL" clId="{66870912-3E6E-4FEE-A7C1-E098A8CC0B76}" dt="2021-04-27T19:48:36.907" v="1024" actId="1076"/>
        <pc:sldMkLst>
          <pc:docMk/>
          <pc:sldMk cId="1077559150" sldId="306"/>
        </pc:sldMkLst>
        <pc:spChg chg="mod">
          <ac:chgData name="Michela Rynczak" userId="91340e41-04ac-4360-9ff0-ee870ec8c907" providerId="ADAL" clId="{66870912-3E6E-4FEE-A7C1-E098A8CC0B76}" dt="2021-04-27T19:47:57.049" v="1016"/>
          <ac:spMkLst>
            <pc:docMk/>
            <pc:sldMk cId="1077559150" sldId="306"/>
            <ac:spMk id="2" creationId="{91C3145A-E41D-4F67-839D-8003BCDE5620}"/>
          </ac:spMkLst>
        </pc:spChg>
        <pc:spChg chg="mod">
          <ac:chgData name="Michela Rynczak" userId="91340e41-04ac-4360-9ff0-ee870ec8c907" providerId="ADAL" clId="{66870912-3E6E-4FEE-A7C1-E098A8CC0B76}" dt="2021-04-27T19:48:36.907" v="1024" actId="1076"/>
          <ac:spMkLst>
            <pc:docMk/>
            <pc:sldMk cId="1077559150" sldId="306"/>
            <ac:spMk id="3" creationId="{AB8A69AF-58F4-4102-9817-8B9F96317A17}"/>
          </ac:spMkLst>
        </pc:spChg>
      </pc:sldChg>
      <pc:sldChg chg="addSp delSp modSp add mod">
        <pc:chgData name="Michela Rynczak" userId="91340e41-04ac-4360-9ff0-ee870ec8c907" providerId="ADAL" clId="{66870912-3E6E-4FEE-A7C1-E098A8CC0B76}" dt="2021-04-27T20:10:14.479" v="1462" actId="1076"/>
        <pc:sldMkLst>
          <pc:docMk/>
          <pc:sldMk cId="1400851698" sldId="307"/>
        </pc:sldMkLst>
        <pc:spChg chg="mod">
          <ac:chgData name="Michela Rynczak" userId="91340e41-04ac-4360-9ff0-ee870ec8c907" providerId="ADAL" clId="{66870912-3E6E-4FEE-A7C1-E098A8CC0B76}" dt="2021-04-27T20:10:09.875" v="1461" actId="1076"/>
          <ac:spMkLst>
            <pc:docMk/>
            <pc:sldMk cId="1400851698" sldId="307"/>
            <ac:spMk id="2" creationId="{91C3145A-E41D-4F67-839D-8003BCDE5620}"/>
          </ac:spMkLst>
        </pc:spChg>
        <pc:spChg chg="del mod">
          <ac:chgData name="Michela Rynczak" userId="91340e41-04ac-4360-9ff0-ee870ec8c907" providerId="ADAL" clId="{66870912-3E6E-4FEE-A7C1-E098A8CC0B76}" dt="2021-04-27T19:49:19.563" v="1031" actId="478"/>
          <ac:spMkLst>
            <pc:docMk/>
            <pc:sldMk cId="1400851698" sldId="307"/>
            <ac:spMk id="3" creationId="{AB8A69AF-58F4-4102-9817-8B9F96317A17}"/>
          </ac:spMkLst>
        </pc:spChg>
        <pc:spChg chg="add del mod">
          <ac:chgData name="Michela Rynczak" userId="91340e41-04ac-4360-9ff0-ee870ec8c907" providerId="ADAL" clId="{66870912-3E6E-4FEE-A7C1-E098A8CC0B76}" dt="2021-04-27T19:49:21.369" v="1032" actId="478"/>
          <ac:spMkLst>
            <pc:docMk/>
            <pc:sldMk cId="1400851698" sldId="307"/>
            <ac:spMk id="8" creationId="{971B2853-A79F-4FCC-92A6-BA01E5F1FDF7}"/>
          </ac:spMkLst>
        </pc:spChg>
        <pc:graphicFrameChg chg="add mod">
          <ac:chgData name="Michela Rynczak" userId="91340e41-04ac-4360-9ff0-ee870ec8c907" providerId="ADAL" clId="{66870912-3E6E-4FEE-A7C1-E098A8CC0B76}" dt="2021-04-27T20:10:14.479" v="1462" actId="1076"/>
          <ac:graphicFrameMkLst>
            <pc:docMk/>
            <pc:sldMk cId="1400851698" sldId="307"/>
            <ac:graphicFrameMk id="7" creationId="{8AE15AA7-705E-4FA4-88A8-22A94F87A384}"/>
          </ac:graphicFrameMkLst>
        </pc:graphicFrameChg>
      </pc:sldChg>
      <pc:sldChg chg="addSp delSp modSp add mod">
        <pc:chgData name="Michela Rynczak" userId="91340e41-04ac-4360-9ff0-ee870ec8c907" providerId="ADAL" clId="{66870912-3E6E-4FEE-A7C1-E098A8CC0B76}" dt="2021-04-27T19:50:53.357" v="1046" actId="1076"/>
        <pc:sldMkLst>
          <pc:docMk/>
          <pc:sldMk cId="1105871628" sldId="308"/>
        </pc:sldMkLst>
        <pc:spChg chg="mod">
          <ac:chgData name="Michela Rynczak" userId="91340e41-04ac-4360-9ff0-ee870ec8c907" providerId="ADAL" clId="{66870912-3E6E-4FEE-A7C1-E098A8CC0B76}" dt="2021-04-27T19:49:40.613" v="1036"/>
          <ac:spMkLst>
            <pc:docMk/>
            <pc:sldMk cId="1105871628" sldId="308"/>
            <ac:spMk id="2" creationId="{BC5E1C65-C9E0-463E-BC91-0D19B6777FCD}"/>
          </ac:spMkLst>
        </pc:spChg>
        <pc:picChg chg="del">
          <ac:chgData name="Michela Rynczak" userId="91340e41-04ac-4360-9ff0-ee870ec8c907" providerId="ADAL" clId="{66870912-3E6E-4FEE-A7C1-E098A8CC0B76}" dt="2021-04-27T19:49:44.221" v="1037" actId="478"/>
          <ac:picMkLst>
            <pc:docMk/>
            <pc:sldMk cId="1105871628" sldId="308"/>
            <ac:picMk id="5" creationId="{0C2A316D-9B65-445D-A73E-F45CDC68154E}"/>
          </ac:picMkLst>
        </pc:picChg>
        <pc:picChg chg="add del mod">
          <ac:chgData name="Michela Rynczak" userId="91340e41-04ac-4360-9ff0-ee870ec8c907" providerId="ADAL" clId="{66870912-3E6E-4FEE-A7C1-E098A8CC0B76}" dt="2021-04-27T19:50:45.255" v="1041" actId="478"/>
          <ac:picMkLst>
            <pc:docMk/>
            <pc:sldMk cId="1105871628" sldId="308"/>
            <ac:picMk id="7" creationId="{2419E8EE-5D81-446B-A0B8-A8CD3ED1E134}"/>
          </ac:picMkLst>
        </pc:picChg>
        <pc:picChg chg="add mod">
          <ac:chgData name="Michela Rynczak" userId="91340e41-04ac-4360-9ff0-ee870ec8c907" providerId="ADAL" clId="{66870912-3E6E-4FEE-A7C1-E098A8CC0B76}" dt="2021-04-27T19:50:53.357" v="1046" actId="1076"/>
          <ac:picMkLst>
            <pc:docMk/>
            <pc:sldMk cId="1105871628" sldId="308"/>
            <ac:picMk id="1026" creationId="{9807E2D3-443A-40E1-9953-EA80B23BBEAA}"/>
          </ac:picMkLst>
        </pc:picChg>
      </pc:sldChg>
      <pc:sldChg chg="modSp add mod">
        <pc:chgData name="Michela Rynczak" userId="91340e41-04ac-4360-9ff0-ee870ec8c907" providerId="ADAL" clId="{66870912-3E6E-4FEE-A7C1-E098A8CC0B76}" dt="2021-04-27T19:53:18.451" v="1110" actId="207"/>
        <pc:sldMkLst>
          <pc:docMk/>
          <pc:sldMk cId="501008557" sldId="309"/>
        </pc:sldMkLst>
        <pc:spChg chg="mod">
          <ac:chgData name="Michela Rynczak" userId="91340e41-04ac-4360-9ff0-ee870ec8c907" providerId="ADAL" clId="{66870912-3E6E-4FEE-A7C1-E098A8CC0B76}" dt="2021-04-27T19:52:09.691" v="1058"/>
          <ac:spMkLst>
            <pc:docMk/>
            <pc:sldMk cId="501008557" sldId="309"/>
            <ac:spMk id="2" creationId="{64F4FD56-0188-4D91-959E-1BA03A832AAB}"/>
          </ac:spMkLst>
        </pc:spChg>
        <pc:spChg chg="mod">
          <ac:chgData name="Michela Rynczak" userId="91340e41-04ac-4360-9ff0-ee870ec8c907" providerId="ADAL" clId="{66870912-3E6E-4FEE-A7C1-E098A8CC0B76}" dt="2021-04-27T19:53:18.451" v="1110" actId="207"/>
          <ac:spMkLst>
            <pc:docMk/>
            <pc:sldMk cId="501008557" sldId="309"/>
            <ac:spMk id="3" creationId="{8621C5D1-DA38-4DAE-94C7-87E4BCA73415}"/>
          </ac:spMkLst>
        </pc:spChg>
        <pc:picChg chg="mod modCrop">
          <ac:chgData name="Michela Rynczak" userId="91340e41-04ac-4360-9ff0-ee870ec8c907" providerId="ADAL" clId="{66870912-3E6E-4FEE-A7C1-E098A8CC0B76}" dt="2021-04-27T19:52:02.860" v="1057" actId="18131"/>
          <ac:picMkLst>
            <pc:docMk/>
            <pc:sldMk cId="501008557" sldId="309"/>
            <ac:picMk id="8" creationId="{7A1DCFFA-BA93-4421-B135-CA12A6697388}"/>
          </ac:picMkLst>
        </pc:picChg>
      </pc:sldChg>
      <pc:sldChg chg="addSp delSp modSp add mod">
        <pc:chgData name="Michela Rynczak" userId="91340e41-04ac-4360-9ff0-ee870ec8c907" providerId="ADAL" clId="{66870912-3E6E-4FEE-A7C1-E098A8CC0B76}" dt="2021-04-27T20:10:23.403" v="1463" actId="1076"/>
        <pc:sldMkLst>
          <pc:docMk/>
          <pc:sldMk cId="3989675515" sldId="310"/>
        </pc:sldMkLst>
        <pc:spChg chg="mod">
          <ac:chgData name="Michela Rynczak" userId="91340e41-04ac-4360-9ff0-ee870ec8c907" providerId="ADAL" clId="{66870912-3E6E-4FEE-A7C1-E098A8CC0B76}" dt="2021-04-27T20:10:23.403" v="1463" actId="1076"/>
          <ac:spMkLst>
            <pc:docMk/>
            <pc:sldMk cId="3989675515" sldId="310"/>
            <ac:spMk id="2" creationId="{BC5E1C65-C9E0-463E-BC91-0D19B6777FCD}"/>
          </ac:spMkLst>
        </pc:spChg>
        <pc:spChg chg="add mod">
          <ac:chgData name="Michela Rynczak" userId="91340e41-04ac-4360-9ff0-ee870ec8c907" providerId="ADAL" clId="{66870912-3E6E-4FEE-A7C1-E098A8CC0B76}" dt="2021-04-27T19:54:19.728" v="1189" actId="113"/>
          <ac:spMkLst>
            <pc:docMk/>
            <pc:sldMk cId="3989675515" sldId="310"/>
            <ac:spMk id="5" creationId="{A77E7A4A-98C7-4359-9C53-C6048B187107}"/>
          </ac:spMkLst>
        </pc:spChg>
        <pc:picChg chg="del">
          <ac:chgData name="Michela Rynczak" userId="91340e41-04ac-4360-9ff0-ee870ec8c907" providerId="ADAL" clId="{66870912-3E6E-4FEE-A7C1-E098A8CC0B76}" dt="2021-04-27T19:53:53.265" v="1112" actId="478"/>
          <ac:picMkLst>
            <pc:docMk/>
            <pc:sldMk cId="3989675515" sldId="310"/>
            <ac:picMk id="1026" creationId="{9807E2D3-443A-40E1-9953-EA80B23BBEAA}"/>
          </ac:picMkLst>
        </pc:picChg>
      </pc:sldChg>
      <pc:sldChg chg="add del">
        <pc:chgData name="Michela Rynczak" userId="91340e41-04ac-4360-9ff0-ee870ec8c907" providerId="ADAL" clId="{66870912-3E6E-4FEE-A7C1-E098A8CC0B76}" dt="2021-04-27T19:57:47.960" v="1214"/>
        <pc:sldMkLst>
          <pc:docMk/>
          <pc:sldMk cId="701890452" sldId="311"/>
        </pc:sldMkLst>
      </pc:sldChg>
      <pc:sldMasterChg chg="delSldLayout">
        <pc:chgData name="Michela Rynczak" userId="91340e41-04ac-4360-9ff0-ee870ec8c907" providerId="ADAL" clId="{66870912-3E6E-4FEE-A7C1-E098A8CC0B76}" dt="2021-04-27T18:18:37.213" v="5" actId="47"/>
        <pc:sldMasterMkLst>
          <pc:docMk/>
          <pc:sldMasterMk cId="528803416" sldId="2147483912"/>
        </pc:sldMasterMkLst>
        <pc:sldLayoutChg chg="del">
          <pc:chgData name="Michela Rynczak" userId="91340e41-04ac-4360-9ff0-ee870ec8c907" providerId="ADAL" clId="{66870912-3E6E-4FEE-A7C1-E098A8CC0B76}" dt="2021-04-27T18:18:37.213" v="5" actId="47"/>
          <pc:sldLayoutMkLst>
            <pc:docMk/>
            <pc:sldMasterMk cId="528803416" sldId="2147483912"/>
            <pc:sldLayoutMk cId="2626837677" sldId="214748392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37900-EE15-4AA8-80DD-48443811137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86B65C-B0AA-49A5-AADF-6A8C4E466ACF}">
      <dgm:prSet/>
      <dgm:spPr/>
      <dgm:t>
        <a:bodyPr/>
        <a:lstStyle/>
        <a:p>
          <a:r>
            <a:rPr lang="en-US" dirty="0"/>
            <a:t>Ways to Avoid Group Think and Gather all Available information</a:t>
          </a:r>
        </a:p>
      </dgm:t>
    </dgm:pt>
    <dgm:pt modelId="{003A8C80-309D-4321-AEB4-65528C7FD88D}" type="parTrans" cxnId="{7A6D41B1-F3E0-494C-B72B-073ACCA24C66}">
      <dgm:prSet/>
      <dgm:spPr/>
      <dgm:t>
        <a:bodyPr/>
        <a:lstStyle/>
        <a:p>
          <a:endParaRPr lang="en-US"/>
        </a:p>
      </dgm:t>
    </dgm:pt>
    <dgm:pt modelId="{F5D45905-C448-43A9-9E58-24B911316FE2}" type="sibTrans" cxnId="{7A6D41B1-F3E0-494C-B72B-073ACCA24C66}">
      <dgm:prSet/>
      <dgm:spPr/>
      <dgm:t>
        <a:bodyPr/>
        <a:lstStyle/>
        <a:p>
          <a:endParaRPr lang="en-US"/>
        </a:p>
      </dgm:t>
    </dgm:pt>
    <dgm:pt modelId="{9C3D6454-A2BD-434C-9766-C032AD20D7AA}">
      <dgm:prSet/>
      <dgm:spPr/>
      <dgm:t>
        <a:bodyPr/>
        <a:lstStyle/>
        <a:p>
          <a:r>
            <a:rPr lang="en-US" dirty="0"/>
            <a:t>Ask for as much data as possible</a:t>
          </a:r>
        </a:p>
      </dgm:t>
    </dgm:pt>
    <dgm:pt modelId="{95CC5D14-846C-4B31-8305-541054E4C5C6}" type="parTrans" cxnId="{6FB0960E-4897-4F6F-9E85-3D7BB5B78A44}">
      <dgm:prSet/>
      <dgm:spPr/>
      <dgm:t>
        <a:bodyPr/>
        <a:lstStyle/>
        <a:p>
          <a:endParaRPr lang="en-US"/>
        </a:p>
      </dgm:t>
    </dgm:pt>
    <dgm:pt modelId="{87F5B56C-9B21-4860-A627-92EDE628DC91}" type="sibTrans" cxnId="{6FB0960E-4897-4F6F-9E85-3D7BB5B78A44}">
      <dgm:prSet/>
      <dgm:spPr/>
      <dgm:t>
        <a:bodyPr/>
        <a:lstStyle/>
        <a:p>
          <a:endParaRPr lang="en-US"/>
        </a:p>
      </dgm:t>
    </dgm:pt>
    <dgm:pt modelId="{BE6645AA-F76A-4C0B-8570-3B81DFCF23C4}">
      <dgm:prSet/>
      <dgm:spPr/>
      <dgm:t>
        <a:bodyPr/>
        <a:lstStyle/>
        <a:p>
          <a:r>
            <a:rPr lang="en-US" dirty="0"/>
            <a:t>Question the data and look for opposing data</a:t>
          </a:r>
        </a:p>
      </dgm:t>
    </dgm:pt>
    <dgm:pt modelId="{49ED326C-5C66-4609-B818-4049958C2998}" type="parTrans" cxnId="{F906D51C-6104-47AB-9E8B-F7FC29F95E2F}">
      <dgm:prSet/>
      <dgm:spPr/>
      <dgm:t>
        <a:bodyPr/>
        <a:lstStyle/>
        <a:p>
          <a:endParaRPr lang="en-US"/>
        </a:p>
      </dgm:t>
    </dgm:pt>
    <dgm:pt modelId="{BD58C790-AD0C-4DB1-90A3-FFCCBCED76C2}" type="sibTrans" cxnId="{F906D51C-6104-47AB-9E8B-F7FC29F95E2F}">
      <dgm:prSet/>
      <dgm:spPr/>
      <dgm:t>
        <a:bodyPr/>
        <a:lstStyle/>
        <a:p>
          <a:endParaRPr lang="en-US"/>
        </a:p>
      </dgm:t>
    </dgm:pt>
    <dgm:pt modelId="{C44FCB0E-1285-4814-A6CA-4B3AD970B237}">
      <dgm:prSet/>
      <dgm:spPr/>
      <dgm:t>
        <a:bodyPr/>
        <a:lstStyle/>
        <a:p>
          <a:r>
            <a:rPr lang="en-US" dirty="0"/>
            <a:t>Polling</a:t>
          </a:r>
        </a:p>
      </dgm:t>
    </dgm:pt>
    <dgm:pt modelId="{B19C9B51-DA4E-49F0-991A-3AFB604CC2EE}" type="parTrans" cxnId="{19FE48C8-E516-499D-9AE7-1B1E3EE3DC57}">
      <dgm:prSet/>
      <dgm:spPr/>
      <dgm:t>
        <a:bodyPr/>
        <a:lstStyle/>
        <a:p>
          <a:endParaRPr lang="en-US"/>
        </a:p>
      </dgm:t>
    </dgm:pt>
    <dgm:pt modelId="{06A695DE-8874-4E47-B34B-23A9537EE0EA}" type="sibTrans" cxnId="{19FE48C8-E516-499D-9AE7-1B1E3EE3DC57}">
      <dgm:prSet/>
      <dgm:spPr/>
      <dgm:t>
        <a:bodyPr/>
        <a:lstStyle/>
        <a:p>
          <a:endParaRPr lang="en-US"/>
        </a:p>
      </dgm:t>
    </dgm:pt>
    <dgm:pt modelId="{85AB5761-D02B-456C-A413-1D5C378D60C9}">
      <dgm:prSet/>
      <dgm:spPr/>
      <dgm:t>
        <a:bodyPr/>
        <a:lstStyle/>
        <a:p>
          <a:r>
            <a:rPr lang="en-US" dirty="0"/>
            <a:t>Asking each member to argue for the other side</a:t>
          </a:r>
        </a:p>
      </dgm:t>
    </dgm:pt>
    <dgm:pt modelId="{8EACB8FC-410E-437F-BA3C-EF02A744BB54}" type="parTrans" cxnId="{050E50BF-DC43-4DDE-9D21-82C4EA0CC742}">
      <dgm:prSet/>
      <dgm:spPr/>
      <dgm:t>
        <a:bodyPr/>
        <a:lstStyle/>
        <a:p>
          <a:endParaRPr lang="en-US"/>
        </a:p>
      </dgm:t>
    </dgm:pt>
    <dgm:pt modelId="{51B8175C-CDB8-4A6F-9FE9-AF966A4AAF8B}" type="sibTrans" cxnId="{050E50BF-DC43-4DDE-9D21-82C4EA0CC742}">
      <dgm:prSet/>
      <dgm:spPr/>
      <dgm:t>
        <a:bodyPr/>
        <a:lstStyle/>
        <a:p>
          <a:endParaRPr lang="en-US"/>
        </a:p>
      </dgm:t>
    </dgm:pt>
    <dgm:pt modelId="{AD27F1A4-2D0F-4AAB-B102-F19CC7AFEA9F}">
      <dgm:prSet/>
      <dgm:spPr/>
      <dgm:t>
        <a:bodyPr/>
        <a:lstStyle/>
        <a:p>
          <a:r>
            <a:rPr lang="en-US" dirty="0"/>
            <a:t>Submitting points anonymously so there is no stigma</a:t>
          </a:r>
        </a:p>
      </dgm:t>
    </dgm:pt>
    <dgm:pt modelId="{0BA31032-ADD7-4E9E-B6B7-451BECC403D9}" type="parTrans" cxnId="{98BAFC12-6203-47E3-B8DF-B47B6F522D95}">
      <dgm:prSet/>
      <dgm:spPr/>
      <dgm:t>
        <a:bodyPr/>
        <a:lstStyle/>
        <a:p>
          <a:endParaRPr lang="en-US"/>
        </a:p>
      </dgm:t>
    </dgm:pt>
    <dgm:pt modelId="{FA5714F6-0A40-49DE-95C0-6A071523CC56}" type="sibTrans" cxnId="{98BAFC12-6203-47E3-B8DF-B47B6F522D95}">
      <dgm:prSet/>
      <dgm:spPr/>
      <dgm:t>
        <a:bodyPr/>
        <a:lstStyle/>
        <a:p>
          <a:endParaRPr lang="en-US"/>
        </a:p>
      </dgm:t>
    </dgm:pt>
    <dgm:pt modelId="{B56B7A84-D0EC-4D8E-9455-76495A50B790}">
      <dgm:prSet/>
      <dgm:spPr/>
      <dgm:t>
        <a:bodyPr/>
        <a:lstStyle/>
        <a:p>
          <a:r>
            <a:rPr lang="en-US" dirty="0"/>
            <a:t>Using post-it notes to organize data</a:t>
          </a:r>
        </a:p>
      </dgm:t>
    </dgm:pt>
    <dgm:pt modelId="{1E5A004D-0406-486E-9620-1514C8A2BBA0}" type="parTrans" cxnId="{4A8CF0BB-A0C6-4999-8A70-0D34252E4796}">
      <dgm:prSet/>
      <dgm:spPr/>
      <dgm:t>
        <a:bodyPr/>
        <a:lstStyle/>
        <a:p>
          <a:endParaRPr lang="en-US"/>
        </a:p>
      </dgm:t>
    </dgm:pt>
    <dgm:pt modelId="{A6402B87-4C2D-43AF-BAA3-D3A7C13CB6F4}" type="sibTrans" cxnId="{4A8CF0BB-A0C6-4999-8A70-0D34252E4796}">
      <dgm:prSet/>
      <dgm:spPr/>
      <dgm:t>
        <a:bodyPr/>
        <a:lstStyle/>
        <a:p>
          <a:endParaRPr lang="en-US"/>
        </a:p>
      </dgm:t>
    </dgm:pt>
    <dgm:pt modelId="{24F2038B-8479-4D65-A123-4CAA63FB2508}">
      <dgm:prSet/>
      <dgm:spPr/>
      <dgm:t>
        <a:bodyPr/>
        <a:lstStyle/>
        <a:p>
          <a:r>
            <a:rPr lang="en-US" dirty="0"/>
            <a:t>Respond to all suggestions with a “Yes and….”</a:t>
          </a:r>
        </a:p>
      </dgm:t>
    </dgm:pt>
    <dgm:pt modelId="{730ACEA3-BBEF-4D0D-9D35-D621AAA6233C}" type="parTrans" cxnId="{CC7BA16A-DD33-4FFE-92D1-A50F4B6D9219}">
      <dgm:prSet/>
      <dgm:spPr/>
      <dgm:t>
        <a:bodyPr/>
        <a:lstStyle/>
        <a:p>
          <a:endParaRPr lang="en-US"/>
        </a:p>
      </dgm:t>
    </dgm:pt>
    <dgm:pt modelId="{26594829-635A-4810-A180-24A9EA0A7C4F}" type="sibTrans" cxnId="{CC7BA16A-DD33-4FFE-92D1-A50F4B6D9219}">
      <dgm:prSet/>
      <dgm:spPr/>
      <dgm:t>
        <a:bodyPr/>
        <a:lstStyle/>
        <a:p>
          <a:endParaRPr lang="en-US"/>
        </a:p>
      </dgm:t>
    </dgm:pt>
    <dgm:pt modelId="{729DD55C-B532-465A-B193-B1C35F56E702}" type="pres">
      <dgm:prSet presAssocID="{9EF37900-EE15-4AA8-80DD-48443811137D}" presName="vert0" presStyleCnt="0">
        <dgm:presLayoutVars>
          <dgm:dir/>
          <dgm:animOne val="branch"/>
          <dgm:animLvl val="lvl"/>
        </dgm:presLayoutVars>
      </dgm:prSet>
      <dgm:spPr/>
    </dgm:pt>
    <dgm:pt modelId="{883C0F66-C952-4749-AF7A-0828A90B6A9D}" type="pres">
      <dgm:prSet presAssocID="{AA86B65C-B0AA-49A5-AADF-6A8C4E466ACF}" presName="thickLine" presStyleLbl="alignNode1" presStyleIdx="0" presStyleCnt="8"/>
      <dgm:spPr/>
    </dgm:pt>
    <dgm:pt modelId="{F53103AF-3EA9-4A27-AEF1-6817BCD4F5F8}" type="pres">
      <dgm:prSet presAssocID="{AA86B65C-B0AA-49A5-AADF-6A8C4E466ACF}" presName="horz1" presStyleCnt="0"/>
      <dgm:spPr/>
    </dgm:pt>
    <dgm:pt modelId="{54265DEE-3B28-4D71-83CC-D2DDA7247A59}" type="pres">
      <dgm:prSet presAssocID="{AA86B65C-B0AA-49A5-AADF-6A8C4E466ACF}" presName="tx1" presStyleLbl="revTx" presStyleIdx="0" presStyleCnt="8"/>
      <dgm:spPr/>
    </dgm:pt>
    <dgm:pt modelId="{4E76E410-4E88-4239-9B9F-C1EB0F1AB166}" type="pres">
      <dgm:prSet presAssocID="{AA86B65C-B0AA-49A5-AADF-6A8C4E466ACF}" presName="vert1" presStyleCnt="0"/>
      <dgm:spPr/>
    </dgm:pt>
    <dgm:pt modelId="{55A37E09-93B2-43BC-88EF-97685AE0750E}" type="pres">
      <dgm:prSet presAssocID="{9C3D6454-A2BD-434C-9766-C032AD20D7AA}" presName="thickLine" presStyleLbl="alignNode1" presStyleIdx="1" presStyleCnt="8"/>
      <dgm:spPr/>
    </dgm:pt>
    <dgm:pt modelId="{D5AF9C0F-C1D0-4CD8-9117-50BEF79E2334}" type="pres">
      <dgm:prSet presAssocID="{9C3D6454-A2BD-434C-9766-C032AD20D7AA}" presName="horz1" presStyleCnt="0"/>
      <dgm:spPr/>
    </dgm:pt>
    <dgm:pt modelId="{305EAF16-CD6F-4C3E-81AA-CEDEB8233832}" type="pres">
      <dgm:prSet presAssocID="{9C3D6454-A2BD-434C-9766-C032AD20D7AA}" presName="tx1" presStyleLbl="revTx" presStyleIdx="1" presStyleCnt="8"/>
      <dgm:spPr/>
    </dgm:pt>
    <dgm:pt modelId="{54DB6AA3-C4DE-4D19-B297-221E0A751B31}" type="pres">
      <dgm:prSet presAssocID="{9C3D6454-A2BD-434C-9766-C032AD20D7AA}" presName="vert1" presStyleCnt="0"/>
      <dgm:spPr/>
    </dgm:pt>
    <dgm:pt modelId="{939983F7-A2E9-4375-9ABC-757AE205C90E}" type="pres">
      <dgm:prSet presAssocID="{BE6645AA-F76A-4C0B-8570-3B81DFCF23C4}" presName="thickLine" presStyleLbl="alignNode1" presStyleIdx="2" presStyleCnt="8"/>
      <dgm:spPr/>
    </dgm:pt>
    <dgm:pt modelId="{8E32DA73-7D1F-457B-83F2-395217055040}" type="pres">
      <dgm:prSet presAssocID="{BE6645AA-F76A-4C0B-8570-3B81DFCF23C4}" presName="horz1" presStyleCnt="0"/>
      <dgm:spPr/>
    </dgm:pt>
    <dgm:pt modelId="{7F84CD05-2474-445F-AA7C-A2622FCD0E0D}" type="pres">
      <dgm:prSet presAssocID="{BE6645AA-F76A-4C0B-8570-3B81DFCF23C4}" presName="tx1" presStyleLbl="revTx" presStyleIdx="2" presStyleCnt="8"/>
      <dgm:spPr/>
    </dgm:pt>
    <dgm:pt modelId="{1F59A9E5-9C3E-405B-8C34-D88265E1BCAD}" type="pres">
      <dgm:prSet presAssocID="{BE6645AA-F76A-4C0B-8570-3B81DFCF23C4}" presName="vert1" presStyleCnt="0"/>
      <dgm:spPr/>
    </dgm:pt>
    <dgm:pt modelId="{31B7750B-3EBB-4495-A54C-9D648081CDF7}" type="pres">
      <dgm:prSet presAssocID="{C44FCB0E-1285-4814-A6CA-4B3AD970B237}" presName="thickLine" presStyleLbl="alignNode1" presStyleIdx="3" presStyleCnt="8"/>
      <dgm:spPr/>
    </dgm:pt>
    <dgm:pt modelId="{5872C24F-87E6-4A10-8CCA-35490B1067B5}" type="pres">
      <dgm:prSet presAssocID="{C44FCB0E-1285-4814-A6CA-4B3AD970B237}" presName="horz1" presStyleCnt="0"/>
      <dgm:spPr/>
    </dgm:pt>
    <dgm:pt modelId="{0475929E-9D00-4DE4-9782-42E257B51647}" type="pres">
      <dgm:prSet presAssocID="{C44FCB0E-1285-4814-A6CA-4B3AD970B237}" presName="tx1" presStyleLbl="revTx" presStyleIdx="3" presStyleCnt="8"/>
      <dgm:spPr/>
    </dgm:pt>
    <dgm:pt modelId="{0D8FBCD9-47BA-44BD-874A-3860C7529DD2}" type="pres">
      <dgm:prSet presAssocID="{C44FCB0E-1285-4814-A6CA-4B3AD970B237}" presName="vert1" presStyleCnt="0"/>
      <dgm:spPr/>
    </dgm:pt>
    <dgm:pt modelId="{87A0E2FE-21AF-4A8E-A064-D98796049745}" type="pres">
      <dgm:prSet presAssocID="{85AB5761-D02B-456C-A413-1D5C378D60C9}" presName="thickLine" presStyleLbl="alignNode1" presStyleIdx="4" presStyleCnt="8"/>
      <dgm:spPr/>
    </dgm:pt>
    <dgm:pt modelId="{8080F0B8-EC72-4676-933F-D2E85E01022E}" type="pres">
      <dgm:prSet presAssocID="{85AB5761-D02B-456C-A413-1D5C378D60C9}" presName="horz1" presStyleCnt="0"/>
      <dgm:spPr/>
    </dgm:pt>
    <dgm:pt modelId="{B0B85EAC-694B-4C9C-9097-E1FAEDAFCCBA}" type="pres">
      <dgm:prSet presAssocID="{85AB5761-D02B-456C-A413-1D5C378D60C9}" presName="tx1" presStyleLbl="revTx" presStyleIdx="4" presStyleCnt="8"/>
      <dgm:spPr/>
    </dgm:pt>
    <dgm:pt modelId="{BDA4A23B-DC47-43D1-BB10-72339EA35CA2}" type="pres">
      <dgm:prSet presAssocID="{85AB5761-D02B-456C-A413-1D5C378D60C9}" presName="vert1" presStyleCnt="0"/>
      <dgm:spPr/>
    </dgm:pt>
    <dgm:pt modelId="{32BBF66F-F5FF-4DF0-AD43-51BBEC4DBE7E}" type="pres">
      <dgm:prSet presAssocID="{AD27F1A4-2D0F-4AAB-B102-F19CC7AFEA9F}" presName="thickLine" presStyleLbl="alignNode1" presStyleIdx="5" presStyleCnt="8"/>
      <dgm:spPr/>
    </dgm:pt>
    <dgm:pt modelId="{26793B1E-EE47-40D1-BB2E-5AD340C4CBC6}" type="pres">
      <dgm:prSet presAssocID="{AD27F1A4-2D0F-4AAB-B102-F19CC7AFEA9F}" presName="horz1" presStyleCnt="0"/>
      <dgm:spPr/>
    </dgm:pt>
    <dgm:pt modelId="{70D5AACE-914F-4D62-9561-B03560A98E1D}" type="pres">
      <dgm:prSet presAssocID="{AD27F1A4-2D0F-4AAB-B102-F19CC7AFEA9F}" presName="tx1" presStyleLbl="revTx" presStyleIdx="5" presStyleCnt="8"/>
      <dgm:spPr/>
    </dgm:pt>
    <dgm:pt modelId="{CA11FAF2-9501-4D51-8D4D-FE0B78754DC1}" type="pres">
      <dgm:prSet presAssocID="{AD27F1A4-2D0F-4AAB-B102-F19CC7AFEA9F}" presName="vert1" presStyleCnt="0"/>
      <dgm:spPr/>
    </dgm:pt>
    <dgm:pt modelId="{363CCC79-8B18-4FDE-89AF-96BC23E0C90F}" type="pres">
      <dgm:prSet presAssocID="{B56B7A84-D0EC-4D8E-9455-76495A50B790}" presName="thickLine" presStyleLbl="alignNode1" presStyleIdx="6" presStyleCnt="8"/>
      <dgm:spPr/>
    </dgm:pt>
    <dgm:pt modelId="{71FC16D3-1554-4FFB-AF8F-3B4B77A051F3}" type="pres">
      <dgm:prSet presAssocID="{B56B7A84-D0EC-4D8E-9455-76495A50B790}" presName="horz1" presStyleCnt="0"/>
      <dgm:spPr/>
    </dgm:pt>
    <dgm:pt modelId="{83AEB6E4-479B-482C-BA48-E3887BFCC4F4}" type="pres">
      <dgm:prSet presAssocID="{B56B7A84-D0EC-4D8E-9455-76495A50B790}" presName="tx1" presStyleLbl="revTx" presStyleIdx="6" presStyleCnt="8"/>
      <dgm:spPr/>
    </dgm:pt>
    <dgm:pt modelId="{185E825D-8370-4EF2-ADA6-6A0D9ECA184E}" type="pres">
      <dgm:prSet presAssocID="{B56B7A84-D0EC-4D8E-9455-76495A50B790}" presName="vert1" presStyleCnt="0"/>
      <dgm:spPr/>
    </dgm:pt>
    <dgm:pt modelId="{B12162FC-E19C-4708-920B-10546E077228}" type="pres">
      <dgm:prSet presAssocID="{24F2038B-8479-4D65-A123-4CAA63FB2508}" presName="thickLine" presStyleLbl="alignNode1" presStyleIdx="7" presStyleCnt="8"/>
      <dgm:spPr/>
    </dgm:pt>
    <dgm:pt modelId="{4525F395-FD05-4787-B5BC-652DDB968633}" type="pres">
      <dgm:prSet presAssocID="{24F2038B-8479-4D65-A123-4CAA63FB2508}" presName="horz1" presStyleCnt="0"/>
      <dgm:spPr/>
    </dgm:pt>
    <dgm:pt modelId="{3EBE41DE-253F-4D8F-B7FD-50726C0F310C}" type="pres">
      <dgm:prSet presAssocID="{24F2038B-8479-4D65-A123-4CAA63FB2508}" presName="tx1" presStyleLbl="revTx" presStyleIdx="7" presStyleCnt="8"/>
      <dgm:spPr/>
    </dgm:pt>
    <dgm:pt modelId="{DF09641E-6486-411F-B023-63E6EED9F345}" type="pres">
      <dgm:prSet presAssocID="{24F2038B-8479-4D65-A123-4CAA63FB2508}" presName="vert1" presStyleCnt="0"/>
      <dgm:spPr/>
    </dgm:pt>
  </dgm:ptLst>
  <dgm:cxnLst>
    <dgm:cxn modelId="{5ACA3F05-6914-4EDB-883F-4C09CD3F2230}" type="presOf" srcId="{AD27F1A4-2D0F-4AAB-B102-F19CC7AFEA9F}" destId="{70D5AACE-914F-4D62-9561-B03560A98E1D}" srcOrd="0" destOrd="0" presId="urn:microsoft.com/office/officeart/2008/layout/LinedList"/>
    <dgm:cxn modelId="{6FB0960E-4897-4F6F-9E85-3D7BB5B78A44}" srcId="{9EF37900-EE15-4AA8-80DD-48443811137D}" destId="{9C3D6454-A2BD-434C-9766-C032AD20D7AA}" srcOrd="1" destOrd="0" parTransId="{95CC5D14-846C-4B31-8305-541054E4C5C6}" sibTransId="{87F5B56C-9B21-4860-A627-92EDE628DC91}"/>
    <dgm:cxn modelId="{AE3CA30F-F1CB-407D-8D95-F809763C06E9}" type="presOf" srcId="{BE6645AA-F76A-4C0B-8570-3B81DFCF23C4}" destId="{7F84CD05-2474-445F-AA7C-A2622FCD0E0D}" srcOrd="0" destOrd="0" presId="urn:microsoft.com/office/officeart/2008/layout/LinedList"/>
    <dgm:cxn modelId="{98BAFC12-6203-47E3-B8DF-B47B6F522D95}" srcId="{9EF37900-EE15-4AA8-80DD-48443811137D}" destId="{AD27F1A4-2D0F-4AAB-B102-F19CC7AFEA9F}" srcOrd="5" destOrd="0" parTransId="{0BA31032-ADD7-4E9E-B6B7-451BECC403D9}" sibTransId="{FA5714F6-0A40-49DE-95C0-6A071523CC56}"/>
    <dgm:cxn modelId="{F906D51C-6104-47AB-9E8B-F7FC29F95E2F}" srcId="{9EF37900-EE15-4AA8-80DD-48443811137D}" destId="{BE6645AA-F76A-4C0B-8570-3B81DFCF23C4}" srcOrd="2" destOrd="0" parTransId="{49ED326C-5C66-4609-B818-4049958C2998}" sibTransId="{BD58C790-AD0C-4DB1-90A3-FFCCBCED76C2}"/>
    <dgm:cxn modelId="{563B081D-D6E2-481B-B377-743B51F67584}" type="presOf" srcId="{24F2038B-8479-4D65-A123-4CAA63FB2508}" destId="{3EBE41DE-253F-4D8F-B7FD-50726C0F310C}" srcOrd="0" destOrd="0" presId="urn:microsoft.com/office/officeart/2008/layout/LinedList"/>
    <dgm:cxn modelId="{FA14532F-7955-4083-AFCB-213E4320EFED}" type="presOf" srcId="{AA86B65C-B0AA-49A5-AADF-6A8C4E466ACF}" destId="{54265DEE-3B28-4D71-83CC-D2DDA7247A59}" srcOrd="0" destOrd="0" presId="urn:microsoft.com/office/officeart/2008/layout/LinedList"/>
    <dgm:cxn modelId="{CC7BA16A-DD33-4FFE-92D1-A50F4B6D9219}" srcId="{9EF37900-EE15-4AA8-80DD-48443811137D}" destId="{24F2038B-8479-4D65-A123-4CAA63FB2508}" srcOrd="7" destOrd="0" parTransId="{730ACEA3-BBEF-4D0D-9D35-D621AAA6233C}" sibTransId="{26594829-635A-4810-A180-24A9EA0A7C4F}"/>
    <dgm:cxn modelId="{DBC88351-43BA-4EC0-9BD7-5481B1CB9AC7}" type="presOf" srcId="{85AB5761-D02B-456C-A413-1D5C378D60C9}" destId="{B0B85EAC-694B-4C9C-9097-E1FAEDAFCCBA}" srcOrd="0" destOrd="0" presId="urn:microsoft.com/office/officeart/2008/layout/LinedList"/>
    <dgm:cxn modelId="{CCFEDA80-3F40-41A0-94C1-FC37A890139C}" type="presOf" srcId="{9C3D6454-A2BD-434C-9766-C032AD20D7AA}" destId="{305EAF16-CD6F-4C3E-81AA-CEDEB8233832}" srcOrd="0" destOrd="0" presId="urn:microsoft.com/office/officeart/2008/layout/LinedList"/>
    <dgm:cxn modelId="{66CA09A5-2EC5-436F-A04A-AEACE6F6A3BB}" type="presOf" srcId="{9EF37900-EE15-4AA8-80DD-48443811137D}" destId="{729DD55C-B532-465A-B193-B1C35F56E702}" srcOrd="0" destOrd="0" presId="urn:microsoft.com/office/officeart/2008/layout/LinedList"/>
    <dgm:cxn modelId="{B07AAAA5-4E47-470B-99D0-4FD48BC314F1}" type="presOf" srcId="{C44FCB0E-1285-4814-A6CA-4B3AD970B237}" destId="{0475929E-9D00-4DE4-9782-42E257B51647}" srcOrd="0" destOrd="0" presId="urn:microsoft.com/office/officeart/2008/layout/LinedList"/>
    <dgm:cxn modelId="{7A6D41B1-F3E0-494C-B72B-073ACCA24C66}" srcId="{9EF37900-EE15-4AA8-80DD-48443811137D}" destId="{AA86B65C-B0AA-49A5-AADF-6A8C4E466ACF}" srcOrd="0" destOrd="0" parTransId="{003A8C80-309D-4321-AEB4-65528C7FD88D}" sibTransId="{F5D45905-C448-43A9-9E58-24B911316FE2}"/>
    <dgm:cxn modelId="{4A8CF0BB-A0C6-4999-8A70-0D34252E4796}" srcId="{9EF37900-EE15-4AA8-80DD-48443811137D}" destId="{B56B7A84-D0EC-4D8E-9455-76495A50B790}" srcOrd="6" destOrd="0" parTransId="{1E5A004D-0406-486E-9620-1514C8A2BBA0}" sibTransId="{A6402B87-4C2D-43AF-BAA3-D3A7C13CB6F4}"/>
    <dgm:cxn modelId="{050E50BF-DC43-4DDE-9D21-82C4EA0CC742}" srcId="{9EF37900-EE15-4AA8-80DD-48443811137D}" destId="{85AB5761-D02B-456C-A413-1D5C378D60C9}" srcOrd="4" destOrd="0" parTransId="{8EACB8FC-410E-437F-BA3C-EF02A744BB54}" sibTransId="{51B8175C-CDB8-4A6F-9FE9-AF966A4AAF8B}"/>
    <dgm:cxn modelId="{19FE48C8-E516-499D-9AE7-1B1E3EE3DC57}" srcId="{9EF37900-EE15-4AA8-80DD-48443811137D}" destId="{C44FCB0E-1285-4814-A6CA-4B3AD970B237}" srcOrd="3" destOrd="0" parTransId="{B19C9B51-DA4E-49F0-991A-3AFB604CC2EE}" sibTransId="{06A695DE-8874-4E47-B34B-23A9537EE0EA}"/>
    <dgm:cxn modelId="{590E23FE-C38A-4D3C-A3BD-2D8738B9E390}" type="presOf" srcId="{B56B7A84-D0EC-4D8E-9455-76495A50B790}" destId="{83AEB6E4-479B-482C-BA48-E3887BFCC4F4}" srcOrd="0" destOrd="0" presId="urn:microsoft.com/office/officeart/2008/layout/LinedList"/>
    <dgm:cxn modelId="{0877B989-C148-4E9E-B070-5DE01CD787CB}" type="presParOf" srcId="{729DD55C-B532-465A-B193-B1C35F56E702}" destId="{883C0F66-C952-4749-AF7A-0828A90B6A9D}" srcOrd="0" destOrd="0" presId="urn:microsoft.com/office/officeart/2008/layout/LinedList"/>
    <dgm:cxn modelId="{A20F37AB-2A2B-49B7-A688-88DC51A72AF8}" type="presParOf" srcId="{729DD55C-B532-465A-B193-B1C35F56E702}" destId="{F53103AF-3EA9-4A27-AEF1-6817BCD4F5F8}" srcOrd="1" destOrd="0" presId="urn:microsoft.com/office/officeart/2008/layout/LinedList"/>
    <dgm:cxn modelId="{ACE2F56F-96DE-431E-9A5B-F0BCB84DE20B}" type="presParOf" srcId="{F53103AF-3EA9-4A27-AEF1-6817BCD4F5F8}" destId="{54265DEE-3B28-4D71-83CC-D2DDA7247A59}" srcOrd="0" destOrd="0" presId="urn:microsoft.com/office/officeart/2008/layout/LinedList"/>
    <dgm:cxn modelId="{7AECBF12-D3E9-4DAF-B416-6D489580242B}" type="presParOf" srcId="{F53103AF-3EA9-4A27-AEF1-6817BCD4F5F8}" destId="{4E76E410-4E88-4239-9B9F-C1EB0F1AB166}" srcOrd="1" destOrd="0" presId="urn:microsoft.com/office/officeart/2008/layout/LinedList"/>
    <dgm:cxn modelId="{B1004854-B309-4955-9B1C-E754EB45E03D}" type="presParOf" srcId="{729DD55C-B532-465A-B193-B1C35F56E702}" destId="{55A37E09-93B2-43BC-88EF-97685AE0750E}" srcOrd="2" destOrd="0" presId="urn:microsoft.com/office/officeart/2008/layout/LinedList"/>
    <dgm:cxn modelId="{097D204D-4AE2-467E-9DA6-0B8D2418211F}" type="presParOf" srcId="{729DD55C-B532-465A-B193-B1C35F56E702}" destId="{D5AF9C0F-C1D0-4CD8-9117-50BEF79E2334}" srcOrd="3" destOrd="0" presId="urn:microsoft.com/office/officeart/2008/layout/LinedList"/>
    <dgm:cxn modelId="{F84DF079-504B-4463-9536-A2A51D4285B9}" type="presParOf" srcId="{D5AF9C0F-C1D0-4CD8-9117-50BEF79E2334}" destId="{305EAF16-CD6F-4C3E-81AA-CEDEB8233832}" srcOrd="0" destOrd="0" presId="urn:microsoft.com/office/officeart/2008/layout/LinedList"/>
    <dgm:cxn modelId="{312B72C6-139C-4499-9369-AC850073390A}" type="presParOf" srcId="{D5AF9C0F-C1D0-4CD8-9117-50BEF79E2334}" destId="{54DB6AA3-C4DE-4D19-B297-221E0A751B31}" srcOrd="1" destOrd="0" presId="urn:microsoft.com/office/officeart/2008/layout/LinedList"/>
    <dgm:cxn modelId="{A6A5404D-BA0B-4CA7-89EB-E659E771712A}" type="presParOf" srcId="{729DD55C-B532-465A-B193-B1C35F56E702}" destId="{939983F7-A2E9-4375-9ABC-757AE205C90E}" srcOrd="4" destOrd="0" presId="urn:microsoft.com/office/officeart/2008/layout/LinedList"/>
    <dgm:cxn modelId="{46EAB9DD-FC4A-475F-9937-3C5166B86C88}" type="presParOf" srcId="{729DD55C-B532-465A-B193-B1C35F56E702}" destId="{8E32DA73-7D1F-457B-83F2-395217055040}" srcOrd="5" destOrd="0" presId="urn:microsoft.com/office/officeart/2008/layout/LinedList"/>
    <dgm:cxn modelId="{AAF3C52B-EDE2-4482-9FAD-87D5C483A629}" type="presParOf" srcId="{8E32DA73-7D1F-457B-83F2-395217055040}" destId="{7F84CD05-2474-445F-AA7C-A2622FCD0E0D}" srcOrd="0" destOrd="0" presId="urn:microsoft.com/office/officeart/2008/layout/LinedList"/>
    <dgm:cxn modelId="{CA53C974-B765-4ECB-9E25-E9E72C714599}" type="presParOf" srcId="{8E32DA73-7D1F-457B-83F2-395217055040}" destId="{1F59A9E5-9C3E-405B-8C34-D88265E1BCAD}" srcOrd="1" destOrd="0" presId="urn:microsoft.com/office/officeart/2008/layout/LinedList"/>
    <dgm:cxn modelId="{AEE0F94A-9A67-4481-BE41-84D397801A13}" type="presParOf" srcId="{729DD55C-B532-465A-B193-B1C35F56E702}" destId="{31B7750B-3EBB-4495-A54C-9D648081CDF7}" srcOrd="6" destOrd="0" presId="urn:microsoft.com/office/officeart/2008/layout/LinedList"/>
    <dgm:cxn modelId="{17920454-3E87-4FEC-A16E-C16436C4AA7C}" type="presParOf" srcId="{729DD55C-B532-465A-B193-B1C35F56E702}" destId="{5872C24F-87E6-4A10-8CCA-35490B1067B5}" srcOrd="7" destOrd="0" presId="urn:microsoft.com/office/officeart/2008/layout/LinedList"/>
    <dgm:cxn modelId="{4AFBD87D-E151-46B4-A031-BB969ADD0FD2}" type="presParOf" srcId="{5872C24F-87E6-4A10-8CCA-35490B1067B5}" destId="{0475929E-9D00-4DE4-9782-42E257B51647}" srcOrd="0" destOrd="0" presId="urn:microsoft.com/office/officeart/2008/layout/LinedList"/>
    <dgm:cxn modelId="{F708675E-74F1-4EBA-89FD-0B1E16602344}" type="presParOf" srcId="{5872C24F-87E6-4A10-8CCA-35490B1067B5}" destId="{0D8FBCD9-47BA-44BD-874A-3860C7529DD2}" srcOrd="1" destOrd="0" presId="urn:microsoft.com/office/officeart/2008/layout/LinedList"/>
    <dgm:cxn modelId="{F5956796-1FE3-438B-8F7F-5477FD42C302}" type="presParOf" srcId="{729DD55C-B532-465A-B193-B1C35F56E702}" destId="{87A0E2FE-21AF-4A8E-A064-D98796049745}" srcOrd="8" destOrd="0" presId="urn:microsoft.com/office/officeart/2008/layout/LinedList"/>
    <dgm:cxn modelId="{B840D429-3790-4B82-9B32-D25861638B7F}" type="presParOf" srcId="{729DD55C-B532-465A-B193-B1C35F56E702}" destId="{8080F0B8-EC72-4676-933F-D2E85E01022E}" srcOrd="9" destOrd="0" presId="urn:microsoft.com/office/officeart/2008/layout/LinedList"/>
    <dgm:cxn modelId="{5DC5D245-3241-4366-9F5E-6DCEC3D55436}" type="presParOf" srcId="{8080F0B8-EC72-4676-933F-D2E85E01022E}" destId="{B0B85EAC-694B-4C9C-9097-E1FAEDAFCCBA}" srcOrd="0" destOrd="0" presId="urn:microsoft.com/office/officeart/2008/layout/LinedList"/>
    <dgm:cxn modelId="{FA8C1479-2B88-4327-A12A-0481980E9CE7}" type="presParOf" srcId="{8080F0B8-EC72-4676-933F-D2E85E01022E}" destId="{BDA4A23B-DC47-43D1-BB10-72339EA35CA2}" srcOrd="1" destOrd="0" presId="urn:microsoft.com/office/officeart/2008/layout/LinedList"/>
    <dgm:cxn modelId="{A5DE5542-ABB5-4B83-BFCF-674E0D0A78AE}" type="presParOf" srcId="{729DD55C-B532-465A-B193-B1C35F56E702}" destId="{32BBF66F-F5FF-4DF0-AD43-51BBEC4DBE7E}" srcOrd="10" destOrd="0" presId="urn:microsoft.com/office/officeart/2008/layout/LinedList"/>
    <dgm:cxn modelId="{73BDF85C-D0B3-4AD1-B84D-F76E53999463}" type="presParOf" srcId="{729DD55C-B532-465A-B193-B1C35F56E702}" destId="{26793B1E-EE47-40D1-BB2E-5AD340C4CBC6}" srcOrd="11" destOrd="0" presId="urn:microsoft.com/office/officeart/2008/layout/LinedList"/>
    <dgm:cxn modelId="{E199155F-0A63-4225-841E-110EB129D348}" type="presParOf" srcId="{26793B1E-EE47-40D1-BB2E-5AD340C4CBC6}" destId="{70D5AACE-914F-4D62-9561-B03560A98E1D}" srcOrd="0" destOrd="0" presId="urn:microsoft.com/office/officeart/2008/layout/LinedList"/>
    <dgm:cxn modelId="{F64F51D0-7531-472D-A5D4-152492141E55}" type="presParOf" srcId="{26793B1E-EE47-40D1-BB2E-5AD340C4CBC6}" destId="{CA11FAF2-9501-4D51-8D4D-FE0B78754DC1}" srcOrd="1" destOrd="0" presId="urn:microsoft.com/office/officeart/2008/layout/LinedList"/>
    <dgm:cxn modelId="{518C4219-4ADE-4AEF-966D-FB07D13FBFFE}" type="presParOf" srcId="{729DD55C-B532-465A-B193-B1C35F56E702}" destId="{363CCC79-8B18-4FDE-89AF-96BC23E0C90F}" srcOrd="12" destOrd="0" presId="urn:microsoft.com/office/officeart/2008/layout/LinedList"/>
    <dgm:cxn modelId="{5F51029A-E0A2-4160-8EE0-D519BFD62AA9}" type="presParOf" srcId="{729DD55C-B532-465A-B193-B1C35F56E702}" destId="{71FC16D3-1554-4FFB-AF8F-3B4B77A051F3}" srcOrd="13" destOrd="0" presId="urn:microsoft.com/office/officeart/2008/layout/LinedList"/>
    <dgm:cxn modelId="{69916E5A-AFA9-4181-AB5C-6EB842D29259}" type="presParOf" srcId="{71FC16D3-1554-4FFB-AF8F-3B4B77A051F3}" destId="{83AEB6E4-479B-482C-BA48-E3887BFCC4F4}" srcOrd="0" destOrd="0" presId="urn:microsoft.com/office/officeart/2008/layout/LinedList"/>
    <dgm:cxn modelId="{14D4CF2A-487E-440B-A732-874CB9890BB3}" type="presParOf" srcId="{71FC16D3-1554-4FFB-AF8F-3B4B77A051F3}" destId="{185E825D-8370-4EF2-ADA6-6A0D9ECA184E}" srcOrd="1" destOrd="0" presId="urn:microsoft.com/office/officeart/2008/layout/LinedList"/>
    <dgm:cxn modelId="{C30547BC-7DE7-43D5-B024-3C6B4BC55AD6}" type="presParOf" srcId="{729DD55C-B532-465A-B193-B1C35F56E702}" destId="{B12162FC-E19C-4708-920B-10546E077228}" srcOrd="14" destOrd="0" presId="urn:microsoft.com/office/officeart/2008/layout/LinedList"/>
    <dgm:cxn modelId="{63C9563E-D957-4DD0-9FF0-8A9AE476B4A3}" type="presParOf" srcId="{729DD55C-B532-465A-B193-B1C35F56E702}" destId="{4525F395-FD05-4787-B5BC-652DDB968633}" srcOrd="15" destOrd="0" presId="urn:microsoft.com/office/officeart/2008/layout/LinedList"/>
    <dgm:cxn modelId="{807EFA5B-A5A1-4964-B4D2-0D348884ACD9}" type="presParOf" srcId="{4525F395-FD05-4787-B5BC-652DDB968633}" destId="{3EBE41DE-253F-4D8F-B7FD-50726C0F310C}" srcOrd="0" destOrd="0" presId="urn:microsoft.com/office/officeart/2008/layout/LinedList"/>
    <dgm:cxn modelId="{DA053296-2EDE-449D-8999-2F462BA08828}" type="presParOf" srcId="{4525F395-FD05-4787-B5BC-652DDB968633}" destId="{DF09641E-6486-411F-B023-63E6EED9F3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C0F66-C952-4749-AF7A-0828A90B6A9D}">
      <dsp:nvSpPr>
        <dsp:cNvPr id="0" name=""/>
        <dsp:cNvSpPr/>
      </dsp:nvSpPr>
      <dsp:spPr>
        <a:xfrm>
          <a:off x="0" y="0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65DEE-3B28-4D71-83CC-D2DDA7247A59}">
      <dsp:nvSpPr>
        <dsp:cNvPr id="0" name=""/>
        <dsp:cNvSpPr/>
      </dsp:nvSpPr>
      <dsp:spPr>
        <a:xfrm>
          <a:off x="0" y="0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Ways to Avoid Group Think and Gather all Available information</a:t>
          </a:r>
        </a:p>
      </dsp:txBody>
      <dsp:txXfrm>
        <a:off x="0" y="0"/>
        <a:ext cx="6620505" cy="471626"/>
      </dsp:txXfrm>
    </dsp:sp>
    <dsp:sp modelId="{55A37E09-93B2-43BC-88EF-97685AE0750E}">
      <dsp:nvSpPr>
        <dsp:cNvPr id="0" name=""/>
        <dsp:cNvSpPr/>
      </dsp:nvSpPr>
      <dsp:spPr>
        <a:xfrm>
          <a:off x="0" y="471626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EAF16-CD6F-4C3E-81AA-CEDEB8233832}">
      <dsp:nvSpPr>
        <dsp:cNvPr id="0" name=""/>
        <dsp:cNvSpPr/>
      </dsp:nvSpPr>
      <dsp:spPr>
        <a:xfrm>
          <a:off x="0" y="471626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Ask for as much data as possible</a:t>
          </a:r>
        </a:p>
      </dsp:txBody>
      <dsp:txXfrm>
        <a:off x="0" y="471626"/>
        <a:ext cx="6620505" cy="471626"/>
      </dsp:txXfrm>
    </dsp:sp>
    <dsp:sp modelId="{939983F7-A2E9-4375-9ABC-757AE205C90E}">
      <dsp:nvSpPr>
        <dsp:cNvPr id="0" name=""/>
        <dsp:cNvSpPr/>
      </dsp:nvSpPr>
      <dsp:spPr>
        <a:xfrm>
          <a:off x="0" y="943252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4CD05-2474-445F-AA7C-A2622FCD0E0D}">
      <dsp:nvSpPr>
        <dsp:cNvPr id="0" name=""/>
        <dsp:cNvSpPr/>
      </dsp:nvSpPr>
      <dsp:spPr>
        <a:xfrm>
          <a:off x="0" y="943252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Question the data and look for opposing data</a:t>
          </a:r>
        </a:p>
      </dsp:txBody>
      <dsp:txXfrm>
        <a:off x="0" y="943252"/>
        <a:ext cx="6620505" cy="471626"/>
      </dsp:txXfrm>
    </dsp:sp>
    <dsp:sp modelId="{31B7750B-3EBB-4495-A54C-9D648081CDF7}">
      <dsp:nvSpPr>
        <dsp:cNvPr id="0" name=""/>
        <dsp:cNvSpPr/>
      </dsp:nvSpPr>
      <dsp:spPr>
        <a:xfrm>
          <a:off x="0" y="1414878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5929E-9D00-4DE4-9782-42E257B51647}">
      <dsp:nvSpPr>
        <dsp:cNvPr id="0" name=""/>
        <dsp:cNvSpPr/>
      </dsp:nvSpPr>
      <dsp:spPr>
        <a:xfrm>
          <a:off x="0" y="1414878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Polling</a:t>
          </a:r>
        </a:p>
      </dsp:txBody>
      <dsp:txXfrm>
        <a:off x="0" y="1414878"/>
        <a:ext cx="6620505" cy="471626"/>
      </dsp:txXfrm>
    </dsp:sp>
    <dsp:sp modelId="{87A0E2FE-21AF-4A8E-A064-D98796049745}">
      <dsp:nvSpPr>
        <dsp:cNvPr id="0" name=""/>
        <dsp:cNvSpPr/>
      </dsp:nvSpPr>
      <dsp:spPr>
        <a:xfrm>
          <a:off x="0" y="1886505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85EAC-694B-4C9C-9097-E1FAEDAFCCBA}">
      <dsp:nvSpPr>
        <dsp:cNvPr id="0" name=""/>
        <dsp:cNvSpPr/>
      </dsp:nvSpPr>
      <dsp:spPr>
        <a:xfrm>
          <a:off x="0" y="1886505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Asking each member to argue for the other side</a:t>
          </a:r>
        </a:p>
      </dsp:txBody>
      <dsp:txXfrm>
        <a:off x="0" y="1886505"/>
        <a:ext cx="6620505" cy="471626"/>
      </dsp:txXfrm>
    </dsp:sp>
    <dsp:sp modelId="{32BBF66F-F5FF-4DF0-AD43-51BBEC4DBE7E}">
      <dsp:nvSpPr>
        <dsp:cNvPr id="0" name=""/>
        <dsp:cNvSpPr/>
      </dsp:nvSpPr>
      <dsp:spPr>
        <a:xfrm>
          <a:off x="0" y="2358131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5AACE-914F-4D62-9561-B03560A98E1D}">
      <dsp:nvSpPr>
        <dsp:cNvPr id="0" name=""/>
        <dsp:cNvSpPr/>
      </dsp:nvSpPr>
      <dsp:spPr>
        <a:xfrm>
          <a:off x="0" y="2358131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Submitting points anonymously so there is no stigma</a:t>
          </a:r>
        </a:p>
      </dsp:txBody>
      <dsp:txXfrm>
        <a:off x="0" y="2358131"/>
        <a:ext cx="6620505" cy="471626"/>
      </dsp:txXfrm>
    </dsp:sp>
    <dsp:sp modelId="{363CCC79-8B18-4FDE-89AF-96BC23E0C90F}">
      <dsp:nvSpPr>
        <dsp:cNvPr id="0" name=""/>
        <dsp:cNvSpPr/>
      </dsp:nvSpPr>
      <dsp:spPr>
        <a:xfrm>
          <a:off x="0" y="2829757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EB6E4-479B-482C-BA48-E3887BFCC4F4}">
      <dsp:nvSpPr>
        <dsp:cNvPr id="0" name=""/>
        <dsp:cNvSpPr/>
      </dsp:nvSpPr>
      <dsp:spPr>
        <a:xfrm>
          <a:off x="0" y="2829757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Using post-it notes to organize data</a:t>
          </a:r>
        </a:p>
      </dsp:txBody>
      <dsp:txXfrm>
        <a:off x="0" y="2829757"/>
        <a:ext cx="6620505" cy="471626"/>
      </dsp:txXfrm>
    </dsp:sp>
    <dsp:sp modelId="{B12162FC-E19C-4708-920B-10546E077228}">
      <dsp:nvSpPr>
        <dsp:cNvPr id="0" name=""/>
        <dsp:cNvSpPr/>
      </dsp:nvSpPr>
      <dsp:spPr>
        <a:xfrm>
          <a:off x="0" y="3301383"/>
          <a:ext cx="662050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E41DE-253F-4D8F-B7FD-50726C0F310C}">
      <dsp:nvSpPr>
        <dsp:cNvPr id="0" name=""/>
        <dsp:cNvSpPr/>
      </dsp:nvSpPr>
      <dsp:spPr>
        <a:xfrm>
          <a:off x="0" y="3301383"/>
          <a:ext cx="6620505" cy="471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Respond to all suggestions with a “Yes and….”</a:t>
          </a:r>
        </a:p>
      </dsp:txBody>
      <dsp:txXfrm>
        <a:off x="0" y="3301383"/>
        <a:ext cx="6620505" cy="471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6CA78-61A1-9C47-9D7F-8CD821486DB2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49067-09C9-6649-BEE6-0256847B5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0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68230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6596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6984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-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2F48B2-24E6-1C49-B160-0858247FA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5800">
              <a:alpha val="65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480E3A-05B1-BF47-9DB7-897D4F01B8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512763"/>
            <a:ext cx="7380286" cy="2781407"/>
          </a:xfrm>
        </p:spPr>
        <p:txBody>
          <a:bodyPr anchor="b">
            <a:noAutofit/>
          </a:bodyPr>
          <a:lstStyle>
            <a:lvl1pPr algn="l">
              <a:defRPr sz="5600" b="1" i="0">
                <a:solidFill>
                  <a:schemeClr val="bg1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FA051-B0A6-BD40-B5D0-5D730E0A5D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09920"/>
            <a:ext cx="7380287" cy="1127961"/>
          </a:xfrm>
        </p:spPr>
        <p:txBody>
          <a:bodyPr lIns="90000" anchor="t">
            <a:noAutofit/>
          </a:bodyPr>
          <a:lstStyle>
            <a:lvl1pPr marL="0" indent="0" algn="l">
              <a:spcBef>
                <a:spcPct val="0"/>
              </a:spcBef>
              <a:buNone/>
              <a:defRPr sz="2800" b="0" i="0">
                <a:solidFill>
                  <a:schemeClr val="bg1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BCFE05D-065D-C848-898A-0D3F74A9B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798375"/>
          </a:xfrm>
        </p:spPr>
        <p:txBody>
          <a:bodyPr anchor="t">
            <a:noAutofit/>
          </a:bodyPr>
          <a:lstStyle>
            <a:lvl1pPr marL="0" indent="0">
              <a:spcBef>
                <a:spcPct val="0"/>
              </a:spcBef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  <a:p>
            <a:pPr lvl="0"/>
            <a:r>
              <a:rPr lang="en-GB"/>
              <a:t>Speaker Name, Speaker Company</a:t>
            </a:r>
            <a:endParaRPr lang="en-US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2C67998-77C3-A44B-B112-D28D36CD20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8796214" y="5192202"/>
            <a:ext cx="2886026" cy="1275625"/>
          </a:xfrm>
          <a:prstGeom prst="rect">
            <a:avLst/>
          </a:prstGeom>
        </p:spPr>
      </p:pic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42105500-847D-504A-AB9A-317DFF118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610180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939" y="621582"/>
            <a:ext cx="11160124" cy="1488314"/>
          </a:xfrm>
        </p:spPr>
        <p:txBody>
          <a:bodyPr anchor="t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headline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914C1C-5903-2C43-A473-C889FA856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2092325"/>
            <a:ext cx="7366000" cy="42164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2400" b="0" i="0">
                <a:solidFill>
                  <a:schemeClr val="accent2"/>
                </a:solidFill>
                <a:latin typeface="Source Sans Pro" panose="020B0503030403020204" pitchFamily="34" charset="0"/>
                <a:ea typeface="Jost Medium" pitchFamily="2" charset="0"/>
                <a:cs typeface="Gotham Light" pitchFamily="2" charset="0"/>
              </a:defRPr>
            </a:lvl1pPr>
          </a:lstStyle>
          <a:p>
            <a:pPr lvl="0"/>
            <a:r>
              <a:rPr lang="en-GB"/>
              <a:t>Click to edit contents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3CC9CAA-A16F-9749-B499-9DEB30F778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3149" y="1824794"/>
            <a:ext cx="3532912" cy="353291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579623-4B19-6A44-8E11-7B18E8EEFC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89630"/>
            <a:ext cx="3600450" cy="313100"/>
          </a:xfrm>
        </p:spPr>
        <p:txBody>
          <a:bodyPr>
            <a:noAutofit/>
          </a:bodyPr>
          <a:lstStyle>
            <a:lvl1pPr>
              <a:buNone/>
              <a:defRPr sz="1000" b="0" i="0">
                <a:solidFill>
                  <a:schemeClr val="accent3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/>
              <a:t>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980E7-3DDB-4C02-8408-04E9C61728CB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EE1D463A-1ED4-A74E-A079-22E6EEBF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649437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914FAF-79D2-9F48-813B-BDCA2996A123}"/>
              </a:ext>
            </a:extLst>
          </p:cNvPr>
          <p:cNvSpPr/>
          <p:nvPr userDrawn="1"/>
        </p:nvSpPr>
        <p:spPr>
          <a:xfrm>
            <a:off x="0" y="-657801"/>
            <a:ext cx="12192000" cy="742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939" y="512763"/>
            <a:ext cx="7380286" cy="2781407"/>
          </a:xfrm>
        </p:spPr>
        <p:txBody>
          <a:bodyPr anchor="b">
            <a:noAutofit/>
          </a:bodyPr>
          <a:lstStyle>
            <a:lvl1pPr algn="l">
              <a:defRPr sz="56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5938" y="3409920"/>
            <a:ext cx="7380287" cy="1127961"/>
          </a:xfrm>
        </p:spPr>
        <p:txBody>
          <a:bodyPr lIns="90000" anchor="t">
            <a:noAutofit/>
          </a:bodyPr>
          <a:lstStyle>
            <a:lvl1pPr marL="0" indent="0" algn="l">
              <a:spcBef>
                <a:spcPct val="0"/>
              </a:spcBef>
              <a:buNone/>
              <a:defRPr sz="2800" b="0" i="0">
                <a:solidFill>
                  <a:schemeClr val="tx1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48DDB5-8B1D-EA4B-81EB-1274E9BD95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798375"/>
          </a:xfrm>
        </p:spPr>
        <p:txBody>
          <a:bodyPr anchor="t">
            <a:noAutofit/>
          </a:bodyPr>
          <a:lstStyle>
            <a:lvl1pPr marL="0" indent="0">
              <a:spcBef>
                <a:spcPct val="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/>
              <a:t>Date</a:t>
            </a:r>
          </a:p>
          <a:p>
            <a:pPr lvl="0"/>
            <a:r>
              <a:rPr lang="en-GB"/>
              <a:t>Speaker Name, Speaker Company</a:t>
            </a:r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EFB4B7A-EA37-D54C-8ECC-B54D65A59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595361" y="5087212"/>
            <a:ext cx="3215615" cy="1454120"/>
          </a:xfrm>
          <a:prstGeom prst="rect">
            <a:avLst/>
          </a:prstGeom>
        </p:spPr>
      </p:pic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4D319F87-57F5-FB4C-9B2C-3D4443EE4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2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1886109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2DC560B1-A739-314F-893B-037CD966C1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801363"/>
            <a:ext cx="4165651" cy="2481232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1DE0799-6BEB-AB4D-8730-8A4A9CBAB3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9" y="3409920"/>
            <a:ext cx="4165652" cy="1127961"/>
          </a:xfrm>
        </p:spPr>
        <p:txBody>
          <a:bodyPr anchor="t">
            <a:noAutofit/>
          </a:bodyPr>
          <a:lstStyle>
            <a:lvl1pPr marL="0" indent="0" algn="l">
              <a:spcBef>
                <a:spcPct val="0"/>
              </a:spcBef>
              <a:buNone/>
              <a:defRPr sz="2400" b="0" i="0">
                <a:solidFill>
                  <a:schemeClr val="accent2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subtitle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671D52B-9294-904F-82ED-26D610626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587375"/>
          </a:xfrm>
        </p:spPr>
        <p:txBody>
          <a:bodyPr anchor="t">
            <a:noAutofit/>
          </a:bodyPr>
          <a:lstStyle>
            <a:lvl1pPr marL="0" indent="0">
              <a:spcBef>
                <a:spcPct val="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C3F509-10E1-6949-B52C-A62DCF44080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4825" y="788474"/>
            <a:ext cx="4988242" cy="498824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E2DA4-96AD-427A-AB8B-593C9EB76A4A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5A00C1C1-EEEF-4D46-8E8C-C07A042BB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196214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BB444DC-764D-FF4E-83FC-2A53FA59D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2061837"/>
            <a:ext cx="5472112" cy="855663"/>
          </a:xfrm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400" b="0" i="0"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186B9B1-F6EF-A44B-B7BF-925BAD3B82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009106"/>
            <a:ext cx="5472112" cy="3215482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/>
              <a:t>Click to edit body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41E0E7-0A8D-A741-BACA-6798D65C8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647488"/>
            <a:ext cx="5472111" cy="1281193"/>
          </a:xfrm>
        </p:spPr>
        <p:txBody>
          <a:bodyPr anchor="t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headline title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B14169-E566-D44C-9D17-AF6933434A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289630"/>
            <a:ext cx="3600450" cy="313100"/>
          </a:xfrm>
        </p:spPr>
        <p:txBody>
          <a:bodyPr>
            <a:noAutofit/>
          </a:bodyPr>
          <a:lstStyle>
            <a:lvl1pPr>
              <a:buNone/>
              <a:defRPr sz="1000" b="0" i="0">
                <a:solidFill>
                  <a:schemeClr val="accent3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/>
              <a:t>Section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2E4A8F6-8306-614E-8ECD-1E6E09F2D7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4825" y="788474"/>
            <a:ext cx="4988242" cy="498824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7F126-8E94-4463-813E-AFFB682EFF10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Footer Placeholder 17">
            <a:extLst>
              <a:ext uri="{FF2B5EF4-FFF2-40B4-BE49-F238E27FC236}">
                <a16:creationId xmlns:a16="http://schemas.microsoft.com/office/drawing/2014/main" id="{D30CBB14-4A35-3046-99FD-275BD7810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148782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B442E9-CBA0-E041-9D20-CB7CA9B382FE}"/>
              </a:ext>
            </a:extLst>
          </p:cNvPr>
          <p:cNvSpPr/>
          <p:nvPr userDrawn="1"/>
        </p:nvSpPr>
        <p:spPr>
          <a:xfrm>
            <a:off x="0" y="-569619"/>
            <a:ext cx="12192000" cy="6858000"/>
          </a:xfrm>
          <a:prstGeom prst="rect">
            <a:avLst/>
          </a:prstGeom>
          <a:solidFill>
            <a:srgbClr val="EA5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EA580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0B0061-F507-6342-862B-9535E5F38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1489916"/>
            <a:ext cx="11160124" cy="3878167"/>
          </a:xfrm>
        </p:spPr>
        <p:txBody>
          <a:bodyPr anchor="ctr"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ea typeface="Jost SemiBold" pitchFamily="2" charset="0"/>
              </a:defRPr>
            </a:lvl1pPr>
          </a:lstStyle>
          <a:p>
            <a:r>
              <a:rPr lang="en-GB"/>
              <a:t>Click to edit statement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399AE-F21B-9648-BD5C-383A7942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#ARIASUS • www.arias-us.org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11E32-61A0-46C4-B781-3977C39188C3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7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676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7062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5258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0177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5562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1379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5685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15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2DF68FA-F7E4-0D42-BD70-C8803FF10D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02E44-0805-47E6-AC1C-72218A40014F}"/>
              </a:ext>
            </a:extLst>
          </p:cNvPr>
          <p:cNvSpPr/>
          <p:nvPr/>
        </p:nvSpPr>
        <p:spPr>
          <a:xfrm>
            <a:off x="-47413" y="-311573"/>
            <a:ext cx="12300373" cy="7227146"/>
          </a:xfrm>
          <a:prstGeom prst="rect">
            <a:avLst/>
          </a:prstGeom>
          <a:blipFill>
            <a:blip r:embed="rId19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0B6EA-E232-42DE-9275-405E0645D715}"/>
              </a:ext>
            </a:extLst>
          </p:cNvPr>
          <p:cNvSpPr/>
          <p:nvPr/>
        </p:nvSpPr>
        <p:spPr>
          <a:xfrm>
            <a:off x="-47413" y="57573"/>
            <a:ext cx="12192000" cy="6858000"/>
          </a:xfrm>
          <a:prstGeom prst="rect">
            <a:avLst/>
          </a:prstGeom>
          <a:solidFill>
            <a:srgbClr val="EA5800">
              <a:alpha val="65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F17E5-08DB-4BD7-978C-F7DB03C72476}"/>
              </a:ext>
            </a:extLst>
          </p:cNvPr>
          <p:cNvSpPr/>
          <p:nvPr/>
        </p:nvSpPr>
        <p:spPr>
          <a:xfrm>
            <a:off x="0" y="-57033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FC5DB6B7-A480-4762-90BD-B9ADA229CF6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722848" y="6384926"/>
            <a:ext cx="953214" cy="4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649" r:id="rId14"/>
    <p:sldLayoutId id="2147483679" r:id="rId15"/>
    <p:sldLayoutId id="2147483710" r:id="rId16"/>
    <p:sldLayoutId id="214748367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FF23730-7707-F144-A5C8-BDDF7310A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9" y="512763"/>
            <a:ext cx="9782304" cy="2781407"/>
          </a:xfrm>
        </p:spPr>
        <p:txBody>
          <a:bodyPr/>
          <a:lstStyle/>
          <a:p>
            <a:r>
              <a:rPr lang="en-US" sz="6000" dirty="0"/>
              <a:t>Great Decision Making</a:t>
            </a:r>
            <a:br>
              <a:rPr lang="en-US" sz="6000" dirty="0"/>
            </a:br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5E02064A-777C-5242-A67D-77BA63555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2671458"/>
            <a:ext cx="7380287" cy="1127961"/>
          </a:xfrm>
        </p:spPr>
        <p:txBody>
          <a:bodyPr/>
          <a:lstStyle/>
          <a:p>
            <a:r>
              <a:rPr lang="en-US" sz="2800" dirty="0"/>
              <a:t>Unconscious Influencers and Group Dynamics in Arbitration and Mediation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5EB3A4-BC84-2347-A58D-899B4F63D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/>
              <a:t>May 6,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C210E4-05FE-AB41-9CCC-35898E6BF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2677319" cy="559223"/>
          </a:xfrm>
        </p:spPr>
        <p:txBody>
          <a:bodyPr/>
          <a:lstStyle/>
          <a:p>
            <a:r>
              <a:rPr lang="en-US"/>
              <a:t>#ARIASUS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9286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7399E87-884E-4AD9-8306-084B1BDA4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943" t="-1966" r="41943" b="1966"/>
          <a:stretch/>
        </p:blipFill>
        <p:spPr>
          <a:xfrm>
            <a:off x="2641156" y="1494891"/>
            <a:ext cx="4938880" cy="41738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9DDF747-C76C-4D23-8522-78440E4F1301}"/>
              </a:ext>
            </a:extLst>
          </p:cNvPr>
          <p:cNvSpPr txBox="1">
            <a:spLocks/>
          </p:cNvSpPr>
          <p:nvPr/>
        </p:nvSpPr>
        <p:spPr>
          <a:xfrm>
            <a:off x="925708" y="376544"/>
            <a:ext cx="1034058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/>
              <a:t>Half the Judges Don’t Know About The Flood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16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4FBA3-99B5-43CC-9007-92ED6C86A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359" y="1707252"/>
            <a:ext cx="5557282" cy="42619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F28BD3-0B3B-4E96-8E25-2344E664AC7B}"/>
              </a:ext>
            </a:extLst>
          </p:cNvPr>
          <p:cNvSpPr txBox="1">
            <a:spLocks/>
          </p:cNvSpPr>
          <p:nvPr/>
        </p:nvSpPr>
        <p:spPr>
          <a:xfrm>
            <a:off x="1573625" y="416854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br>
              <a:rPr lang="en-US" dirty="0"/>
            </a:br>
            <a:r>
              <a:rPr lang="en-US" sz="3200" dirty="0"/>
              <a:t>Don’t Know About The Flood:  </a:t>
            </a:r>
            <a:br>
              <a:rPr lang="en-US" dirty="0"/>
            </a:br>
            <a:r>
              <a:rPr lang="en-US" sz="4000" dirty="0"/>
              <a:t>76% Say The Decision Was </a:t>
            </a:r>
            <a:r>
              <a:rPr lang="en-US" sz="4000" i="1" dirty="0"/>
              <a:t>Reasonable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3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E742DD9-7C32-4ABC-A327-D9C31002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132" y="1765583"/>
            <a:ext cx="5657735" cy="38961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8634A6-DD85-45F5-9851-D2B54FB7C422}"/>
              </a:ext>
            </a:extLst>
          </p:cNvPr>
          <p:cNvSpPr txBox="1">
            <a:spLocks/>
          </p:cNvSpPr>
          <p:nvPr/>
        </p:nvSpPr>
        <p:spPr>
          <a:xfrm>
            <a:off x="1168777" y="440004"/>
            <a:ext cx="9854446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br>
              <a:rPr lang="en-US" dirty="0"/>
            </a:br>
            <a:r>
              <a:rPr lang="en-US" sz="3200" dirty="0"/>
              <a:t>Know About The Flood:  </a:t>
            </a:r>
            <a:br>
              <a:rPr lang="en-US" dirty="0"/>
            </a:br>
            <a:r>
              <a:rPr lang="en-US" dirty="0"/>
              <a:t>57% Say The Decision Was </a:t>
            </a:r>
            <a:r>
              <a:rPr lang="en-US" i="1" dirty="0"/>
              <a:t>Not Reasonable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777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5" y="0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Good vs. Evil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457BCF-24A4-4CF1-A289-F2E030C2E8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625" y="1632028"/>
            <a:ext cx="4386030" cy="3622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9A08F-DFC2-49EA-9810-CFF4C34CE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346" y="1601845"/>
            <a:ext cx="4564284" cy="36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1B9C633-BA78-484F-8817-46CAB576C5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475" y="1856892"/>
            <a:ext cx="4591050" cy="3676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396A0D-A9E6-4A8C-921B-75B2F02AD96F}"/>
              </a:ext>
            </a:extLst>
          </p:cNvPr>
          <p:cNvSpPr txBox="1">
            <a:spLocks/>
          </p:cNvSpPr>
          <p:nvPr/>
        </p:nvSpPr>
        <p:spPr>
          <a:xfrm>
            <a:off x="1573625" y="416854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Federal Judges: </a:t>
            </a:r>
            <a:br>
              <a:rPr lang="en-US" dirty="0"/>
            </a:br>
            <a:r>
              <a:rPr lang="en-US" dirty="0"/>
              <a:t>Reverse War Crimes Conviction?</a:t>
            </a:r>
          </a:p>
        </p:txBody>
      </p:sp>
    </p:spTree>
    <p:extLst>
      <p:ext uri="{BB962C8B-B14F-4D97-AF65-F5344CB8AC3E}">
        <p14:creationId xmlns:p14="http://schemas.microsoft.com/office/powerpoint/2010/main" val="4292659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F04480-04C3-40CD-B6BE-8CBBF7F29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446" y="1932973"/>
            <a:ext cx="5743107" cy="36521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69B595-CCFF-4944-8F0D-E2C975BCDD43}"/>
              </a:ext>
            </a:extLst>
          </p:cNvPr>
          <p:cNvSpPr txBox="1">
            <a:spLocks/>
          </p:cNvSpPr>
          <p:nvPr/>
        </p:nvSpPr>
        <p:spPr>
          <a:xfrm>
            <a:off x="1573625" y="416854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Scenario 1: Repented; </a:t>
            </a:r>
            <a:br>
              <a:rPr lang="en-US" dirty="0"/>
            </a:br>
            <a:r>
              <a:rPr lang="en-US" dirty="0"/>
              <a:t>Works For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94166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C2ABDBC-CB65-4582-AD78-543ED1454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017" y="1739177"/>
            <a:ext cx="6005965" cy="42130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FB3367-01F2-4918-9382-F071C3DB6B86}"/>
              </a:ext>
            </a:extLst>
          </p:cNvPr>
          <p:cNvSpPr txBox="1">
            <a:spLocks/>
          </p:cNvSpPr>
          <p:nvPr/>
        </p:nvSpPr>
        <p:spPr>
          <a:xfrm>
            <a:off x="1573625" y="416854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Scenario 2: Still A True Believer</a:t>
            </a:r>
          </a:p>
        </p:txBody>
      </p:sp>
    </p:spTree>
    <p:extLst>
      <p:ext uri="{BB962C8B-B14F-4D97-AF65-F5344CB8AC3E}">
        <p14:creationId xmlns:p14="http://schemas.microsoft.com/office/powerpoint/2010/main" val="265295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23AFF-7CAD-4FF9-91D7-CA6B936D76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5" b="-1251"/>
          <a:stretch/>
        </p:blipFill>
        <p:spPr>
          <a:xfrm>
            <a:off x="3912837" y="2176040"/>
            <a:ext cx="4366326" cy="3865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DEE73A4-020F-4504-93F3-A2F54930D5E3}"/>
              </a:ext>
            </a:extLst>
          </p:cNvPr>
          <p:cNvSpPr txBox="1">
            <a:spLocks/>
          </p:cNvSpPr>
          <p:nvPr/>
        </p:nvSpPr>
        <p:spPr>
          <a:xfrm>
            <a:off x="1573625" y="990091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3200" dirty="0"/>
              <a:t>“Good Guy” Who Repented </a:t>
            </a:r>
            <a:br>
              <a:rPr lang="en-US" sz="3200" dirty="0"/>
            </a:br>
            <a:r>
              <a:rPr lang="en-US" sz="3200" dirty="0"/>
              <a:t>And Works For Reconciliation?</a:t>
            </a:r>
            <a:br>
              <a:rPr lang="en-US" sz="3200" dirty="0"/>
            </a:br>
            <a:r>
              <a:rPr lang="en-US" sz="3200" dirty="0"/>
              <a:t>  </a:t>
            </a:r>
            <a:br>
              <a:rPr lang="en-US" dirty="0"/>
            </a:br>
            <a:r>
              <a:rPr lang="en-US" dirty="0"/>
              <a:t>59% </a:t>
            </a:r>
            <a:r>
              <a:rPr lang="en-US" i="1" dirty="0"/>
              <a:t>Reverse</a:t>
            </a:r>
            <a:r>
              <a:rPr lang="en-US" dirty="0"/>
              <a:t> Conviction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3131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6DD3D9C-2FE0-4311-AF07-B641C82A1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7914" y="2267590"/>
            <a:ext cx="4676172" cy="37580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36016D-5779-4978-B661-F7EC8C4E8451}"/>
              </a:ext>
            </a:extLst>
          </p:cNvPr>
          <p:cNvSpPr txBox="1">
            <a:spLocks/>
          </p:cNvSpPr>
          <p:nvPr/>
        </p:nvSpPr>
        <p:spPr>
          <a:xfrm>
            <a:off x="1573625" y="990091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3200" dirty="0"/>
              <a:t>	</a:t>
            </a:r>
            <a:br>
              <a:rPr lang="en-US" sz="3200" dirty="0"/>
            </a:br>
            <a:r>
              <a:rPr lang="en-US" sz="3200" dirty="0"/>
              <a:t>   		</a:t>
            </a:r>
            <a:br>
              <a:rPr lang="en-US" sz="3200" dirty="0"/>
            </a:br>
            <a:br>
              <a:rPr lang="en-US" sz="3600" dirty="0"/>
            </a:br>
            <a:r>
              <a:rPr lang="en-US" sz="3600" dirty="0"/>
              <a:t>“</a:t>
            </a:r>
            <a:r>
              <a:rPr lang="en-US" sz="3200" dirty="0"/>
              <a:t>Bad Guy:” Still A True Believer? </a:t>
            </a:r>
            <a:br>
              <a:rPr lang="en-US" sz="3200" dirty="0"/>
            </a:br>
            <a:r>
              <a:rPr lang="en-US" sz="3200" dirty="0"/>
              <a:t>  </a:t>
            </a:r>
            <a:br>
              <a:rPr lang="en-US" sz="4000" dirty="0"/>
            </a:br>
            <a:r>
              <a:rPr lang="en-US" sz="4000" dirty="0"/>
              <a:t>87% </a:t>
            </a:r>
            <a:r>
              <a:rPr lang="en-US" sz="4000" i="1" dirty="0"/>
              <a:t>Affirm</a:t>
            </a:r>
            <a:r>
              <a:rPr lang="en-US" sz="4000" dirty="0"/>
              <a:t> Conviction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8322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626B1F5-76D4-4D4E-9693-F150F9B2F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829" y="1893016"/>
            <a:ext cx="5910339" cy="40221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6C529F-8583-4BE9-8EB9-9DC2C3834AC9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Anchoring Bias: </a:t>
            </a:r>
            <a:br>
              <a:rPr lang="en-US" dirty="0"/>
            </a:br>
            <a:r>
              <a:rPr lang="en-US" dirty="0"/>
              <a:t>Taking You Where You Don’t Want To Be</a:t>
            </a:r>
          </a:p>
        </p:txBody>
      </p:sp>
    </p:spTree>
    <p:extLst>
      <p:ext uri="{BB962C8B-B14F-4D97-AF65-F5344CB8AC3E}">
        <p14:creationId xmlns:p14="http://schemas.microsoft.com/office/powerpoint/2010/main" val="637480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11B59-3334-A848-B186-89B8262A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#ARIASUS • www.arias-us.org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B368159-7547-499D-867E-2C5A7796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2DF68FA-F7E4-0D42-BD70-C8803FF10DE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5" name="Picture 14" descr="A group of multi coloured wooden stick figures">
            <a:extLst>
              <a:ext uri="{FF2B5EF4-FFF2-40B4-BE49-F238E27FC236}">
                <a16:creationId xmlns:a16="http://schemas.microsoft.com/office/drawing/2014/main" id="{AEF692FD-ED28-4474-935E-D317F2DDC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2" b="6541"/>
          <a:stretch/>
        </p:blipFill>
        <p:spPr>
          <a:xfrm>
            <a:off x="0" y="-634162"/>
            <a:ext cx="12191999" cy="6857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E30F976-A583-4AA3-B44B-DBCD88B93843}"/>
              </a:ext>
            </a:extLst>
          </p:cNvPr>
          <p:cNvSpPr txBox="1">
            <a:spLocks/>
          </p:cNvSpPr>
          <p:nvPr/>
        </p:nvSpPr>
        <p:spPr>
          <a:xfrm>
            <a:off x="515938" y="1596942"/>
            <a:ext cx="11160124" cy="148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40000"/>
                    </a:schemeClr>
                  </a:glow>
                  <a:outerShdw blurRad="50800" dist="50800" dir="5400000" sx="2000" sy="2000" algn="ctr" rotWithShape="0">
                    <a:srgbClr val="000000">
                      <a:alpha val="63000"/>
                    </a:srgbClr>
                  </a:outerShdw>
                </a:effectLst>
              </a:rPr>
              <a:t>Unconscious</a:t>
            </a:r>
            <a:r>
              <a:rPr lang="en-US" sz="6600" b="1" dirty="0">
                <a:solidFill>
                  <a:schemeClr val="bg1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40000"/>
                    </a:schemeClr>
                  </a:glow>
                </a:effectLst>
              </a:rPr>
              <a:t> Bias</a:t>
            </a:r>
          </a:p>
        </p:txBody>
      </p:sp>
    </p:spTree>
    <p:extLst>
      <p:ext uri="{BB962C8B-B14F-4D97-AF65-F5344CB8AC3E}">
        <p14:creationId xmlns:p14="http://schemas.microsoft.com/office/powerpoint/2010/main" val="3429880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2618F773-1671-4359-A119-9265A0621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450" y="1794076"/>
            <a:ext cx="6563098" cy="36533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6F9AB6-E33E-4A40-8A21-7048BAC6288D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Non-Catastrophic Personal Injury Case </a:t>
            </a:r>
          </a:p>
        </p:txBody>
      </p:sp>
    </p:spTree>
    <p:extLst>
      <p:ext uri="{BB962C8B-B14F-4D97-AF65-F5344CB8AC3E}">
        <p14:creationId xmlns:p14="http://schemas.microsoft.com/office/powerpoint/2010/main" val="1337747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Panel of Judges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A1DCFFA-BA93-4421-B135-CA12A66973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956" r="14956"/>
          <a:stretch/>
        </p:blipFill>
        <p:spPr>
          <a:xfrm>
            <a:off x="8143149" y="1824794"/>
            <a:ext cx="3532912" cy="35329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C56E67-45F4-45D0-A367-5CD53A5C1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Half Are Told: “Plaintiff Demands $10,000,000”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Half Are Told: “Plaintiff Demands A Lot of Money”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601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Well Does the Anchor Work?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A1DCFFA-BA93-4421-B135-CA12A66973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3799" r="23799"/>
          <a:stretch/>
        </p:blipFill>
        <p:spPr>
          <a:xfrm>
            <a:off x="8143149" y="1824794"/>
            <a:ext cx="3532912" cy="35329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C56E67-45F4-45D0-A367-5CD53A5C1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Anchor:  $10,000,000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Average Award -- $2,210,000 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Median Award -- $1,000,000</a:t>
            </a:r>
          </a:p>
        </p:txBody>
      </p:sp>
    </p:spTree>
    <p:extLst>
      <p:ext uri="{BB962C8B-B14F-4D97-AF65-F5344CB8AC3E}">
        <p14:creationId xmlns:p14="http://schemas.microsoft.com/office/powerpoint/2010/main" val="4289546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 Anchor: “Plaintiff Wants A Lot Of Money”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C56E67-45F4-45D0-A367-5CD53A5C1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Average Award -- $808,000 (64% less)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Median Award -- $700,000 (30% less)</a:t>
            </a:r>
          </a:p>
          <a:p>
            <a:pPr>
              <a:buClr>
                <a:srgbClr val="EA5800"/>
              </a:buClr>
            </a:pPr>
            <a:r>
              <a:rPr lang="en-US" sz="3200" dirty="0"/>
              <a:t>			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D8DD58-246C-42E0-BE86-91E75D4A31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6BAD94BB-60AC-4EC9-8294-EA71A9944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08" r="17608"/>
          <a:stretch/>
        </p:blipFill>
        <p:spPr>
          <a:xfrm>
            <a:off x="8143149" y="1824794"/>
            <a:ext cx="3532912" cy="3532912"/>
          </a:xfrm>
          <a:prstGeom prst="ellipse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2818141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7B1D3C3-A049-E24B-A824-BDA35C7DB473}"/>
              </a:ext>
            </a:extLst>
          </p:cNvPr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54" y="1794076"/>
            <a:ext cx="5852491" cy="40314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34D2D2-8B8D-4EF5-8CE9-BBACE267062F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b="1" dirty="0"/>
              <a:t>First Impression/Confirmation Bias Reinforcing Preconceptions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34FFB2B-C991-4D98-AF4D-27F9D548C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202" y="1770925"/>
            <a:ext cx="6103595" cy="41626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949547-1D7B-402B-B48A-B71A4EA61DFC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b="1" dirty="0"/>
              <a:t>Did He Do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12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498E47-4049-4B11-8600-99E5D4840E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840" y="2552791"/>
            <a:ext cx="4092317" cy="35073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462BC-ADBF-4D0C-9013-CDEDFE971D15}"/>
              </a:ext>
            </a:extLst>
          </p:cNvPr>
          <p:cNvSpPr txBox="1">
            <a:spLocks/>
          </p:cNvSpPr>
          <p:nvPr/>
        </p:nvSpPr>
        <p:spPr>
          <a:xfrm>
            <a:off x="1274878" y="1378226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/>
              <a:t>Hold On A Minute –  There’s Another Suspect!</a:t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2800" dirty="0"/>
              <a:t>Suspect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1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11CB2F3-F1DE-4708-8A57-26ED2699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84" y="1855384"/>
            <a:ext cx="5126229" cy="36293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F065CF-5154-4247-9EEC-DE45BC7B3481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b="1" dirty="0"/>
              <a:t>What Happened?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09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7CBAC4D-B2CF-47A2-AD07-EFCBB46F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617" y="1876688"/>
            <a:ext cx="5362764" cy="3914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01F064-4B8E-4F4C-AD52-55D352CA0A2A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“</a:t>
            </a:r>
            <a:r>
              <a:rPr lang="en-US" b="1" dirty="0"/>
              <a:t>I’m Super Fair” Bias</a:t>
            </a:r>
            <a:br>
              <a:rPr lang="en-US" b="1" dirty="0"/>
            </a:br>
            <a:r>
              <a:rPr lang="en-US" b="1" dirty="0"/>
              <a:t>Example: Can The Bell Be </a:t>
            </a:r>
            <a:r>
              <a:rPr lang="en-US" b="1" dirty="0" err="1"/>
              <a:t>Unrung</a:t>
            </a:r>
            <a:r>
              <a:rPr lang="en-US" b="1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28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5EA6AB3C-35A4-4F7E-99E6-940B84B7F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645" y="1843570"/>
            <a:ext cx="7068708" cy="39347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0F1507F-330A-4650-953F-AE268E4A066B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b="1" dirty="0"/>
              <a:t>Personal Injury Case: Privileged(?) Document Is Bad For The Plaintiff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8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A09C-7968-4784-8726-69083C74B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9" y="801363"/>
            <a:ext cx="5212080" cy="3736518"/>
          </a:xfrm>
        </p:spPr>
        <p:txBody>
          <a:bodyPr/>
          <a:lstStyle/>
          <a:p>
            <a:r>
              <a:rPr lang="en-US" sz="6000" dirty="0"/>
              <a:t>Unconscious Bias in Group Dynamics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D524B-01DE-447F-B912-E82C383C07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4DA11-CCE8-4463-9643-8510D83FC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68A0A-CA2D-480C-96D2-9052083E6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Picture Placeholder 11" descr="Logo&#10;&#10;Description automatically generated">
            <a:extLst>
              <a:ext uri="{FF2B5EF4-FFF2-40B4-BE49-F238E27FC236}">
                <a16:creationId xmlns:a16="http://schemas.microsoft.com/office/drawing/2014/main" id="{6CDB0C0D-9AED-41DA-A503-99B299A2E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3" r="-9" b="18248"/>
          <a:stretch/>
        </p:blipFill>
        <p:spPr>
          <a:xfrm>
            <a:off x="6177279" y="801363"/>
            <a:ext cx="5212080" cy="4663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18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E02272F5-95D0-4BA2-8EDE-D9999273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914" y="1817360"/>
            <a:ext cx="5796170" cy="39016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7B7F44-FE77-44F5-B345-CECA556B80FE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3600" dirty="0"/>
              <a:t> 		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br>
              <a:rPr lang="en-US" sz="4000" dirty="0"/>
            </a:br>
            <a:r>
              <a:rPr lang="en-US" sz="4000" dirty="0"/>
              <a:t>Half The Judges See The Document; </a:t>
            </a:r>
            <a:br>
              <a:rPr lang="en-US" sz="4000" dirty="0"/>
            </a:br>
            <a:r>
              <a:rPr lang="en-US" sz="4000" dirty="0"/>
              <a:t>Half Get A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08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5" y="0"/>
            <a:ext cx="9044750" cy="1173327"/>
          </a:xfrm>
        </p:spPr>
        <p:txBody>
          <a:bodyPr/>
          <a:lstStyle/>
          <a:p>
            <a:pPr algn="ctr"/>
            <a:r>
              <a:rPr lang="en-US" sz="4000" dirty="0"/>
              <a:t>“It’s Inadmissible”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8BBB9A0-00EE-4807-ABB5-1D9C697B75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797" y="1595209"/>
            <a:ext cx="6368406" cy="40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97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Judges Didn’t</a:t>
            </a:r>
            <a:r>
              <a:rPr lang="en-US" i="1" dirty="0"/>
              <a:t> </a:t>
            </a:r>
            <a:r>
              <a:rPr lang="en-US" dirty="0"/>
              <a:t>See The Document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1C5D1-DA38-4DAE-94C7-87E4BCA73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3102015"/>
            <a:ext cx="7366000" cy="3206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55% For Plaintiff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3256317-51A0-4357-A6F3-3D479EFC8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647" y="2109896"/>
            <a:ext cx="4100813" cy="30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29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Judges Saw The Document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1C5D1-DA38-4DAE-94C7-87E4BCA73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720" y="3029708"/>
            <a:ext cx="7366000" cy="3206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71% For Defendant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3E75DBD-BEFE-478F-99D4-6E2CEAF2E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200" y="2016556"/>
            <a:ext cx="4153532" cy="28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01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BCA848C-C9C5-48F2-B55C-E2F0CBBF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420" y="1837392"/>
            <a:ext cx="6377157" cy="39239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E4619A-5CCA-4C8F-A2D8-44D02D6D8361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Self-Regard</a:t>
            </a:r>
            <a:r>
              <a:rPr lang="en-US" sz="3600" dirty="0"/>
              <a:t>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10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E713E07-2097-4739-A122-DB6D6C552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117" y="1840375"/>
            <a:ext cx="5453765" cy="41301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4B2780-622F-4D77-8C63-0103C86A9820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Your Honor, Are You in The Top 50%?</a:t>
            </a:r>
          </a:p>
        </p:txBody>
      </p:sp>
    </p:spTree>
    <p:extLst>
      <p:ext uri="{BB962C8B-B14F-4D97-AF65-F5344CB8AC3E}">
        <p14:creationId xmlns:p14="http://schemas.microsoft.com/office/powerpoint/2010/main" val="1544075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4E1D290-D4B6-4302-A4BF-B8EF9CA9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728" y="1690688"/>
            <a:ext cx="4996543" cy="37800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A8CFD3-79F8-431F-8FEA-FB428EFBAC95}"/>
              </a:ext>
            </a:extLst>
          </p:cNvPr>
          <p:cNvSpPr txBox="1">
            <a:spLocks/>
          </p:cNvSpPr>
          <p:nvPr/>
        </p:nvSpPr>
        <p:spPr>
          <a:xfrm>
            <a:off x="1274878" y="441897"/>
            <a:ext cx="9642243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sz="4000" dirty="0"/>
              <a:t>How Many Are In The Top 50%?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17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4" y="0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We All Think This Way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33269B-CE47-4DA5-8DC5-59D4461F35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37358" y="1362953"/>
            <a:ext cx="7366000" cy="43021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dirty="0"/>
              <a:t>32% of employees are in the top 5%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A44C38-9354-46A6-881A-129906BA00A6}"/>
              </a:ext>
            </a:extLst>
          </p:cNvPr>
          <p:cNvSpPr txBox="1">
            <a:spLocks/>
          </p:cNvSpPr>
          <p:nvPr/>
        </p:nvSpPr>
        <p:spPr>
          <a:xfrm>
            <a:off x="5354184" y="1362953"/>
            <a:ext cx="7366000" cy="4302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400" b="0" i="0" kern="120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32% of employees are in the top 5%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D5D7C-6B7F-4063-B596-A63B67353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0" y="2069340"/>
            <a:ext cx="4417084" cy="2771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234D4-6393-40B6-B10A-10C2A5510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892" y="2069340"/>
            <a:ext cx="5284985" cy="28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2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Temple University, Philadelphia, </a:t>
            </a:r>
            <a:br>
              <a:rPr lang="en-US" dirty="0"/>
            </a:br>
            <a:r>
              <a:rPr lang="en-US" dirty="0"/>
              <a:t>Group Dynamics Class in Psychoeducational Processes Major (PEP)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1C5D1-DA38-4DAE-94C7-87E4BCA73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50% of Project Group was African American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We thought we would have different views based on race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It turns out our different bias were based on whether we were an undergraduate student or a graduate student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Graduate students were PEP majors and there to learn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Undergraduate students were looking for an easy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A1DCFFA-BA93-4421-B135-CA12A66973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1875" r="21875"/>
          <a:stretch/>
        </p:blipFill>
        <p:spPr>
          <a:xfrm>
            <a:off x="8143149" y="1824794"/>
            <a:ext cx="3532912" cy="35329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645031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4" y="781182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Defense of Insurance Broker in Philadelphia County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Picture 2" descr="11 Facts About Philadelphia's City Hall | Mental Floss">
            <a:extLst>
              <a:ext uri="{FF2B5EF4-FFF2-40B4-BE49-F238E27FC236}">
                <a16:creationId xmlns:a16="http://schemas.microsoft.com/office/drawing/2014/main" id="{A9AF9731-3D45-418E-822C-7318CC4C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78" y="2255451"/>
            <a:ext cx="6310442" cy="353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13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Justice Scalia Explains the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1C5D1-DA38-4DAE-94C7-87E4BCA73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While computers function solely on logic, human beings do not. All sorts of extraneous factors - </a:t>
            </a:r>
            <a:r>
              <a:rPr lang="en-US" dirty="0">
                <a:solidFill>
                  <a:srgbClr val="FF0000"/>
                </a:solidFill>
              </a:rPr>
              <a:t>emotions, biases, preferences - </a:t>
            </a:r>
            <a:r>
              <a:rPr lang="en-US" dirty="0"/>
              <a:t>can intervene, most of which you can do absolutely nothing about, except play upon them if you know what they are.”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A1DCFFA-BA93-4421-B135-CA12A66973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2488" r="12488"/>
          <a:stretch/>
        </p:blipFill>
        <p:spPr>
          <a:xfrm>
            <a:off x="8143149" y="1824794"/>
            <a:ext cx="3532912" cy="35329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1189540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Philadelphia:  You are a Local Girl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1C5D1-DA38-4DAE-94C7-87E4BCA73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720" y="1994854"/>
            <a:ext cx="7366000" cy="3827211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Coaching from Counsel: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Grew up straight up Broad Street in Abington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Attended Temple University in the City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Worked in the City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Live Locally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Teach the Jury on Intricate Retrospective plans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/>
              <a:t>Found broker wrong, but no injury to client</a:t>
            </a:r>
          </a:p>
          <a:p>
            <a:pPr>
              <a:buClr>
                <a:srgbClr val="EA5800"/>
              </a:buClr>
            </a:pPr>
            <a:br>
              <a:rPr lang="en-US" dirty="0"/>
            </a:br>
            <a:br>
              <a:rPr lang="en-US" dirty="0"/>
            </a:br>
            <a:r>
              <a:rPr lang="en-US" sz="1600" dirty="0"/>
              <a:t>Jury advised counsel that Jane Downey was believable because she was a local.</a:t>
            </a:r>
          </a:p>
          <a:p>
            <a:pPr>
              <a:buClr>
                <a:srgbClr val="EA5800"/>
              </a:buClr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  <p:pic>
        <p:nvPicPr>
          <p:cNvPr id="7" name="Picture 4" descr="Philadelphia City Hall evacuation plan and history of past breaches - On  top of Philly news">
            <a:extLst>
              <a:ext uri="{FF2B5EF4-FFF2-40B4-BE49-F238E27FC236}">
                <a16:creationId xmlns:a16="http://schemas.microsoft.com/office/drawing/2014/main" id="{1CED8FF5-D843-4A79-820F-2B1CA083E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" b="1"/>
          <a:stretch/>
        </p:blipFill>
        <p:spPr bwMode="auto">
          <a:xfrm>
            <a:off x="6927810" y="2108588"/>
            <a:ext cx="4748251" cy="27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62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4" y="358816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Decisive:  Work of the Heath Brothers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Picture 2" descr="How to Make Better Decisions: 10 Takeaways from Decisive | The Excelling  Edge">
            <a:extLst>
              <a:ext uri="{FF2B5EF4-FFF2-40B4-BE49-F238E27FC236}">
                <a16:creationId xmlns:a16="http://schemas.microsoft.com/office/drawing/2014/main" id="{0FC41BAE-B4AE-4EAE-A7FE-4772D6500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9"/>
          <a:stretch/>
        </p:blipFill>
        <p:spPr bwMode="auto">
          <a:xfrm>
            <a:off x="4295232" y="1661663"/>
            <a:ext cx="3601535" cy="4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0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145A-E41D-4F67-839D-8003BCDE5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Heath Brothers Approach to Problem Solving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A69AF-58F4-4102-9817-8B9F96317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7" y="1756658"/>
            <a:ext cx="11160123" cy="4216400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Be Innovative-Expand your Starting Place-Avoid Narrow Framing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Think Outside the Box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Avoid Confirmation Bias-Your mind is already made up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Look for Information that Disconfirms your Hypothesis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Avoid Bias in How you Look at Information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Get as Many Data Points as you can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Actively Listen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Stop Looking for Data to Support your Bias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Challenge your First Decision-you may be Overconfident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Advice to Others-we see the Forest; Advice to Self, limited views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EA58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1190C-418A-4CC5-810B-2564E7744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0354D-96B9-47EF-8A92-CE2E0275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214357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11B59-3334-A848-B186-89B8262A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#ARIASUS • www.arias-us.org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B368159-7547-499D-867E-2C5A7796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2DF68FA-F7E4-0D42-BD70-C8803FF10DE8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pic>
        <p:nvPicPr>
          <p:cNvPr id="7" name="Picture 2" descr="who,where,why,what,how and when symbol Stock Photo - 14348767">
            <a:extLst>
              <a:ext uri="{FF2B5EF4-FFF2-40B4-BE49-F238E27FC236}">
                <a16:creationId xmlns:a16="http://schemas.microsoft.com/office/drawing/2014/main" id="{EA7DB5CC-3F3A-47DD-8210-41F593B571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14" b="4421"/>
          <a:stretch/>
        </p:blipFill>
        <p:spPr bwMode="auto">
          <a:xfrm>
            <a:off x="328342" y="-1435261"/>
            <a:ext cx="11535315" cy="76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3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145A-E41D-4F67-839D-8003BCDE5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Heath Decision Making Methodology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A69AF-58F4-4102-9817-8B9F96317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7" y="1756658"/>
            <a:ext cx="11160123" cy="421640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W</a:t>
            </a:r>
            <a:r>
              <a:rPr lang="en-US" sz="3200" dirty="0"/>
              <a:t> </a:t>
            </a:r>
            <a:r>
              <a:rPr lang="en-US" sz="3200" dirty="0" err="1"/>
              <a:t>iden</a:t>
            </a:r>
            <a:r>
              <a:rPr lang="en-US" sz="3200" dirty="0"/>
              <a:t> your Options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R</a:t>
            </a:r>
            <a:r>
              <a:rPr lang="en-US" sz="3200" dirty="0"/>
              <a:t> </a:t>
            </a:r>
            <a:r>
              <a:rPr lang="en-US" sz="3200" dirty="0" err="1"/>
              <a:t>eality</a:t>
            </a:r>
            <a:r>
              <a:rPr lang="en-US" sz="3200" dirty="0"/>
              <a:t> Check your Assumptions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A</a:t>
            </a:r>
            <a:r>
              <a:rPr lang="en-US" sz="3200" dirty="0"/>
              <a:t> </a:t>
            </a:r>
            <a:r>
              <a:rPr lang="en-US" sz="3200" dirty="0" err="1"/>
              <a:t>ttain</a:t>
            </a:r>
            <a:r>
              <a:rPr lang="en-US" sz="3200" dirty="0"/>
              <a:t> Some Distance – </a:t>
            </a:r>
            <a:r>
              <a:rPr lang="en-US" dirty="0"/>
              <a:t>Look at the long term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P</a:t>
            </a:r>
            <a:r>
              <a:rPr lang="en-US" sz="3200" dirty="0"/>
              <a:t> </a:t>
            </a:r>
            <a:r>
              <a:rPr lang="en-US" sz="3200" dirty="0" err="1"/>
              <a:t>repare</a:t>
            </a:r>
            <a:r>
              <a:rPr lang="en-US" sz="3200" dirty="0"/>
              <a:t> to be Wrong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The best Acquisition decisions were made when there were multiple options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1190C-418A-4CC5-810B-2564E7744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0354D-96B9-47EF-8A92-CE2E0275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3771480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8" name="Picture 2" descr="875 Listening Skills Photos - Free &amp; Royalty-Free Stock Photos from  Dreamstime">
            <a:extLst>
              <a:ext uri="{FF2B5EF4-FFF2-40B4-BE49-F238E27FC236}">
                <a16:creationId xmlns:a16="http://schemas.microsoft.com/office/drawing/2014/main" id="{6FADE888-1DE9-4F18-B733-BBB2C41C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4697" y="617604"/>
            <a:ext cx="7482605" cy="49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915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145A-E41D-4F67-839D-8003BCDE5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140785"/>
            <a:ext cx="11160124" cy="1488314"/>
          </a:xfrm>
        </p:spPr>
        <p:txBody>
          <a:bodyPr/>
          <a:lstStyle/>
          <a:p>
            <a:pPr algn="ctr"/>
            <a:r>
              <a:rPr lang="en-US" sz="4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The Necessary </a:t>
            </a:r>
            <a:r>
              <a:rPr lang="en-US" sz="4000" dirty="0">
                <a:latin typeface="Trebuchet MS" panose="020B0603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4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omponents of Active </a:t>
            </a:r>
            <a:br>
              <a:rPr lang="en-US" sz="4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en-US" sz="40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Listening include:</a:t>
            </a:r>
            <a:b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A69AF-58F4-4102-9817-8B9F96317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7" y="1756658"/>
            <a:ext cx="11160123" cy="42164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Adopting a manner that is harmonious with the other person in terms of pacing, volume and tone of voice.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Pause before speaking to make sure the other person is done speaking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Adjusting your body postures so the other person feels comfortable (NLP)</a:t>
            </a:r>
          </a:p>
          <a:p>
            <a:pPr marL="914400" lvl="1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(Watch TED talk from Amy Cuddy)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Maintaining intermittent eye contact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Paraphrasing what the other person has said, or how they are feeling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Praising or complimenting them if it feels natural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Repeating points of your conversation that surprise you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Asking questions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Clarifying vocabulary or jargon you do not understand 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Making sure you speak for yourself and not the other person.  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Talking about what you have observed, think or perhaps fear.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Using short clear statements to break messages into small parts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1190C-418A-4CC5-810B-2564E7744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0354D-96B9-47EF-8A92-CE2E0275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3792340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3" y="559522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Group Dynamics:  What to Know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Picture 2" descr="How many groups should you join? — SWOOP Analytics">
            <a:extLst>
              <a:ext uri="{FF2B5EF4-FFF2-40B4-BE49-F238E27FC236}">
                <a16:creationId xmlns:a16="http://schemas.microsoft.com/office/drawing/2014/main" id="{0C2A316D-9B65-445D-A73E-F45CDC681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11" y="2379611"/>
            <a:ext cx="6288773" cy="27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16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145A-E41D-4F67-839D-8003BCDE5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140785"/>
            <a:ext cx="11160124" cy="1488314"/>
          </a:xfrm>
        </p:spPr>
        <p:txBody>
          <a:bodyPr/>
          <a:lstStyle/>
          <a:p>
            <a:pPr algn="ctr"/>
            <a:r>
              <a:rPr lang="en-US" dirty="0"/>
              <a:t>Facts About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A69AF-58F4-4102-9817-8B9F96317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1320800"/>
            <a:ext cx="11160123" cy="4216400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Norming, Storming, Forming and Performing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Perfect Size Working Group is 8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Different Leadership Style for Stages of Group Dynamics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EA5800"/>
              </a:solidFill>
            </a:endParaRP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EA5800"/>
                </a:solidFill>
              </a:rPr>
              <a:t>Norming:  Dependency and Inclusion		Leadership Style:  Directive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EA5800"/>
                </a:solidFill>
              </a:rPr>
              <a:t>Storming:  Counter dependency and Fight            Leadership Style:  Coaching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EA5800"/>
                </a:solidFill>
              </a:rPr>
              <a:t>Forming:  Trust and Structure                                Leadership Style: Supporting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EA5800"/>
                </a:solidFill>
              </a:rPr>
              <a:t>Work: Self-Directed Performing                          Leadership Style: Delegating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EA5800"/>
              </a:solidFill>
            </a:endParaRPr>
          </a:p>
          <a:p>
            <a:pPr>
              <a:buClr>
                <a:srgbClr val="EA5800"/>
              </a:buClr>
            </a:pPr>
            <a:r>
              <a:rPr lang="en-US" sz="1800" dirty="0">
                <a:solidFill>
                  <a:srgbClr val="EA5800"/>
                </a:solidFill>
              </a:rPr>
              <a:t>The stage of Group Dynamics will be very different if the Arbitrators have worked together before-Positive or Negative Bias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EA58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1190C-418A-4CC5-810B-2564E7744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0354D-96B9-47EF-8A92-CE2E0275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1077559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145A-E41D-4F67-839D-8003BCDE5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602730"/>
            <a:ext cx="11160124" cy="1488314"/>
          </a:xfrm>
        </p:spPr>
        <p:txBody>
          <a:bodyPr/>
          <a:lstStyle/>
          <a:p>
            <a:pPr algn="ctr"/>
            <a:r>
              <a:rPr lang="en-US" sz="4000" dirty="0"/>
              <a:t>Innovation Techniques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1190C-418A-4CC5-810B-2564E7744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0354D-96B9-47EF-8A92-CE2E0275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AE15AA7-705E-4FA4-88A8-22A94F87A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125904"/>
              </p:ext>
            </p:extLst>
          </p:nvPr>
        </p:nvGraphicFramePr>
        <p:xfrm>
          <a:off x="2785746" y="1542495"/>
          <a:ext cx="6620505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085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9F939-916E-446D-971A-EA82CA876E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b="1" dirty="0"/>
              <a:t>Chuck’s </a:t>
            </a:r>
            <a:r>
              <a:rPr lang="en-US" sz="4400" b="1" dirty="0">
                <a:solidFill>
                  <a:srgbClr val="C00000"/>
                </a:solidFill>
              </a:rPr>
              <a:t>Supplement</a:t>
            </a:r>
            <a:r>
              <a:rPr lang="en-US" sz="4400" b="1" dirty="0"/>
              <a:t> To Justice Scalia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8398-E6F9-407C-AA01-3D1828C6B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7809" y="1559890"/>
            <a:ext cx="9156382" cy="4216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“While computers function solely on logic, human beings do not. All sorts of extraneous factors — emotions, biases, preferences — can intervene, most of which you can do absolutely nothing about except play upon them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i="1" dirty="0">
                <a:solidFill>
                  <a:srgbClr val="C00000"/>
                </a:solidFill>
              </a:rPr>
              <a:t>in others and avoid them yourself . . . .”</a:t>
            </a:r>
            <a:endParaRPr lang="en-US" sz="2800" b="1" i="1" dirty="0"/>
          </a:p>
          <a:p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FCC9-396A-4777-B5FB-BA9D02AAA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20BFD-E552-4C05-BCF9-D46BF34D6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642428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4" y="0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World Trade Center Attacks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1026" name="Picture 2" descr="Amazon.com: World Trade Center - Twin Towers - NYC - NEW World Travel  Poster: Office Products">
            <a:extLst>
              <a:ext uri="{FF2B5EF4-FFF2-40B4-BE49-F238E27FC236}">
                <a16:creationId xmlns:a16="http://schemas.microsoft.com/office/drawing/2014/main" id="{9807E2D3-443A-40E1-9953-EA80B23B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12" y="1588623"/>
            <a:ext cx="6180975" cy="41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71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FD56-0188-4D91-959E-1BA03A83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World Trade Center Attacks-</a:t>
            </a:r>
            <a:br>
              <a:rPr lang="en-US" dirty="0"/>
            </a:br>
            <a:r>
              <a:rPr lang="en-US" dirty="0"/>
              <a:t>Bias affected Decision Making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1C5D1-DA38-4DAE-94C7-87E4BCA73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A5800"/>
                </a:solidFill>
              </a:rPr>
              <a:t>Pre-Attack Bias</a:t>
            </a:r>
          </a:p>
          <a:p>
            <a:pPr marL="800100" lvl="1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Silverstein-Only needed insurance limit for one tower</a:t>
            </a:r>
          </a:p>
          <a:p>
            <a:pPr marL="800100" lvl="1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Underwriter-Will not write unless limits purchased for both towers</a:t>
            </a:r>
          </a:p>
          <a:p>
            <a:pPr marL="800100" lvl="1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Rescorla-93 Bombing, Vista Parking Structure</a:t>
            </a:r>
          </a:p>
          <a:p>
            <a:pPr marL="800100" lvl="1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Rescorla-Next Attack will come by plane (Morgan Stanley)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EA5800"/>
              </a:solidFill>
            </a:endParaRP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A5800"/>
                </a:solidFill>
              </a:rPr>
              <a:t>Bias During the Attacks</a:t>
            </a:r>
          </a:p>
          <a:p>
            <a:pPr marL="800100" lvl="1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Port Authority-Only one plane</a:t>
            </a:r>
          </a:p>
          <a:p>
            <a:pPr marL="800100" lvl="1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A5800"/>
                </a:solidFill>
              </a:rPr>
              <a:t>Rescorla-Continue Evacuation of second tower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A1DCFFA-BA93-4421-B135-CA12A66973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7833" t="5840" r="39639" b="16379"/>
          <a:stretch/>
        </p:blipFill>
        <p:spPr>
          <a:xfrm>
            <a:off x="8143149" y="1824794"/>
            <a:ext cx="3532912" cy="35329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A102A-569F-4147-93F0-43FE70DAA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0325-4721-448F-9B55-04C3D3BE5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501008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3" y="391685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ARIAS•U.S. 2021 Spring Conference • www.arias-us.org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7E7A4A-98C7-4359-9C53-C6048B187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7" y="1756658"/>
            <a:ext cx="11160123" cy="421640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Questions?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Answers?</a:t>
            </a:r>
          </a:p>
          <a:p>
            <a:pPr marL="342900" indent="-3429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Comments?</a:t>
            </a:r>
          </a:p>
        </p:txBody>
      </p:sp>
    </p:spTree>
    <p:extLst>
      <p:ext uri="{BB962C8B-B14F-4D97-AF65-F5344CB8AC3E}">
        <p14:creationId xmlns:p14="http://schemas.microsoft.com/office/powerpoint/2010/main" val="398967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145A-E41D-4F67-839D-8003BCDE56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 Six Biases That Skew Decisions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A69AF-58F4-4102-9817-8B9F96317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7" y="2092325"/>
            <a:ext cx="11160123" cy="4216400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A5800"/>
                </a:solidFill>
              </a:rPr>
              <a:t>Hindsight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A5800"/>
                </a:solidFill>
              </a:rPr>
              <a:t>Good vs. Evil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A5800"/>
                </a:solidFill>
              </a:rPr>
              <a:t>Anchoring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A5800"/>
                </a:solidFill>
              </a:rPr>
              <a:t>First Impression/Confirmation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A5800"/>
                </a:solidFill>
              </a:rPr>
              <a:t>Fairness</a:t>
            </a:r>
          </a:p>
          <a:p>
            <a:pPr marL="457200" indent="-457200">
              <a:buClr>
                <a:srgbClr val="EA580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A5800"/>
                </a:solidFill>
              </a:rPr>
              <a:t>Self-Regard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1190C-418A-4CC5-810B-2564E7744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0354D-96B9-47EF-8A92-CE2E0275C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47190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1C65-C9E0-463E-BC91-0D19B6777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625" y="416854"/>
            <a:ext cx="9044750" cy="1173327"/>
          </a:xfrm>
        </p:spPr>
        <p:txBody>
          <a:bodyPr/>
          <a:lstStyle/>
          <a:p>
            <a:pPr algn="ctr"/>
            <a:r>
              <a:rPr lang="en-US" dirty="0"/>
              <a:t>Hindsight Bias Tells Us: If It Happened, </a:t>
            </a:r>
            <a:br>
              <a:rPr lang="en-US" dirty="0"/>
            </a:br>
            <a:r>
              <a:rPr lang="en-US" dirty="0"/>
              <a:t>It Was Foreseeable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F237AE3-DE73-4384-A3A1-86ED69D49A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183" y="1972657"/>
            <a:ext cx="4813633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9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BF350D7-6A0C-4F02-B654-4A977443D9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745" y="1836269"/>
            <a:ext cx="5306509" cy="39628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4584326-A305-4FF9-96F9-F8B7A1731279}"/>
              </a:ext>
            </a:extLst>
          </p:cNvPr>
          <p:cNvSpPr txBox="1">
            <a:spLocks/>
          </p:cNvSpPr>
          <p:nvPr/>
        </p:nvSpPr>
        <p:spPr>
          <a:xfrm>
            <a:off x="1573625" y="416854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Decision Not To Build A Flood Control </a:t>
            </a:r>
            <a:br>
              <a:rPr lang="en-US" dirty="0"/>
            </a:br>
            <a:r>
              <a:rPr lang="en-US" dirty="0"/>
              <a:t>Project: Negligent Or Reasonable?</a:t>
            </a:r>
          </a:p>
        </p:txBody>
      </p:sp>
    </p:spTree>
    <p:extLst>
      <p:ext uri="{BB962C8B-B14F-4D97-AF65-F5344CB8AC3E}">
        <p14:creationId xmlns:p14="http://schemas.microsoft.com/office/powerpoint/2010/main" val="173015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FC28-7863-49B4-BA0F-5CD34D30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47169E8-4542-4833-809D-B15D181F7E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738" y="1690919"/>
            <a:ext cx="5846523" cy="42886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B634FD-4093-4222-A827-9F8C8E65E8DA}"/>
              </a:ext>
            </a:extLst>
          </p:cNvPr>
          <p:cNvSpPr txBox="1">
            <a:spLocks/>
          </p:cNvSpPr>
          <p:nvPr/>
        </p:nvSpPr>
        <p:spPr>
          <a:xfrm>
            <a:off x="1573625" y="416854"/>
            <a:ext cx="9044750" cy="1173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pPr algn="ctr"/>
            <a:r>
              <a:rPr lang="en-US" dirty="0"/>
              <a:t>Half Of Judges Are</a:t>
            </a:r>
            <a:br>
              <a:rPr lang="en-US" dirty="0"/>
            </a:br>
            <a:r>
              <a:rPr lang="en-US" dirty="0"/>
              <a:t>Told There Later Was A Flood </a:t>
            </a:r>
          </a:p>
        </p:txBody>
      </p:sp>
    </p:spTree>
    <p:extLst>
      <p:ext uri="{BB962C8B-B14F-4D97-AF65-F5344CB8AC3E}">
        <p14:creationId xmlns:p14="http://schemas.microsoft.com/office/powerpoint/2010/main" val="2862323445"/>
      </p:ext>
    </p:extLst>
  </p:cSld>
  <p:clrMapOvr>
    <a:masterClrMapping/>
  </p:clrMapOvr>
</p:sld>
</file>

<file path=ppt/theme/theme1.xml><?xml version="1.0" encoding="utf-8"?>
<a:theme xmlns:a="http://schemas.openxmlformats.org/drawingml/2006/main" name="2021_ARIAS_BrandedPowerPoint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ahoma"/>
        <a:font script="Arab" typeface="Tahoma"/>
        <a:font script="Hant" typeface="新細明體"/>
        <a:font script="Telu" typeface="Gautami"/>
        <a:font script="Ethi" typeface="Nyala"/>
        <a:font script="Jpan" typeface="ＭＳ 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Gisha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orbel" panose="020B0503020204020204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Verdana"/>
        <a:font script="Arab" typeface="Tahoma"/>
        <a:font script="Hant" typeface="新細明體"/>
        <a:font script="Telu" typeface="Gautami"/>
        <a:font script="Ethi" typeface="Nyala"/>
        <a:font script="Jpan" typeface="ＭＳ 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Gisha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/>
          <a:tileRect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5C5CA44710B949A51A841DA6DE88FE" ma:contentTypeVersion="10" ma:contentTypeDescription="Create a new document." ma:contentTypeScope="" ma:versionID="86ef619b81d25db3a0dc83aa402d8522">
  <xsd:schema xmlns:xsd="http://www.w3.org/2001/XMLSchema" xmlns:xs="http://www.w3.org/2001/XMLSchema" xmlns:p="http://schemas.microsoft.com/office/2006/metadata/properties" xmlns:ns2="4d3a791d-3ce1-49b4-9f6a-5a7f8e409b76" targetNamespace="http://schemas.microsoft.com/office/2006/metadata/properties" ma:root="true" ma:fieldsID="02fa86529b03406ec75768992c324ca4" ns2:_="">
    <xsd:import namespace="4d3a791d-3ce1-49b4-9f6a-5a7f8e409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a791d-3ce1-49b4-9f6a-5a7f8e409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8E6087-2BED-4516-9E57-260A97FA93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89814C-2CBC-4C80-BD6A-D0E04ADB74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a791d-3ce1-49b4-9f6a-5a7f8e409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58A888-7F8B-47FC-BE93-665CC0C3E6D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4d3a791d-3ce1-49b4-9f6a-5a7f8e409b7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1918</Words>
  <Application>Microsoft Office PowerPoint</Application>
  <PresentationFormat>Widescreen</PresentationFormat>
  <Paragraphs>211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Times New Roman</vt:lpstr>
      <vt:lpstr>Arial</vt:lpstr>
      <vt:lpstr>Source Sans Pro</vt:lpstr>
      <vt:lpstr>Corbel</vt:lpstr>
      <vt:lpstr>Trebuchet MS</vt:lpstr>
      <vt:lpstr>Calibri</vt:lpstr>
      <vt:lpstr>2021_ARIAS_BrandedPowerPoint</vt:lpstr>
      <vt:lpstr>Great Decision Making </vt:lpstr>
      <vt:lpstr>PowerPoint Presentation</vt:lpstr>
      <vt:lpstr>Unconscious Bias in Group Dynamics</vt:lpstr>
      <vt:lpstr>Justice Scalia Explains the Problem</vt:lpstr>
      <vt:lpstr>Chuck’s Supplement To Justice Scalia</vt:lpstr>
      <vt:lpstr> Six Biases That Skew Decisions </vt:lpstr>
      <vt:lpstr>Hindsight Bias Tells Us: If It Happened,  It Was Foreseeable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vs. Evil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Panel of Judges</vt:lpstr>
      <vt:lpstr>How Well Does the Anchor Work?</vt:lpstr>
      <vt:lpstr>No Anchor: “Plaintiff Wants A Lot Of Money”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“It’s Inadmissible”</vt:lpstr>
      <vt:lpstr>Judges Didn’t See The Document</vt:lpstr>
      <vt:lpstr>Judges Saw The Document</vt:lpstr>
      <vt:lpstr>PowerPoint Presentation</vt:lpstr>
      <vt:lpstr>PowerPoint Presentation</vt:lpstr>
      <vt:lpstr>PowerPoint Presentation</vt:lpstr>
      <vt:lpstr>We All Think This Way</vt:lpstr>
      <vt:lpstr>Temple University, Philadelphia,  Group Dynamics Class in Psychoeducational Processes Major (PEP)</vt:lpstr>
      <vt:lpstr>Defense of Insurance Broker in Philadelphia County</vt:lpstr>
      <vt:lpstr>Philadelphia:  You are a Local Girl</vt:lpstr>
      <vt:lpstr>Decisive:  Work of the Heath Brothers</vt:lpstr>
      <vt:lpstr>Heath Brothers Approach to Problem Solving</vt:lpstr>
      <vt:lpstr>PowerPoint Presentation</vt:lpstr>
      <vt:lpstr>Heath Decision Making Methodology</vt:lpstr>
      <vt:lpstr>PowerPoint Presentation</vt:lpstr>
      <vt:lpstr>The Necessary Components of Active  Listening include: </vt:lpstr>
      <vt:lpstr>Group Dynamics:  What to Know</vt:lpstr>
      <vt:lpstr>Facts About Groups</vt:lpstr>
      <vt:lpstr>Innovation Techniques</vt:lpstr>
      <vt:lpstr>World Trade Center Attacks</vt:lpstr>
      <vt:lpstr>World Trade Center Attacks- Bias affected Decision Making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Decision Making </dc:title>
  <dc:creator/>
  <cp:lastModifiedBy>Michela Rynczak</cp:lastModifiedBy>
  <cp:revision>1</cp:revision>
  <cp:lastPrinted>2021-04-23T15:04:00Z</cp:lastPrinted>
  <dcterms:created xsi:type="dcterms:W3CDTF">2021-04-23T15:04:00Z</dcterms:created>
  <dcterms:modified xsi:type="dcterms:W3CDTF">2021-04-27T20:10:27Z</dcterms:modified>
</cp:coreProperties>
</file>