
<file path=[Content_Types].xml><?xml version="1.0" encoding="utf-8"?>
<Types xmlns="http://schemas.openxmlformats.org/package/2006/content-types">
  <Default Extension="rels" ContentType="application/vnd.openxmlformats-package.relationships+xml"/>
  <Default Extension="png" ContentType="image/png"/>
  <Default Extension="jpeg" ContentType="image/jpeg"/>
  <Default Extension="fntdata" ContentType="application/x-fontdata"/>
  <Override PartName="/customXml/item1.xml" ContentType="application/xml"/>
  <Override PartName="/customXml/item2.xml" ContentType="application/xml"/>
  <Override PartName="/customXml/item3.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authors.xml" ContentType="application/vnd.ms-powerpoint.author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thumbnail" Target="docProps/thumbnail.jpeg" /><Relationship Id="rId3" Type="http://schemas.openxmlformats.org/package/2006/relationships/metadata/core-properties" Target="docProps/core.xml" /><Relationship Id="rId4" Type="http://schemas.openxmlformats.org/officeDocument/2006/relationships/extended-properties" Target="docProps/app.xml" /></Relationships>
</file>

<file path=ppt/presentation.xml><?xml version="1.0" encoding="utf-8"?>
<!--Generated by Aspose.Slides for .NET 8.4.2.0--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r:id="rId4" id="2147483912"/>
  </p:sldMasterIdLst>
  <p:notesMasterIdLst>
    <p:notesMasterId r:id="rId12"/>
  </p:notesMasterIdLst>
  <p:sldIdLst>
    <p:sldId r:id="rId5" id="256"/>
    <p:sldId r:id="rId6" id="257"/>
    <p:sldId r:id="rId7" id="259"/>
    <p:sldId r:id="rId8" id="260"/>
    <p:sldId r:id="rId9" id="262"/>
    <p:sldId r:id="rId10" id="263"/>
    <p:sldId r:id="rId11" id="258"/>
  </p:sldIdLst>
  <p:sldSz cx="12192000" cy="6858000"/>
  <p:notesSz cx="6858000" cy="9144000"/>
  <p:embeddedFontLst>
    <p:embeddedFont>
      <p:font typeface="Corbel" panose="020B0503020204020204" pitchFamily="34" charset="0"/>
      <p:regular r:id="rId13"/>
      <p:bold r:id="rId14"/>
      <p:italic r:id="rId15"/>
      <p:boldItalic r:id="rId16"/>
    </p:embeddedFont>
    <p:embeddedFont>
      <p:font typeface="Source Sans Pro" panose="020B060402020202020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62BC485-FD58-3D69-F9F1-8188FC882FD5}" name="Cédric Le Coguic" initials="CC" userId="S::cedric.lecoguic@mci-group.com::bf2ba068-58c1-40d0-87d0-cb13fdf1458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5800"/>
    <a:srgbClr val="8B38D8"/>
    <a:srgbClr val="FF86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225"/>
    <p:restoredTop sz="96361"/>
  </p:normalViewPr>
  <p:slideViewPr>
    <p:cSldViewPr snapToGrid="0">
      <p:cViewPr varScale="1">
        <p:scale>
          <a:sx n="50" d="100"/>
          <a:sy n="50" d="100"/>
        </p:scale>
        <p:origin x="52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ustomXml" Target="../customXml/item1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notesMaster" Target="notesMasters/notesMaster1.xml" /><Relationship Id="rId13" Type="http://schemas.openxmlformats.org/officeDocument/2006/relationships/font" Target="fonts/font1.fntdata" /><Relationship Id="rId14" Type="http://schemas.openxmlformats.org/officeDocument/2006/relationships/font" Target="fonts/font2.fntdata" /><Relationship Id="rId15" Type="http://schemas.openxmlformats.org/officeDocument/2006/relationships/font" Target="fonts/font3.fntdata" /><Relationship Id="rId16" Type="http://schemas.openxmlformats.org/officeDocument/2006/relationships/font" Target="fonts/font4.fntdata" /><Relationship Id="rId17" Type="http://schemas.openxmlformats.org/officeDocument/2006/relationships/font" Target="fonts/font5.fntdata" /><Relationship Id="rId18" Type="http://schemas.openxmlformats.org/officeDocument/2006/relationships/font" Target="fonts/font6.fntdata" /><Relationship Id="rId19" Type="http://schemas.openxmlformats.org/officeDocument/2006/relationships/font" Target="fonts/font7.fntdata" /><Relationship Id="rId2" Type="http://schemas.openxmlformats.org/officeDocument/2006/relationships/customXml" Target="../customXml/item2.xml" /><Relationship Id="rId20" Type="http://schemas.openxmlformats.org/officeDocument/2006/relationships/font" Target="fonts/font8.fntdata" /><Relationship Id="rId21" Type="http://schemas.openxmlformats.org/officeDocument/2006/relationships/font" Target="fonts/font9.fntdata" /><Relationship Id="rId22" Type="http://schemas.openxmlformats.org/officeDocument/2006/relationships/font" Target="fonts/font10.fntdata" /><Relationship Id="rId23" Type="http://schemas.openxmlformats.org/officeDocument/2006/relationships/font" Target="fonts/font11.fntdata" /><Relationship Id="rId24" Type="http://schemas.openxmlformats.org/officeDocument/2006/relationships/font" Target="fonts/font12.fntdata" /><Relationship Id="rId25" Type="http://schemas.openxmlformats.org/officeDocument/2006/relationships/presProps" Target="presProps.xml" /><Relationship Id="rId26" Type="http://schemas.openxmlformats.org/officeDocument/2006/relationships/viewProps" Target="viewProps.xml" /><Relationship Id="rId27" Type="http://schemas.openxmlformats.org/officeDocument/2006/relationships/theme" Target="theme/theme2.xml" /><Relationship Id="rId28" Type="http://schemas.openxmlformats.org/officeDocument/2006/relationships/tableStyles" Target="tableStyles.xml" /><Relationship Id="rId3" Type="http://schemas.openxmlformats.org/officeDocument/2006/relationships/customXml" Target="../customXml/item3.xml" /><Relationship Id="rId30" Type="http://schemas.microsoft.com/office/2018/10/relationships/authors" Target="authors.xml" /><Relationship Id="rId4" Type="http://schemas.openxmlformats.org/officeDocument/2006/relationships/slideMaster" Target="slideMasters/slide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1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/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/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46CA78-61A1-9C47-9D7F-8CD821486DB2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/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/>
        </p:spPr>
        <p:txBody>
          <a:bodyPr vert="horz" lIns="91440" tIns="45720" rIns="91440" bIns="45720" rtlCol="0"/>
          <a:lstStyle/>
          <a:p>
            <a:pPr lvl="0"/>
            <a:r>
              <a:rPr lang="en-GB" dirty="1"/>
              <a:t>Click to edit Master text styles</a:t>
            </a:r>
          </a:p>
          <a:p>
            <a:pPr lvl="1"/>
            <a:r>
              <a:rPr lang="en-GB" dirty="1"/>
              <a:t>Second level</a:t>
            </a:r>
          </a:p>
          <a:p>
            <a:pPr lvl="2"/>
            <a:r>
              <a:rPr lang="en-GB" dirty="1"/>
              <a:t>Third level</a:t>
            </a:r>
          </a:p>
          <a:p>
            <a:pPr lvl="3"/>
            <a:r>
              <a:rPr lang="en-GB" dirty="1"/>
              <a:t>Fourth level</a:t>
            </a:r>
          </a:p>
          <a:p>
            <a:pPr lvl="4"/>
            <a:r>
              <a:rPr lang="en-GB" dirty="1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/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/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349067-09C9-6649-BEE6-0256847B5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202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image" Target="../media/image2.png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Relationship Id="rId2" Type="http://schemas.openxmlformats.org/officeDocument/2006/relationships/image" Target="../media/image3.png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/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1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1"/>
              <a:t>ARIAS•U.S. 2021 Spring Conference • www.arias-us.org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2DF68FA-F7E4-0D42-BD70-C8803FF10DE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68230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1" smtClean="0"/>
              <a:t>Click to edit Master text styles</a:t>
            </a:r>
          </a:p>
          <a:p>
            <a:pPr lvl="1"/>
            <a:r>
              <a:rPr lang="en-US" dirty="1" smtClean="0"/>
              <a:t>Second level</a:t>
            </a:r>
          </a:p>
          <a:p>
            <a:pPr lvl="2"/>
            <a:r>
              <a:rPr lang="en-US" dirty="1" smtClean="0"/>
              <a:t>Third level</a:t>
            </a:r>
          </a:p>
          <a:p>
            <a:pPr lvl="3"/>
            <a:r>
              <a:rPr lang="en-US" dirty="1" smtClean="0"/>
              <a:t>Fourth level</a:t>
            </a:r>
          </a:p>
          <a:p>
            <a:pPr lvl="4"/>
            <a:r>
              <a:rPr lang="en-US" dirty="1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1"/>
              <a:t>ARIAS•U.S. 2021 Spring Conference • www.arias-us.org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68FA-F7E4-0D42-BD70-C8803FF10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6596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dirty="1" smtClean="0"/>
              <a:t>Click to edit Master text styles</a:t>
            </a:r>
          </a:p>
          <a:p>
            <a:pPr lvl="1"/>
            <a:r>
              <a:rPr lang="en-US" dirty="1" smtClean="0"/>
              <a:t>Second level</a:t>
            </a:r>
          </a:p>
          <a:p>
            <a:pPr lvl="2"/>
            <a:r>
              <a:rPr lang="en-US" dirty="1" smtClean="0"/>
              <a:t>Third level</a:t>
            </a:r>
          </a:p>
          <a:p>
            <a:pPr lvl="3"/>
            <a:r>
              <a:rPr lang="en-US" dirty="1" smtClean="0"/>
              <a:t>Fourth level</a:t>
            </a:r>
          </a:p>
          <a:p>
            <a:pPr lvl="4"/>
            <a:r>
              <a:rPr lang="en-US" dirty="1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1"/>
              <a:t>ARIAS•U.S. 2021 Spring Conference • www.arias-us.org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68FA-F7E4-0D42-BD70-C8803FF10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6984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-1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2F48B2-24E6-1C49-B160-0858247FA4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/>
          <a:solidFill>
            <a:srgbClr val="EA5800">
              <a:alpha val="65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5480E3A-05B1-BF47-9DB7-897D4F01B8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9" y="512763"/>
            <a:ext cx="7380286" cy="2781407"/>
          </a:xfrm>
        </p:spPr>
        <p:txBody>
          <a:bodyPr anchor="b">
            <a:noAutofit/>
          </a:bodyPr>
          <a:lstStyle>
            <a:lvl1pPr algn="l">
              <a:defRPr sz="5600" b="1" i="0">
                <a:solidFill>
                  <a:schemeClr val="bg1"/>
                </a:solidFill>
                <a:latin typeface="Source Sans Pro" panose="020b0503030403020204" pitchFamily="34" charset="0"/>
                <a:ea typeface="Jost SemiBold" pitchFamily="2" charset="0"/>
                <a:cs typeface="Gotham Bold" pitchFamily="2" charset="0"/>
              </a:defRPr>
            </a:lvl1pPr>
          </a:lstStyle>
          <a:p>
            <a:r>
              <a:rPr lang="en-GB" dirty="1"/>
              <a:t>Click to edit presentation title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FA051-B0A6-BD40-B5D0-5D730E0A5D6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3409920"/>
            <a:ext cx="7380287" cy="1127961"/>
          </a:xfrm>
        </p:spPr>
        <p:txBody>
          <a:bodyPr lIns="90000" anchor="t">
            <a:noAutofit/>
          </a:bodyPr>
          <a:lstStyle>
            <a:lvl1pPr marL="0" indent="0" algn="l">
              <a:spcBef>
                <a:spcPct val="0"/>
              </a:spcBef>
              <a:buNone/>
              <a:defRPr sz="2800" b="0" i="0">
                <a:solidFill>
                  <a:schemeClr val="bg1"/>
                </a:solidFill>
                <a:latin typeface="Source Sans Pro" panose="020b0503030403020204" pitchFamily="34" charset="0"/>
                <a:ea typeface="Jost Medium" pitchFamily="2" charset="0"/>
                <a:cs typeface="Gotham Medium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1"/>
              <a:t>Click to edit subtitle</a:t>
            </a:r>
            <a:endParaRPr lang="en-US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3BCFE05D-065D-C848-898A-0D3F74A9B0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4688025"/>
            <a:ext cx="3600450" cy="798375"/>
          </a:xfrm>
        </p:spPr>
        <p:txBody>
          <a:bodyPr anchor="t">
            <a:noAutofit/>
          </a:bodyPr>
          <a:lstStyle>
            <a:lvl1pPr marL="0" indent="0">
              <a:spcBef>
                <a:spcPct val="0"/>
              </a:spcBef>
              <a:buNone/>
              <a:defRPr sz="1400" b="0" i="0">
                <a:solidFill>
                  <a:schemeClr val="bg1"/>
                </a:solidFill>
                <a:latin typeface="Source Sans Pro" panose="020b0503030403020204" pitchFamily="34" charset="0"/>
                <a:ea typeface="Jost" pitchFamily="2" charset="0"/>
                <a:cs typeface="Gotham Light" pitchFamily="2" charset="0"/>
              </a:defRPr>
            </a:lvl1pPr>
          </a:lstStyle>
          <a:p>
            <a:pPr lvl="0"/>
            <a:r>
              <a:rPr lang="en-GB" dirty="1"/>
              <a:t>Date</a:t>
            </a:r>
          </a:p>
          <a:p>
            <a:pPr lvl="0"/>
            <a:r>
              <a:rPr lang="en-GB" dirty="1"/>
              <a:t>Speaker Name, Speaker Company</a:t>
            </a:r>
            <a:endParaRPr lang="en-US"/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72C67998-77C3-A44B-B112-D28D36CD20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8796214" y="5192202"/>
            <a:ext cx="2886026" cy="1275625"/>
          </a:xfrm>
          <a:prstGeom prst="rect"/>
        </p:spPr>
      </p:pic>
      <p:sp>
        <p:nvSpPr>
          <p:cNvPr id="10" name="Footer Placeholder 17">
            <a:extLst>
              <a:ext uri="{FF2B5EF4-FFF2-40B4-BE49-F238E27FC236}">
                <a16:creationId xmlns:a16="http://schemas.microsoft.com/office/drawing/2014/main" id="{42105500-847D-504A-AB9A-317DFF118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937" y="6356350"/>
            <a:ext cx="3271136" cy="430210"/>
          </a:xfrm>
          <a:prstGeom prst="rect"/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Source Sans Pro" panose="020b0503030403020204" pitchFamily="34" charset="0"/>
                <a:cs typeface="Gotham Light" pitchFamily="2" charset="0"/>
              </a:defRPr>
            </a:lvl1pPr>
          </a:lstStyle>
          <a:p>
            <a:r>
              <a:rPr lang="en-US" dirty="1"/>
              <a:t>ARIAS•U.S. 2021 Spring Conference • www.arias-us.org</a:t>
            </a:r>
          </a:p>
        </p:txBody>
      </p:sp>
    </p:spTree>
    <p:extLst>
      <p:ext uri="{BB962C8B-B14F-4D97-AF65-F5344CB8AC3E}">
        <p14:creationId xmlns:p14="http://schemas.microsoft.com/office/powerpoint/2010/main" val="2610180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5939" y="621582"/>
            <a:ext cx="11160124" cy="1488314"/>
          </a:xfrm>
        </p:spPr>
        <p:txBody>
          <a:bodyPr anchor="t">
            <a:noAutofit/>
          </a:bodyPr>
          <a:lstStyle>
            <a:lvl1pPr algn="l">
              <a:defRPr sz="4000" b="1" i="0">
                <a:solidFill>
                  <a:srgbClr val="EA5800"/>
                </a:solidFill>
                <a:latin typeface="Source Sans Pro" panose="020b0503030403020204" pitchFamily="34" charset="0"/>
                <a:ea typeface="Jost SemiBold" pitchFamily="2" charset="0"/>
                <a:cs typeface="Gotham Bold" pitchFamily="2" charset="0"/>
              </a:defRPr>
            </a:lvl1pPr>
          </a:lstStyle>
          <a:p>
            <a:r>
              <a:rPr lang="en-GB" dirty="1"/>
              <a:t>Click to edit headline title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914C1C-5903-2C43-A473-C889FA856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2092325"/>
            <a:ext cx="7366000" cy="42164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2400" b="0" i="0">
                <a:solidFill>
                  <a:schemeClr val="accent2"/>
                </a:solidFill>
                <a:latin typeface="Source Sans Pro" panose="020b0503030403020204" pitchFamily="34" charset="0"/>
                <a:ea typeface="Jost Medium" pitchFamily="2" charset="0"/>
                <a:cs typeface="Gotham Light" pitchFamily="2" charset="0"/>
              </a:defRPr>
            </a:lvl1pPr>
          </a:lstStyle>
          <a:p>
            <a:pPr lvl="0"/>
            <a:r>
              <a:rPr lang="en-GB" dirty="1"/>
              <a:t>Click to edit contents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23CC9CAA-A16F-9749-B499-9DEB30F7784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43149" y="1824794"/>
            <a:ext cx="3532912" cy="3532912"/>
          </a:xfrm>
          <a:prstGeom prst="ellipse"/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1"/>
              <a:t>Click to insert picture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3579623-4B19-6A44-8E11-7B18E8EEFC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89630"/>
            <a:ext cx="3600450" cy="313100"/>
          </a:xfrm>
        </p:spPr>
        <p:txBody>
          <a:bodyPr>
            <a:noAutofit/>
          </a:bodyPr>
          <a:lstStyle>
            <a:lvl1pPr>
              <a:buNone/>
              <a:defRPr sz="1000" b="0" i="0">
                <a:solidFill>
                  <a:schemeClr val="accent3"/>
                </a:solidFill>
                <a:latin typeface="Source Sans Pro" panose="020b0503030403020204" pitchFamily="34" charset="0"/>
                <a:ea typeface="Jost" pitchFamily="2" charset="0"/>
                <a:cs typeface="Gotham Light" pitchFamily="2" charset="0"/>
              </a:defRPr>
            </a:lvl1pPr>
          </a:lstStyle>
          <a:p>
            <a:pPr lvl="0"/>
            <a:r>
              <a:rPr lang="en-GB" dirty="1"/>
              <a:t>Section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0980E7-3DDB-4C02-8408-04E9C61728CB}"/>
              </a:ext>
            </a:extLst>
          </p:cNvPr>
          <p:cNvSpPr txBox="1"/>
          <p:nvPr userDrawn="1"/>
        </p:nvSpPr>
        <p:spPr>
          <a:xfrm>
            <a:off x="5826034" y="6382476"/>
            <a:ext cx="539931" cy="365919"/>
          </a:xfrm>
          <a:prstGeom prst="rect"/>
          <a:noFill/>
        </p:spPr>
        <p:txBody>
          <a:bodyPr wrap="square" rtlCol="0">
            <a:spAutoFit/>
          </a:bodyPr>
          <a:lstStyle/>
          <a:p>
            <a:pPr algn="ctr"/>
            <a:fld id="{965D6D83-83C2-425F-BE2A-542D73A3F5E8}" type="slidenum">
              <a:rPr lang="en-US" smtClean="0">
                <a:solidFill>
                  <a:schemeClr val="bg1"/>
                </a:solidFill>
              </a:rPr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Footer Placeholder 17">
            <a:extLst>
              <a:ext uri="{FF2B5EF4-FFF2-40B4-BE49-F238E27FC236}">
                <a16:creationId xmlns:a16="http://schemas.microsoft.com/office/drawing/2014/main" id="{EE1D463A-1ED4-A74E-A079-22E6EEBF62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937" y="6356350"/>
            <a:ext cx="3271136" cy="430210"/>
          </a:xfrm>
          <a:prstGeom prst="rect"/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Source Sans Pro" panose="020b0503030403020204" pitchFamily="34" charset="0"/>
                <a:cs typeface="Gotham Light" pitchFamily="2" charset="0"/>
              </a:defRPr>
            </a:lvl1pPr>
          </a:lstStyle>
          <a:p>
            <a:r>
              <a:rPr lang="en-US" dirty="1"/>
              <a:t>ARIAS•U.S. 2021 Spring Conference • www.arias-us.org</a:t>
            </a:r>
          </a:p>
        </p:txBody>
      </p:sp>
    </p:spTree>
    <p:extLst>
      <p:ext uri="{BB962C8B-B14F-4D97-AF65-F5344CB8AC3E}">
        <p14:creationId xmlns:p14="http://schemas.microsoft.com/office/powerpoint/2010/main" val="649437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EA0A4B-8B7B-704E-B1B0-CADD69781E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552879"/>
            <a:ext cx="5472112" cy="8556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None/>
              <a:defRPr sz="2400" b="0" i="0">
                <a:latin typeface="Source Sans Pro" panose="020b0503030403020204" pitchFamily="34" charset="0"/>
                <a:ea typeface="Jost Medium" pitchFamily="2" charset="0"/>
                <a:cs typeface="Gotham Medium" pitchFamily="2" charset="0"/>
              </a:defRPr>
            </a:lvl1pPr>
          </a:lstStyle>
          <a:p>
            <a:pPr lvl="0"/>
            <a:r>
              <a:rPr lang="en-GB" dirty="1"/>
              <a:t>Click to edit 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0680661-A29F-9B47-814D-E00D8FAEEF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2581275"/>
            <a:ext cx="5472112" cy="3643313"/>
          </a:xfrm>
        </p:spPr>
        <p:txBody>
          <a:bodyPr>
            <a:noAutofit/>
          </a:bodyPr>
          <a:lstStyle>
            <a:lvl1pPr marL="0" indent="0" algn="l">
              <a:spcBef>
                <a:spcPts val="400"/>
              </a:spcBef>
              <a:buNone/>
              <a:defRPr sz="1400" b="0" i="0">
                <a:solidFill>
                  <a:schemeClr val="accent2"/>
                </a:solidFill>
                <a:latin typeface="Source Sans Pro" panose="020b0503030403020204" pitchFamily="34" charset="0"/>
                <a:ea typeface="Jost" pitchFamily="2" charset="0"/>
                <a:cs typeface="Gotham Light" pitchFamily="2" charset="0"/>
              </a:defRPr>
            </a:lvl1pPr>
          </a:lstStyle>
          <a:p>
            <a:pPr lvl="0"/>
            <a:r>
              <a:rPr lang="en-GB" dirty="1"/>
              <a:t>Click to edit body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3CC332-732C-A64A-88B9-16E7F8BBC6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938" y="289630"/>
            <a:ext cx="3600450" cy="313100"/>
          </a:xfrm>
        </p:spPr>
        <p:txBody>
          <a:bodyPr>
            <a:noAutofit/>
          </a:bodyPr>
          <a:lstStyle>
            <a:lvl1pPr>
              <a:buNone/>
              <a:defRPr sz="1000" b="0" i="0">
                <a:solidFill>
                  <a:schemeClr val="accent3"/>
                </a:solidFill>
                <a:latin typeface="Gotham Light" pitchFamily="2" charset="0"/>
                <a:ea typeface="Jost" pitchFamily="2" charset="0"/>
                <a:cs typeface="Gotham Light" pitchFamily="2" charset="0"/>
              </a:defRPr>
            </a:lvl1pPr>
          </a:lstStyle>
          <a:p>
            <a:pPr lvl="0"/>
            <a:r>
              <a:rPr lang="en-GB" dirty="1"/>
              <a:t>Section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110D6B7-1E6C-A74D-83A6-F1904EC174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01513" y="2581275"/>
            <a:ext cx="5472112" cy="3643313"/>
          </a:xfrm>
        </p:spPr>
        <p:txBody>
          <a:bodyPr>
            <a:noAutofit/>
          </a:bodyPr>
          <a:lstStyle>
            <a:lvl1pPr marL="0" indent="0" algn="l">
              <a:spcBef>
                <a:spcPts val="400"/>
              </a:spcBef>
              <a:buNone/>
              <a:defRPr sz="1400" b="0" i="0">
                <a:solidFill>
                  <a:schemeClr val="accent2"/>
                </a:solidFill>
                <a:latin typeface="Source Sans Pro" panose="020b0503030403020204" pitchFamily="34" charset="0"/>
                <a:ea typeface="Jost" pitchFamily="2" charset="0"/>
                <a:cs typeface="Gotham Light" pitchFamily="2" charset="0"/>
              </a:defRPr>
            </a:lvl1pPr>
          </a:lstStyle>
          <a:p>
            <a:pPr lvl="0"/>
            <a:r>
              <a:rPr lang="en-GB" dirty="1"/>
              <a:t>Click to edit body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04E655A-3B57-AC4E-A298-0FCB43DEE4A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9" y="616939"/>
            <a:ext cx="11160124" cy="931861"/>
          </a:xfrm>
        </p:spPr>
        <p:txBody>
          <a:bodyPr anchor="t">
            <a:noAutofit/>
          </a:bodyPr>
          <a:lstStyle>
            <a:lvl1pPr algn="l">
              <a:defRPr sz="4000" b="1" i="0">
                <a:solidFill>
                  <a:srgbClr val="EA5800"/>
                </a:solidFill>
                <a:latin typeface="Source Sans Pro" panose="020b0503030403020204" pitchFamily="34" charset="0"/>
                <a:ea typeface="Jost SemiBold" pitchFamily="2" charset="0"/>
                <a:cs typeface="Gotham Bold" pitchFamily="2" charset="0"/>
              </a:defRPr>
            </a:lvl1pPr>
          </a:lstStyle>
          <a:p>
            <a:r>
              <a:rPr lang="en-GB" dirty="1"/>
              <a:t>Click to edit headline title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7C1DD7-CD8E-4AB0-AB4F-F14BC5F2905F}"/>
              </a:ext>
            </a:extLst>
          </p:cNvPr>
          <p:cNvSpPr txBox="1"/>
          <p:nvPr userDrawn="1"/>
        </p:nvSpPr>
        <p:spPr>
          <a:xfrm>
            <a:off x="5826034" y="6382476"/>
            <a:ext cx="539931" cy="365919"/>
          </a:xfrm>
          <a:prstGeom prst="rect"/>
          <a:noFill/>
        </p:spPr>
        <p:txBody>
          <a:bodyPr wrap="square" rtlCol="0">
            <a:spAutoFit/>
          </a:bodyPr>
          <a:lstStyle/>
          <a:p>
            <a:pPr algn="ctr"/>
            <a:fld id="{965D6D83-83C2-425F-BE2A-542D73A3F5E8}" type="slidenum">
              <a:rPr lang="en-US" smtClean="0">
                <a:solidFill>
                  <a:schemeClr val="bg1"/>
                </a:solidFill>
              </a:rPr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Footer Placeholder 17">
            <a:extLst>
              <a:ext uri="{FF2B5EF4-FFF2-40B4-BE49-F238E27FC236}">
                <a16:creationId xmlns:a16="http://schemas.microsoft.com/office/drawing/2014/main" id="{09988CE9-F5B2-D641-B3B3-884C767E68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937" y="6356350"/>
            <a:ext cx="3271136" cy="430210"/>
          </a:xfrm>
          <a:prstGeom prst="rect"/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Source Sans Pro" panose="020b0503030403020204" pitchFamily="34" charset="0"/>
                <a:cs typeface="Gotham Light" pitchFamily="2" charset="0"/>
              </a:defRPr>
            </a:lvl1pPr>
          </a:lstStyle>
          <a:p>
            <a:r>
              <a:rPr lang="en-US" dirty="1"/>
              <a:t>ARIAS•U.S. 2021 Spring Conference • www.arias-us.org</a:t>
            </a:r>
          </a:p>
        </p:txBody>
      </p:sp>
    </p:spTree>
    <p:extLst>
      <p:ext uri="{BB962C8B-B14F-4D97-AF65-F5344CB8AC3E}">
        <p14:creationId xmlns:p14="http://schemas.microsoft.com/office/powerpoint/2010/main" val="2626837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E914FAF-79D2-9F48-813B-BDCA2996A123}"/>
              </a:ext>
            </a:extLst>
          </p:cNvPr>
          <p:cNvSpPr/>
          <p:nvPr userDrawn="1"/>
        </p:nvSpPr>
        <p:spPr>
          <a:xfrm>
            <a:off x="0" y="-657801"/>
            <a:ext cx="12192000" cy="7428335"/>
          </a:xfrm>
          <a:prstGeom prst="rect"/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5939" y="512763"/>
            <a:ext cx="7380286" cy="2781407"/>
          </a:xfrm>
        </p:spPr>
        <p:txBody>
          <a:bodyPr anchor="b">
            <a:noAutofit/>
          </a:bodyPr>
          <a:lstStyle>
            <a:lvl1pPr algn="l">
              <a:defRPr sz="5600" b="1" i="0">
                <a:solidFill>
                  <a:srgbClr val="EA5800"/>
                </a:solidFill>
                <a:latin typeface="Source Sans Pro" panose="020b0503030403020204" pitchFamily="34" charset="0"/>
                <a:ea typeface="Jost SemiBold" pitchFamily="2" charset="0"/>
                <a:cs typeface="Gotham Bold" pitchFamily="2" charset="0"/>
              </a:defRPr>
            </a:lvl1pPr>
          </a:lstStyle>
          <a:p>
            <a:r>
              <a:rPr lang="en-GB" dirty="1"/>
              <a:t>Click to edit presentation 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5938" y="3409920"/>
            <a:ext cx="7380287" cy="1127961"/>
          </a:xfrm>
        </p:spPr>
        <p:txBody>
          <a:bodyPr lIns="90000" anchor="t">
            <a:noAutofit/>
          </a:bodyPr>
          <a:lstStyle>
            <a:lvl1pPr marL="0" indent="0" algn="l">
              <a:spcBef>
                <a:spcPct val="0"/>
              </a:spcBef>
              <a:buNone/>
              <a:defRPr sz="2800" b="0" i="0">
                <a:solidFill>
                  <a:schemeClr val="tx1"/>
                </a:solidFill>
                <a:latin typeface="Source Sans Pro" panose="020b0503030403020204" pitchFamily="34" charset="0"/>
                <a:ea typeface="Jost Medium" pitchFamily="2" charset="0"/>
                <a:cs typeface="Gotham Medium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1"/>
              <a:t>Click to edit subtitle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D48DDB5-8B1D-EA4B-81EB-1274E9BD95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4688025"/>
            <a:ext cx="3600450" cy="798375"/>
          </a:xfrm>
        </p:spPr>
        <p:txBody>
          <a:bodyPr anchor="t">
            <a:noAutofit/>
          </a:bodyPr>
          <a:lstStyle>
            <a:lvl1pPr marL="0" indent="0">
              <a:spcBef>
                <a:spcPct val="0"/>
              </a:spcBef>
              <a:buNone/>
              <a:defRPr sz="1400" b="0" i="0">
                <a:solidFill>
                  <a:schemeClr val="accent2"/>
                </a:solidFill>
                <a:latin typeface="Source Sans Pro" panose="020b0503030403020204" pitchFamily="34" charset="0"/>
                <a:ea typeface="Jost" pitchFamily="2" charset="0"/>
                <a:cs typeface="Gotham Light" pitchFamily="2" charset="0"/>
              </a:defRPr>
            </a:lvl1pPr>
          </a:lstStyle>
          <a:p>
            <a:pPr lvl="0"/>
            <a:r>
              <a:rPr lang="en-GB" dirty="1"/>
              <a:t>Date</a:t>
            </a:r>
          </a:p>
          <a:p>
            <a:pPr lvl="0"/>
            <a:r>
              <a:rPr lang="en-GB" dirty="1"/>
              <a:t>Speaker Name, Speaker Company</a:t>
            </a:r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AEFB4B7A-EA37-D54C-8ECC-B54D65A592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595361" y="5087212"/>
            <a:ext cx="3215615" cy="1454120"/>
          </a:xfrm>
          <a:prstGeom prst="rect"/>
        </p:spPr>
      </p:pic>
      <p:sp>
        <p:nvSpPr>
          <p:cNvPr id="8" name="Footer Placeholder 17">
            <a:extLst>
              <a:ext uri="{FF2B5EF4-FFF2-40B4-BE49-F238E27FC236}">
                <a16:creationId xmlns:a16="http://schemas.microsoft.com/office/drawing/2014/main" id="{4D319F87-57F5-FB4C-9B2C-3D4443EE4A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937" y="6356350"/>
            <a:ext cx="3271136" cy="430210"/>
          </a:xfrm>
          <a:prstGeom prst="rect"/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2"/>
                </a:solidFill>
                <a:latin typeface="Source Sans Pro" panose="020b0503030403020204" pitchFamily="34" charset="0"/>
                <a:cs typeface="Gotham Light" pitchFamily="2" charset="0"/>
              </a:defRPr>
            </a:lvl1pPr>
          </a:lstStyle>
          <a:p>
            <a:r>
              <a:rPr lang="en-US" dirty="1"/>
              <a:t>ARIAS•U.S. 2021 Spring Conference • www.arias-us.org</a:t>
            </a:r>
          </a:p>
        </p:txBody>
      </p:sp>
    </p:spTree>
    <p:extLst>
      <p:ext uri="{BB962C8B-B14F-4D97-AF65-F5344CB8AC3E}">
        <p14:creationId xmlns:p14="http://schemas.microsoft.com/office/powerpoint/2010/main" val="1886109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2DC560B1-A739-314F-893B-037CD966C1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9" y="801363"/>
            <a:ext cx="4165651" cy="2481232"/>
          </a:xfrm>
        </p:spPr>
        <p:txBody>
          <a:bodyPr anchor="b">
            <a:noAutofit/>
          </a:bodyPr>
          <a:lstStyle>
            <a:lvl1pPr algn="l">
              <a:defRPr sz="4000" b="1" i="0">
                <a:solidFill>
                  <a:srgbClr val="EA5800"/>
                </a:solidFill>
                <a:latin typeface="Source Sans Pro" panose="020b0503030403020204" pitchFamily="34" charset="0"/>
                <a:ea typeface="Jost SemiBold" pitchFamily="2" charset="0"/>
                <a:cs typeface="Gotham Bold" pitchFamily="2" charset="0"/>
              </a:defRPr>
            </a:lvl1pPr>
          </a:lstStyle>
          <a:p>
            <a:r>
              <a:rPr lang="en-GB" dirty="1"/>
              <a:t>Click to edit presentation title</a:t>
            </a:r>
            <a:endParaRPr lang="en-US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A1DE0799-6BEB-AB4D-8730-8A4A9CBAB3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9" y="3409920"/>
            <a:ext cx="4165652" cy="1127961"/>
          </a:xfrm>
        </p:spPr>
        <p:txBody>
          <a:bodyPr anchor="t">
            <a:noAutofit/>
          </a:bodyPr>
          <a:lstStyle>
            <a:lvl1pPr marL="0" indent="0" algn="l">
              <a:spcBef>
                <a:spcPct val="0"/>
              </a:spcBef>
              <a:buNone/>
              <a:defRPr sz="2400" b="0" i="0">
                <a:solidFill>
                  <a:schemeClr val="accent2"/>
                </a:solidFill>
                <a:latin typeface="Source Sans Pro" panose="020b0503030403020204" pitchFamily="34" charset="0"/>
                <a:ea typeface="Jost Medium" pitchFamily="2" charset="0"/>
                <a:cs typeface="Gotham Medium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1"/>
              <a:t>Click to edit subtitle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2671D52B-9294-904F-82ED-26D610626C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4688025"/>
            <a:ext cx="3600450" cy="587375"/>
          </a:xfrm>
        </p:spPr>
        <p:txBody>
          <a:bodyPr anchor="t">
            <a:noAutofit/>
          </a:bodyPr>
          <a:lstStyle>
            <a:lvl1pPr marL="0" indent="0">
              <a:spcBef>
                <a:spcPct val="0"/>
              </a:spcBef>
              <a:buNone/>
              <a:defRPr sz="1400" b="0" i="0">
                <a:solidFill>
                  <a:schemeClr val="accent2"/>
                </a:solidFill>
                <a:latin typeface="Source Sans Pro" panose="020b0503030403020204" pitchFamily="34" charset="0"/>
                <a:ea typeface="Jost" pitchFamily="2" charset="0"/>
                <a:cs typeface="Gotham Light" pitchFamily="2" charset="0"/>
              </a:defRPr>
            </a:lvl1pPr>
          </a:lstStyle>
          <a:p>
            <a:pPr lvl="0"/>
            <a:r>
              <a:rPr lang="en-GB" dirty="1"/>
              <a:t>Date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1C3F509-10E1-6949-B52C-A62DCF44080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24825" y="788474"/>
            <a:ext cx="4988242" cy="4988242"/>
          </a:xfrm>
          <a:prstGeom prst="ellipse"/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1"/>
              <a:t>Click to insert picture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1E2DA4-96AD-427A-AB8B-593C9EB76A4A}"/>
              </a:ext>
            </a:extLst>
          </p:cNvPr>
          <p:cNvSpPr txBox="1"/>
          <p:nvPr userDrawn="1"/>
        </p:nvSpPr>
        <p:spPr>
          <a:xfrm>
            <a:off x="5826034" y="6382476"/>
            <a:ext cx="539931" cy="365919"/>
          </a:xfrm>
          <a:prstGeom prst="rect"/>
          <a:noFill/>
        </p:spPr>
        <p:txBody>
          <a:bodyPr wrap="square" rtlCol="0">
            <a:spAutoFit/>
          </a:bodyPr>
          <a:lstStyle/>
          <a:p>
            <a:pPr algn="ctr"/>
            <a:fld id="{965D6D83-83C2-425F-BE2A-542D73A3F5E8}" type="slidenum">
              <a:rPr lang="en-US" smtClean="0">
                <a:solidFill>
                  <a:schemeClr val="bg1"/>
                </a:solidFill>
              </a:rPr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Footer Placeholder 17">
            <a:extLst>
              <a:ext uri="{FF2B5EF4-FFF2-40B4-BE49-F238E27FC236}">
                <a16:creationId xmlns:a16="http://schemas.microsoft.com/office/drawing/2014/main" id="{5A00C1C1-EEEF-4D46-8E8C-C07A042BBE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937" y="6356350"/>
            <a:ext cx="3271136" cy="430210"/>
          </a:xfrm>
          <a:prstGeom prst="rect"/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Source Sans Pro" panose="020b0503030403020204" pitchFamily="34" charset="0"/>
                <a:cs typeface="Gotham Light" pitchFamily="2" charset="0"/>
              </a:defRPr>
            </a:lvl1pPr>
          </a:lstStyle>
          <a:p>
            <a:r>
              <a:rPr lang="en-US" dirty="1"/>
              <a:t>ARIAS•U.S. 2021 Spring Conference • www.arias-us.org</a:t>
            </a:r>
          </a:p>
        </p:txBody>
      </p:sp>
    </p:spTree>
    <p:extLst>
      <p:ext uri="{BB962C8B-B14F-4D97-AF65-F5344CB8AC3E}">
        <p14:creationId xmlns:p14="http://schemas.microsoft.com/office/powerpoint/2010/main" val="2196214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BB444DC-764D-FF4E-83FC-2A53FA59DC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2061837"/>
            <a:ext cx="5472112" cy="855663"/>
          </a:xfrm>
        </p:spPr>
        <p:txBody>
          <a:bodyPr>
            <a:noAutofit/>
          </a:bodyPr>
          <a:lstStyle>
            <a:lvl1pPr marL="0" indent="0">
              <a:spcBef>
                <a:spcPct val="0"/>
              </a:spcBef>
              <a:buNone/>
              <a:defRPr sz="2400" b="0" i="0">
                <a:latin typeface="Source Sans Pro" panose="020b0503030403020204" pitchFamily="34" charset="0"/>
                <a:ea typeface="Jost Medium" pitchFamily="2" charset="0"/>
                <a:cs typeface="Gotham Medium" pitchFamily="2" charset="0"/>
              </a:defRPr>
            </a:lvl1pPr>
          </a:lstStyle>
          <a:p>
            <a:pPr lvl="0"/>
            <a:r>
              <a:rPr lang="en-GB" dirty="1"/>
              <a:t>Click to edit subtitle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2186B9B1-F6EF-A44B-B7BF-925BAD3B82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3009106"/>
            <a:ext cx="5472112" cy="3215482"/>
          </a:xfrm>
        </p:spPr>
        <p:txBody>
          <a:bodyPr>
            <a:noAutofit/>
          </a:bodyPr>
          <a:lstStyle>
            <a:lvl1pPr marL="0" indent="0" algn="l">
              <a:spcBef>
                <a:spcPts val="400"/>
              </a:spcBef>
              <a:buNone/>
              <a:defRPr sz="1400" b="0" i="0">
                <a:solidFill>
                  <a:schemeClr val="accent2"/>
                </a:solidFill>
                <a:latin typeface="Source Sans Pro" panose="020b0503030403020204" pitchFamily="34" charset="0"/>
                <a:ea typeface="Jost" pitchFamily="2" charset="0"/>
                <a:cs typeface="Gotham Light" pitchFamily="2" charset="0"/>
              </a:defRPr>
            </a:lvl1pPr>
          </a:lstStyle>
          <a:p>
            <a:pPr lvl="0"/>
            <a:r>
              <a:rPr lang="en-GB" dirty="1"/>
              <a:t>Click to edit body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841E0E7-0A8D-A741-BACA-6798D65C8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9" y="647488"/>
            <a:ext cx="5472111" cy="1281193"/>
          </a:xfrm>
        </p:spPr>
        <p:txBody>
          <a:bodyPr anchor="t">
            <a:noAutofit/>
          </a:bodyPr>
          <a:lstStyle>
            <a:lvl1pPr algn="l">
              <a:defRPr sz="4000" b="1" i="0">
                <a:solidFill>
                  <a:srgbClr val="EA5800"/>
                </a:solidFill>
                <a:latin typeface="Source Sans Pro" panose="020b0503030403020204" pitchFamily="34" charset="0"/>
                <a:ea typeface="Jost SemiBold" pitchFamily="2" charset="0"/>
                <a:cs typeface="Gotham Bold" pitchFamily="2" charset="0"/>
              </a:defRPr>
            </a:lvl1pPr>
          </a:lstStyle>
          <a:p>
            <a:r>
              <a:rPr lang="en-GB" dirty="1"/>
              <a:t>Click to edit </a:t>
            </a:r>
            <a:br>
              <a:rPr lang="en-GB" dirty="1"/>
            </a:br>
            <a:r>
              <a:rPr lang="en-GB" dirty="1"/>
              <a:t>headline title</a:t>
            </a:r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CB14169-E566-D44C-9D17-AF6933434A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938" y="289630"/>
            <a:ext cx="3600450" cy="313100"/>
          </a:xfrm>
        </p:spPr>
        <p:txBody>
          <a:bodyPr>
            <a:noAutofit/>
          </a:bodyPr>
          <a:lstStyle>
            <a:lvl1pPr>
              <a:buNone/>
              <a:defRPr sz="1000" b="0" i="0">
                <a:solidFill>
                  <a:schemeClr val="accent3"/>
                </a:solidFill>
                <a:latin typeface="Source Sans Pro" panose="020b0503030403020204" pitchFamily="34" charset="0"/>
                <a:ea typeface="Jost" pitchFamily="2" charset="0"/>
                <a:cs typeface="Gotham Light" pitchFamily="2" charset="0"/>
              </a:defRPr>
            </a:lvl1pPr>
          </a:lstStyle>
          <a:p>
            <a:pPr lvl="0"/>
            <a:r>
              <a:rPr lang="en-GB" dirty="1"/>
              <a:t>Section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2E4A8F6-8306-614E-8ECD-1E6E09F2D7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24825" y="788474"/>
            <a:ext cx="4988242" cy="4988242"/>
          </a:xfrm>
          <a:prstGeom prst="ellipse"/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1"/>
              <a:t>Click to insert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47F126-8E94-4463-813E-AFFB682EFF10}"/>
              </a:ext>
            </a:extLst>
          </p:cNvPr>
          <p:cNvSpPr txBox="1"/>
          <p:nvPr userDrawn="1"/>
        </p:nvSpPr>
        <p:spPr>
          <a:xfrm>
            <a:off x="5826034" y="6382476"/>
            <a:ext cx="539931" cy="365919"/>
          </a:xfrm>
          <a:prstGeom prst="rect"/>
          <a:noFill/>
        </p:spPr>
        <p:txBody>
          <a:bodyPr wrap="square" rtlCol="0">
            <a:spAutoFit/>
          </a:bodyPr>
          <a:lstStyle/>
          <a:p>
            <a:pPr algn="ctr"/>
            <a:fld id="{965D6D83-83C2-425F-BE2A-542D73A3F5E8}" type="slidenum">
              <a:rPr lang="en-US" smtClean="0">
                <a:solidFill>
                  <a:schemeClr val="bg1"/>
                </a:solidFill>
              </a:rPr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Footer Placeholder 17">
            <a:extLst>
              <a:ext uri="{FF2B5EF4-FFF2-40B4-BE49-F238E27FC236}">
                <a16:creationId xmlns:a16="http://schemas.microsoft.com/office/drawing/2014/main" id="{D30CBB14-4A35-3046-99FD-275BD7810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937" y="6356350"/>
            <a:ext cx="3271136" cy="430210"/>
          </a:xfrm>
          <a:prstGeom prst="rect"/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Source Sans Pro" panose="020b0503030403020204" pitchFamily="34" charset="0"/>
                <a:cs typeface="Gotham Light" pitchFamily="2" charset="0"/>
              </a:defRPr>
            </a:lvl1pPr>
          </a:lstStyle>
          <a:p>
            <a:r>
              <a:rPr lang="en-US" dirty="1"/>
              <a:t>ARIAS•U.S. 2021 Spring Conference • www.arias-us.org</a:t>
            </a:r>
          </a:p>
        </p:txBody>
      </p:sp>
    </p:spTree>
    <p:extLst>
      <p:ext uri="{BB962C8B-B14F-4D97-AF65-F5344CB8AC3E}">
        <p14:creationId xmlns:p14="http://schemas.microsoft.com/office/powerpoint/2010/main" val="1487824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B442E9-CBA0-E041-9D20-CB7CA9B382FE}"/>
              </a:ext>
            </a:extLst>
          </p:cNvPr>
          <p:cNvSpPr/>
          <p:nvPr userDrawn="1"/>
        </p:nvSpPr>
        <p:spPr>
          <a:xfrm>
            <a:off x="0" y="-569619"/>
            <a:ext cx="12192000" cy="6858000"/>
          </a:xfrm>
          <a:prstGeom prst="rect"/>
          <a:solidFill>
            <a:srgbClr val="EA58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EA5800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A0B0061-F507-6342-862B-9535E5F38E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9" y="1489916"/>
            <a:ext cx="11160124" cy="3878167"/>
          </a:xfrm>
        </p:spPr>
        <p:txBody>
          <a:bodyPr anchor="ctr">
            <a:noAutofit/>
          </a:bodyPr>
          <a:lstStyle>
            <a:lvl1pPr algn="l">
              <a:defRPr sz="4000" b="0" i="0">
                <a:solidFill>
                  <a:schemeClr val="bg1"/>
                </a:solidFill>
                <a:latin typeface="Source Sans Pro" panose="020b0503030403020204" pitchFamily="34" charset="0"/>
                <a:ea typeface="Jost SemiBold" pitchFamily="2" charset="0"/>
              </a:defRPr>
            </a:lvl1pPr>
          </a:lstStyle>
          <a:p>
            <a:r>
              <a:rPr lang="en-GB" dirty="1"/>
              <a:t>Click to edit statement</a:t>
            </a:r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C399AE-F21B-9648-BD5C-383A7942F4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1"/>
              <a:t>#ARIASUS • www.arias-us.org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211E32-61A0-46C4-B781-3977C39188C3}"/>
              </a:ext>
            </a:extLst>
          </p:cNvPr>
          <p:cNvSpPr txBox="1"/>
          <p:nvPr userDrawn="1"/>
        </p:nvSpPr>
        <p:spPr>
          <a:xfrm>
            <a:off x="5826034" y="6382476"/>
            <a:ext cx="539931" cy="365919"/>
          </a:xfrm>
          <a:prstGeom prst="rect"/>
          <a:noFill/>
        </p:spPr>
        <p:txBody>
          <a:bodyPr wrap="square" rtlCol="0">
            <a:spAutoFit/>
          </a:bodyPr>
          <a:lstStyle/>
          <a:p>
            <a:pPr algn="ctr"/>
            <a:fld id="{965D6D83-83C2-425F-BE2A-542D73A3F5E8}" type="slidenum">
              <a:rPr lang="en-US" smtClean="0">
                <a:solidFill>
                  <a:schemeClr val="bg1"/>
                </a:solidFill>
              </a:rPr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770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1" smtClean="0"/>
              <a:t>Click to edit Master text styles</a:t>
            </a:r>
          </a:p>
          <a:p>
            <a:pPr lvl="1"/>
            <a:r>
              <a:rPr lang="en-US" dirty="1" smtClean="0"/>
              <a:t>Second level</a:t>
            </a:r>
          </a:p>
          <a:p>
            <a:pPr lvl="2"/>
            <a:r>
              <a:rPr lang="en-US" dirty="1" smtClean="0"/>
              <a:t>Third level</a:t>
            </a:r>
          </a:p>
          <a:p>
            <a:pPr lvl="3"/>
            <a:r>
              <a:rPr lang="en-US" dirty="1" smtClean="0"/>
              <a:t>Fourth level</a:t>
            </a:r>
          </a:p>
          <a:p>
            <a:pPr lvl="4"/>
            <a:r>
              <a:rPr lang="en-US" dirty="1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1"/>
              <a:t>ARIAS•U.S. 2021 Spring Conference • www.arias-us.org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68FA-F7E4-0D42-BD70-C8803FF10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4676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1"/>
              <a:t>ARIAS•U.S. 2021 Spring Conference • www.arias-us.org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68FA-F7E4-0D42-BD70-C8803FF10DE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17062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1" smtClean="0"/>
              <a:t>Click to edit Master text styles</a:t>
            </a:r>
          </a:p>
          <a:p>
            <a:pPr lvl="1"/>
            <a:r>
              <a:rPr lang="en-US" dirty="1" smtClean="0"/>
              <a:t>Second level</a:t>
            </a:r>
          </a:p>
          <a:p>
            <a:pPr lvl="2"/>
            <a:r>
              <a:rPr lang="en-US" dirty="1" smtClean="0"/>
              <a:t>Third level</a:t>
            </a:r>
          </a:p>
          <a:p>
            <a:pPr lvl="3"/>
            <a:r>
              <a:rPr lang="en-US" dirty="1" smtClean="0"/>
              <a:t>Fourth level</a:t>
            </a:r>
          </a:p>
          <a:p>
            <a:pPr lvl="4"/>
            <a:r>
              <a:rPr lang="en-US" dirty="1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1" smtClean="0"/>
              <a:t>Click to edit Master text styles</a:t>
            </a:r>
          </a:p>
          <a:p>
            <a:pPr lvl="1"/>
            <a:r>
              <a:rPr lang="en-US" dirty="1" smtClean="0"/>
              <a:t>Second level</a:t>
            </a:r>
          </a:p>
          <a:p>
            <a:pPr lvl="2"/>
            <a:r>
              <a:rPr lang="en-US" dirty="1" smtClean="0"/>
              <a:t>Third level</a:t>
            </a:r>
          </a:p>
          <a:p>
            <a:pPr lvl="3"/>
            <a:r>
              <a:rPr lang="en-US" dirty="1" smtClean="0"/>
              <a:t>Fourth level</a:t>
            </a:r>
          </a:p>
          <a:p>
            <a:pPr lvl="4"/>
            <a:r>
              <a:rPr lang="en-US" dirty="1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1"/>
              <a:t>ARIAS•U.S. 2021 Spring Conference • www.arias-us.org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68FA-F7E4-0D42-BD70-C8803FF10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5258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1" smtClean="0"/>
              <a:t>Click to edit Master text styles</a:t>
            </a:r>
          </a:p>
          <a:p>
            <a:pPr lvl="1"/>
            <a:r>
              <a:rPr lang="en-US" dirty="1" smtClean="0"/>
              <a:t>Second level</a:t>
            </a:r>
          </a:p>
          <a:p>
            <a:pPr lvl="2"/>
            <a:r>
              <a:rPr lang="en-US" dirty="1" smtClean="0"/>
              <a:t>Third level</a:t>
            </a:r>
          </a:p>
          <a:p>
            <a:pPr lvl="3"/>
            <a:r>
              <a:rPr lang="en-US" dirty="1" smtClean="0"/>
              <a:t>Fourth level</a:t>
            </a:r>
          </a:p>
          <a:p>
            <a:pPr lvl="4"/>
            <a:r>
              <a:rPr lang="en-US" dirty="1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1" smtClean="0"/>
              <a:t>Click to edit Master text styles</a:t>
            </a:r>
          </a:p>
          <a:p>
            <a:pPr lvl="1"/>
            <a:r>
              <a:rPr lang="en-US" dirty="1" smtClean="0"/>
              <a:t>Second level</a:t>
            </a:r>
          </a:p>
          <a:p>
            <a:pPr lvl="2"/>
            <a:r>
              <a:rPr lang="en-US" dirty="1" smtClean="0"/>
              <a:t>Third level</a:t>
            </a:r>
          </a:p>
          <a:p>
            <a:pPr lvl="3"/>
            <a:r>
              <a:rPr lang="en-US" dirty="1" smtClean="0"/>
              <a:t>Fourth level</a:t>
            </a:r>
          </a:p>
          <a:p>
            <a:pPr lvl="4"/>
            <a:r>
              <a:rPr lang="en-US" dirty="1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1"/>
              <a:t>ARIAS•U.S. 2021 Spring Conference • www.arias-us.org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68FA-F7E4-0D42-BD70-C8803FF10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0177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1"/>
              <a:t>ARIAS•U.S. 2021 Spring Conference • www.arias-us.org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68FA-F7E4-0D42-BD70-C8803FF10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95562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1"/>
              <a:t>ARIAS•U.S. 2021 Spring Conference • www.arias-us.org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68FA-F7E4-0D42-BD70-C8803FF10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61379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1" smtClean="0"/>
              <a:t>Click to edit Master text styles</a:t>
            </a:r>
          </a:p>
          <a:p>
            <a:pPr lvl="1"/>
            <a:r>
              <a:rPr lang="en-US" dirty="1" smtClean="0"/>
              <a:t>Second level</a:t>
            </a:r>
          </a:p>
          <a:p>
            <a:pPr lvl="2"/>
            <a:r>
              <a:rPr lang="en-US" dirty="1" smtClean="0"/>
              <a:t>Third level</a:t>
            </a:r>
          </a:p>
          <a:p>
            <a:pPr lvl="3"/>
            <a:r>
              <a:rPr lang="en-US" dirty="1" smtClean="0"/>
              <a:t>Fourth level</a:t>
            </a:r>
          </a:p>
          <a:p>
            <a:pPr lvl="4"/>
            <a:r>
              <a:rPr lang="en-US" dirty="1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1"/>
              <a:t>ARIAS•U.S. 2021 Spring Conference • www.arias-us.org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68FA-F7E4-0D42-BD70-C8803FF10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5685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1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1"/>
              <a:t>ARIAS•U.S. 2021 Spring Conference • www.arias-us.org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68FA-F7E4-0D42-BD70-C8803FF10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415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slideLayout" Target="../slideLayouts/slideLayout16.xml" /><Relationship Id="rId17" Type="http://schemas.openxmlformats.org/officeDocument/2006/relationships/slideLayout" Target="../slideLayouts/slideLayout17.xml" /><Relationship Id="rId18" Type="http://schemas.openxmlformats.org/officeDocument/2006/relationships/slideLayout" Target="../slideLayouts/slideLayout18.xml" /><Relationship Id="rId19" Type="http://schemas.openxmlformats.org/officeDocument/2006/relationships/theme" Target="../theme/theme2.xml" /><Relationship Id="rId2" Type="http://schemas.openxmlformats.org/officeDocument/2006/relationships/slideLayout" Target="../slideLayouts/slideLayout2.xml" /><Relationship Id="rId20" Type="http://schemas.openxmlformats.org/officeDocument/2006/relationships/image" Target="../media/image1.jpeg" /><Relationship Id="rId21" Type="http://schemas.openxmlformats.org/officeDocument/2006/relationships/image" Target="../media/image2.png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/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1" smtClean="0"/>
              <a:t>Click to edit Master text styles</a:t>
            </a:r>
          </a:p>
          <a:p>
            <a:pPr lvl="1"/>
            <a:r>
              <a:rPr lang="en-US" dirty="1" smtClean="0"/>
              <a:t>Second level</a:t>
            </a:r>
          </a:p>
          <a:p>
            <a:pPr lvl="2"/>
            <a:r>
              <a:rPr lang="en-US" dirty="1" smtClean="0"/>
              <a:t>Third level</a:t>
            </a:r>
          </a:p>
          <a:p>
            <a:pPr lvl="3"/>
            <a:r>
              <a:rPr lang="en-US" dirty="1" smtClean="0"/>
              <a:t>Fourth level</a:t>
            </a:r>
          </a:p>
          <a:p>
            <a:pPr lvl="4"/>
            <a:r>
              <a:rPr lang="en-US" dirty="1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/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1"/>
              <a:t>ARIAS•U.S. 2021 Spring Conference • www.arias-us.org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D2DF68FA-F7E4-0D42-BD70-C8803FF10DE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F02E44-0805-47E6-AC1C-72218A40014F}"/>
              </a:ext>
            </a:extLst>
          </p:cNvPr>
          <p:cNvSpPr/>
          <p:nvPr/>
        </p:nvSpPr>
        <p:spPr>
          <a:xfrm>
            <a:off x="-47413" y="-311573"/>
            <a:ext cx="12300373" cy="7227146"/>
          </a:xfrm>
          <a:prstGeom prst="rect"/>
          <a:blipFill>
            <a:blip r:embed="rId20"/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r="5400000" dist="254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70B6EA-E232-42DE-9275-405E0645D715}"/>
              </a:ext>
            </a:extLst>
          </p:cNvPr>
          <p:cNvSpPr/>
          <p:nvPr/>
        </p:nvSpPr>
        <p:spPr>
          <a:xfrm>
            <a:off x="-47413" y="57573"/>
            <a:ext cx="12192000" cy="6858000"/>
          </a:xfrm>
          <a:prstGeom prst="rect"/>
          <a:solidFill>
            <a:srgbClr val="EA5800">
              <a:alpha val="65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4F17E5-08DB-4BD7-978C-F7DB03C72476}"/>
              </a:ext>
            </a:extLst>
          </p:cNvPr>
          <p:cNvSpPr/>
          <p:nvPr/>
        </p:nvSpPr>
        <p:spPr>
          <a:xfrm>
            <a:off x="0" y="-570335"/>
            <a:ext cx="12192000" cy="6858000"/>
          </a:xfrm>
          <a:prstGeom prst="rect"/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FC5DB6B7-A480-4762-90BD-B9ADA229CF68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0722848" y="6384926"/>
            <a:ext cx="953214" cy="421321"/>
          </a:xfrm>
          <a:prstGeom prst="rect"/>
        </p:spPr>
      </p:pic>
    </p:spTree>
    <p:extLst>
      <p:ext uri="{BB962C8B-B14F-4D97-AF65-F5344CB8AC3E}">
        <p14:creationId xmlns:p14="http://schemas.microsoft.com/office/powerpoint/2010/main" val="52880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649" r:id="rId15"/>
    <p:sldLayoutId id="2147483679" r:id="rId16"/>
    <p:sldLayoutId id="2147483710" r:id="rId17"/>
    <p:sldLayoutId id="2147483676" r:id="rId18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2" Type="http://schemas.openxmlformats.org/officeDocument/2006/relationships/image" Target="../media/image4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FF23730-7707-F144-A5C8-BDDF7310A2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1" smtClean="0"/>
              <a:t>Is There A Post-Pandemic Future For Virtual Arbitrations?</a:t>
            </a:r>
            <a:endParaRPr lang="en-US"/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5E02064A-777C-5242-A67D-77BA635557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45EB3A4-BC84-2347-A58D-899B4F63D2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200" dirty="1" smtClean="0"/>
              <a:t>May 6, 2021</a:t>
            </a:r>
            <a:endParaRPr lang="en-US" sz="320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C210E4-05FE-AB41-9CCC-35898E6BFE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937" y="6356350"/>
            <a:ext cx="2677319" cy="559223"/>
          </a:xfrm>
        </p:spPr>
        <p:txBody>
          <a:bodyPr/>
          <a:lstStyle/>
          <a:p>
            <a:r>
              <a:rPr lang="en-US" dirty="1"/>
              <a:t>#ARIASUS • www.arias-us.org</a:t>
            </a:r>
          </a:p>
        </p:txBody>
      </p:sp>
    </p:spTree>
    <p:extLst>
      <p:ext uri="{BB962C8B-B14F-4D97-AF65-F5344CB8AC3E}">
        <p14:creationId xmlns:p14="http://schemas.microsoft.com/office/powerpoint/2010/main" val="29286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44923-72A3-4547-A63A-858CC8195E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1" smtClean="0"/>
              <a:t>Virtual Arbitrations- They Can Work! 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CE192C-1176-7347-9106-B8DE5AF555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1" smtClean="0"/>
              <a:t>14 hearing days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1" smtClean="0"/>
              <a:t>15 witnesses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1" smtClean="0"/>
              <a:t>Over 1000 exhibits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1" smtClean="0"/>
              <a:t>Arbitration panel members, attorney teams, clients, witnesses, and court reporter all remote from each other and across the USA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1" smtClean="0"/>
              <a:t>Zoom platform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2493" b="12493"/>
          <a:stretch>
            <a:fillRect/>
          </a:stretch>
        </p:blipFill>
        <p:spPr>
          <a:xfrm>
            <a:off x="8247063" y="2488758"/>
            <a:ext cx="3533775" cy="3486606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F36314-862D-D343-B332-91340F91E5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511B59-3334-A848-B186-89B8262A98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1"/>
              <a:t>#ARIASUS • www.arias-us.org</a:t>
            </a:r>
          </a:p>
        </p:txBody>
      </p:sp>
    </p:spTree>
    <p:extLst>
      <p:ext uri="{BB962C8B-B14F-4D97-AF65-F5344CB8AC3E}">
        <p14:creationId xmlns:p14="http://schemas.microsoft.com/office/powerpoint/2010/main" val="342988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C7688-05E0-794C-8E34-3DA9D054D0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5938" y="1288111"/>
            <a:ext cx="10520472" cy="493647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1" smtClean="0"/>
              <a:t>Panel authority</a:t>
            </a:r>
          </a:p>
          <a:p>
            <a:endParaRPr lang="en-US" sz="200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1" smtClean="0"/>
              <a:t>Key protocols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1" smtClean="0"/>
              <a:t>Exhibits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1" smtClean="0"/>
              <a:t>Agreements regarding who is remote from one other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1" smtClean="0"/>
              <a:t>Safeguards around witnesses and testimony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1" smtClean="0"/>
              <a:t>Technical requirements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1" smtClean="0"/>
              <a:t>Zoom vs reporting service platform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1" smtClean="0"/>
              <a:t>Arbitrators’ home-office capabilities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1" smtClean="0"/>
              <a:t>What works and doesn’t 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1" smtClean="0"/>
              <a:t>Deliberation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BA8C56-B73C-5745-9789-01DEE4EF13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E911933-9614-EB4D-8602-8F6EB5ABF4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1" smtClean="0"/>
              <a:t>Virtual Merits Hearing Considerations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5BCB9B2-6E21-7A45-984E-9B4BC6CA73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1"/>
              <a:t>#ARIASUS • www.arias-us.org</a:t>
            </a:r>
          </a:p>
        </p:txBody>
      </p:sp>
    </p:spTree>
    <p:extLst>
      <p:ext uri="{BB962C8B-B14F-4D97-AF65-F5344CB8AC3E}">
        <p14:creationId xmlns:p14="http://schemas.microsoft.com/office/powerpoint/2010/main" val="215366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bg>
      <p:bgPr>
        <a:solidFill>
          <a:srgbClr val="0070C0">
            <a:alpha val="4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DC7555-899E-49A2-9D79-CF3528F233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5937" y="2581275"/>
            <a:ext cx="10830573" cy="364331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1" smtClean="0"/>
              <a:t>Scheduling efficiencies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1" smtClean="0"/>
              <a:t>Flexibility with witness schedules and travel restrictions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1" smtClean="0"/>
              <a:t>Cost savings</a:t>
            </a:r>
            <a:endParaRPr lang="en-US" sz="32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CB255E-1D5B-4BB0-9214-EB9EC6D7F7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3375C22-76C7-4A5B-BDCA-A19325C39E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1" smtClean="0"/>
              <a:t>What Virtual Arbitrations Offer That In-Person Proceedings Might Not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8EF7AA-A802-49E3-B5A8-59128B0C98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1"/>
              <a:t>ARIAS•U.S. 2021 Spring Conference • www.arias-us.org</a:t>
            </a:r>
          </a:p>
        </p:txBody>
      </p:sp>
    </p:spTree>
    <p:extLst>
      <p:ext uri="{BB962C8B-B14F-4D97-AF65-F5344CB8AC3E}">
        <p14:creationId xmlns:p14="http://schemas.microsoft.com/office/powerpoint/2010/main" val="109058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bg>
      <p:bgPr>
        <a:solidFill>
          <a:srgbClr val="0070C0">
            <a:alpha val="4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DC7555-899E-49A2-9D79-CF3528F233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3644" y="1531703"/>
            <a:ext cx="10830573" cy="448743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1" smtClean="0"/>
              <a:t>Subpoenaing witnesses 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i="1" dirty="1"/>
              <a:t>Managed Care Advisory Grp., LLC v. CIGNA Healthcare, Inc.</a:t>
            </a:r>
            <a:r>
              <a:rPr lang="en-US" dirty="1"/>
              <a:t>, 939 F.3d 1145, </a:t>
            </a:r>
            <a:r>
              <a:rPr lang="en-US" dirty="1" smtClean="0"/>
              <a:t>1160-61 </a:t>
            </a:r>
            <a:r>
              <a:rPr lang="en-US" dirty="1"/>
              <a:t>(11th Cir. 2019) </a:t>
            </a:r>
            <a:r>
              <a:rPr lang="en-US" dirty="1" smtClean="0"/>
              <a:t>(interpreting FAA to require subpoenaed non-parties to appear physically before an arbitrator and not remotely)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i="1" dirty="1" smtClean="0"/>
              <a:t>Dodson </a:t>
            </a:r>
            <a:r>
              <a:rPr lang="en-US" i="1" dirty="1"/>
              <a:t>Int’l Parts, Inc. v. Williams Int’l Co.</a:t>
            </a:r>
            <a:r>
              <a:rPr lang="en-US" dirty="1"/>
              <a:t>, No. 19-MC-50489, 2019 WL 5680811, at *2 (E.D. Mich. June 26, 2019</a:t>
            </a:r>
            <a:r>
              <a:rPr lang="en-US" dirty="1" smtClean="0"/>
              <a:t>) (same)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1" smtClean="0"/>
              <a:t>Loss of in-person “feel” of an arbitration</a:t>
            </a:r>
          </a:p>
          <a:p>
            <a:endParaRPr lang="en-US" sz="200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1" smtClean="0"/>
              <a:t>Witness credibility and control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1" smtClean="0"/>
              <a:t>Constraints on deliberations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1" smtClean="0"/>
              <a:t>But are these shortcomings fact or fiction?</a:t>
            </a:r>
            <a:endParaRPr lang="en-US" sz="20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CB255E-1D5B-4BB0-9214-EB9EC6D7F7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3375C22-76C7-4A5B-BDCA-A19325C39E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1" smtClean="0"/>
              <a:t>The Shortcomings Of Virtual Arbitrations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8EF7AA-A802-49E3-B5A8-59128B0C98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1"/>
              <a:t>ARIAS•U.S. 2021 Spring Conference • www.arias-us.org</a:t>
            </a:r>
          </a:p>
        </p:txBody>
      </p:sp>
    </p:spTree>
    <p:extLst>
      <p:ext uri="{BB962C8B-B14F-4D97-AF65-F5344CB8AC3E}">
        <p14:creationId xmlns:p14="http://schemas.microsoft.com/office/powerpoint/2010/main" val="93505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bg>
      <p:bgPr>
        <a:solidFill>
          <a:srgbClr val="0070C0">
            <a:alpha val="4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DC7555-899E-49A2-9D79-CF3528F233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3644" y="1531703"/>
            <a:ext cx="10830573" cy="448743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1" smtClean="0"/>
              <a:t>Should the presumption be that all future arbitrations will  return to in-person?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1" smtClean="0"/>
              <a:t>Hybrid approaches</a:t>
            </a:r>
          </a:p>
          <a:p>
            <a:endParaRPr lang="en-US" sz="300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1" smtClean="0"/>
              <a:t>Virtual closings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1" smtClean="0"/>
              <a:t>Small cases vs. big cases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1" smtClean="0"/>
              <a:t>Does perspective matter: client vs. attorney vs. arbitrator?</a:t>
            </a:r>
            <a:endParaRPr lang="en-US" sz="30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CB255E-1D5B-4BB0-9214-EB9EC6D7F7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3375C22-76C7-4A5B-BDCA-A19325C39E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1" smtClean="0"/>
              <a:t>What Is The Future For Virtual Arbitrations?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8EF7AA-A802-49E3-B5A8-59128B0C98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1"/>
              <a:t>ARIAS•U.S. 2021 Spring Conference • www.arias-us.org</a:t>
            </a:r>
          </a:p>
        </p:txBody>
      </p:sp>
    </p:spTree>
    <p:extLst>
      <p:ext uri="{BB962C8B-B14F-4D97-AF65-F5344CB8AC3E}">
        <p14:creationId xmlns:p14="http://schemas.microsoft.com/office/powerpoint/2010/main" val="228744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6E9C6-180D-4DDD-98B4-B9B0C6EB6F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7073" y="329883"/>
            <a:ext cx="7380286" cy="1003617"/>
          </a:xfrm>
        </p:spPr>
        <p:txBody>
          <a:bodyPr/>
          <a:lstStyle/>
          <a:p>
            <a:r>
              <a:rPr lang="en-US" dirty="1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AE5707-830C-4D0B-BE5B-B60BE7929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937" y="1905000"/>
            <a:ext cx="11314113" cy="3905251"/>
          </a:xfrm>
        </p:spPr>
        <p:txBody>
          <a:bodyPr/>
          <a:lstStyle/>
          <a:p>
            <a:pPr algn="just"/>
            <a:r>
              <a:rPr lang="en-US" dirty="1"/>
              <a:t>First Half Panelists: John R. Vales (Partner, Dentons US LLP); Andrea Giannetta (Senior Vice President, Group Litigation Director, Enstar); Andrew Nadolna (Mediator and Arbitrator, JAMS); Erika M. Lopes-McLeman (Senior Managing Associate, Dentons US LLP</a:t>
            </a:r>
            <a:r>
              <a:rPr lang="en-US" dirty="1" smtClean="0"/>
              <a:t>)</a:t>
            </a:r>
          </a:p>
          <a:p>
            <a:endParaRPr lang="en-US"/>
          </a:p>
          <a:p>
            <a:pPr algn="just"/>
            <a:r>
              <a:rPr lang="en-US" dirty="1"/>
              <a:t>Second Half Panelists: Katheleen A. Ehrhart (Partner, Freeborn &amp; Peters LLP); Peter Steffen (Partner, Freeborn &amp; Peters LLP), Katherine Billingham (General Counsel, DUAL Commercial LLC); Mark Gurevitz (Arbitrator and Mediator, MG Re Arbitraor &amp; Mediator Services LLC)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03347-2AD4-47EA-9F9B-A4CF493026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1"/>
              <a:t>#ARIASUS • www.arias-us.org</a:t>
            </a:r>
          </a:p>
        </p:txBody>
      </p:sp>
    </p:spTree>
    <p:extLst>
      <p:ext uri="{BB962C8B-B14F-4D97-AF65-F5344CB8AC3E}">
        <p14:creationId xmlns:p14="http://schemas.microsoft.com/office/powerpoint/2010/main" val="57567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r="5400000" dist="1905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</a:theme>
</file>

<file path=ppt/theme/theme2.xml><?xml version="1.0" encoding="utf-8"?>
<a:theme xmlns:a="http://schemas.openxmlformats.org/drawingml/2006/main" name="2021_ARIAS_BrandedPowerPoint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Uigh" typeface="Microsoft Uighur"/>
        <a:font script="Beng" typeface="Vrinda"/>
        <a:font script="Thai" typeface="DilleniaUPC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Tahoma"/>
        <a:font script="Arab" typeface="Tahoma"/>
        <a:font script="Hant" typeface="新細明體"/>
        <a:font script="Telu" typeface="Gautami"/>
        <a:font script="Ethi" typeface="Nyala"/>
        <a:font script="Jpan" typeface="ＭＳ ゴシック"/>
        <a:font script="Sinh" typeface="Iskoola Pota"/>
        <a:font script="Deva" typeface="Mangal"/>
        <a:font script="Knda" typeface="Tunga"/>
        <a:font script="Tibt" typeface="Microsoft Himalaya"/>
        <a:font script="Khmr" typeface="DaunPenh"/>
        <a:font script="Taml" typeface="Latha"/>
        <a:font script="Hebr" typeface="Gisha"/>
        <a:font script="Laoo" typeface="DokChampa"/>
        <a:font script="Mong" typeface="Mongolian Baiti"/>
        <a:font script="Hans" typeface="宋体"/>
        <a:font script="Guru" typeface="Raavi"/>
        <a:font script="Thaa" typeface="MV Boli"/>
        <a:font script="Cans" typeface="Euphemia"/>
        <a:font script="Hang" typeface="맑은 고딕"/>
        <a:font script="Syrc" typeface="Estrangelo Edessa"/>
      </a:majorFont>
      <a:minorFont>
        <a:latin typeface="Corbel" panose="020b0503020204020204"/>
        <a:ea typeface=""/>
        <a:cs typeface=""/>
        <a:font script="Uigh" typeface="Microsoft Uighur"/>
        <a:font script="Beng" typeface="Vrinda"/>
        <a:font script="Thai" typeface="DilleniaUPC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Verdana"/>
        <a:font script="Arab" typeface="Tahoma"/>
        <a:font script="Hant" typeface="新細明體"/>
        <a:font script="Telu" typeface="Gautami"/>
        <a:font script="Ethi" typeface="Nyala"/>
        <a:font script="Jpan" typeface="ＭＳ ゴシック"/>
        <a:font script="Sinh" typeface="Iskoola Pota"/>
        <a:font script="Deva" typeface="Mangal"/>
        <a:font script="Knda" typeface="Tunga"/>
        <a:font script="Tibt" typeface="Microsoft Himalaya"/>
        <a:font script="Khmr" typeface="DaunPenh"/>
        <a:font script="Taml" typeface="Latha"/>
        <a:font script="Hebr" typeface="Gisha"/>
        <a:font script="Laoo" typeface="DokChampa"/>
        <a:font script="Mong" typeface="Mongolian Baiti"/>
        <a:font script="Hans" typeface="宋体"/>
        <a:font script="Guru" typeface="Raavi"/>
        <a:font script="Thaa" typeface="MV Boli"/>
        <a:font script="Cans" typeface="Euphemia"/>
        <a:font script="Hang" typeface="맑은 고딕"/>
        <a:font script="Syrc" typeface="Estrangelo Edessa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/>
          <a:tileRect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r="5400000" dist="254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r="5400000" dist="254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dir="t" rig="brightRoom"/>
          </a:scene3d>
          <a:sp3d contourW="25400" extrusionH="127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</a:theme>
</file>

<file path=customXml/_rels/item1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5C5CA44710B949A51A841DA6DE88FE" ma:contentTypeVersion="10" ma:contentTypeDescription="Create a new document." ma:contentTypeScope="" ma:versionID="86ef619b81d25db3a0dc83aa402d8522">
  <xsd:schema xmlns:xsd="http://www.w3.org/2001/XMLSchema" xmlns:xs="http://www.w3.org/2001/XMLSchema" xmlns:p="http://schemas.microsoft.com/office/2006/metadata/properties" xmlns:ns2="4d3a791d-3ce1-49b4-9f6a-5a7f8e409b76" targetNamespace="http://schemas.microsoft.com/office/2006/metadata/properties" ma:root="true" ma:fieldsID="02fa86529b03406ec75768992c324ca4" ns2:_="">
    <xsd:import namespace="4d3a791d-3ce1-49b4-9f6a-5a7f8e409b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3a791d-3ce1-49b4-9f6a-5a7f8e409b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189814C-2CBC-4C80-BD6A-D0E04ADB74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3a791d-3ce1-49b4-9f6a-5a7f8e409b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08E6087-2BED-4516-9E57-260A97FA933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58A888-7F8B-47FC-BE93-665CC0C3E6D0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elements/1.1/"/>
    <ds:schemaRef ds:uri="4d3a791d-3ce1-49b4-9f6a-5a7f8e409b76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/>
  <Slides>7</Slide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cp:lastPrinted>2021-04-23T15:04:00Z</cp:lastPrinted>
  <dcterms:created xsi:type="dcterms:W3CDTF">2021-04-23T15:04:00Z</dcterms:created>
  <dcterms:modified xsi:type="dcterms:W3CDTF">2021-04-23T15:04:00Z</dcterms:modified>
</cp:coreProperties>
</file>