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0"/>
  </p:notesMasterIdLst>
  <p:sldIdLst>
    <p:sldId id="256" r:id="rId5"/>
    <p:sldId id="260" r:id="rId6"/>
    <p:sldId id="263" r:id="rId7"/>
    <p:sldId id="265" r:id="rId8"/>
    <p:sldId id="268" r:id="rId9"/>
    <p:sldId id="266" r:id="rId10"/>
    <p:sldId id="267" r:id="rId11"/>
    <p:sldId id="269" r:id="rId12"/>
    <p:sldId id="270" r:id="rId13"/>
    <p:sldId id="271" r:id="rId14"/>
    <p:sldId id="275" r:id="rId15"/>
    <p:sldId id="276" r:id="rId16"/>
    <p:sldId id="277" r:id="rId17"/>
    <p:sldId id="278" r:id="rId18"/>
    <p:sldId id="261"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Jost" pitchFamily="2" charset="0"/>
      <p:regular r:id="rId25"/>
      <p:bold r:id="rId26"/>
      <p:italic r:id="rId27"/>
      <p:boldItalic r:id="rId28"/>
    </p:embeddedFont>
    <p:embeddedFont>
      <p:font typeface="Source Sans Pro" panose="020B0503030403020204" pitchFamily="34"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2BC485-FD58-3D69-F9F1-8188FC882FD5}" name="Cédric Le Coguic" initials="CC" userId="S::cedric.lecoguic@mci-group.com::bf2ba068-58c1-40d0-87d0-cb13fdf1458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B38D8"/>
    <a:srgbClr val="FF86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5018F-9076-48AF-AC95-39A6E3742366}" v="16" dt="2021-10-26T15:22:46.6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2" autoAdjust="0"/>
    <p:restoredTop sz="96351"/>
  </p:normalViewPr>
  <p:slideViewPr>
    <p:cSldViewPr snapToGrid="0">
      <p:cViewPr varScale="1">
        <p:scale>
          <a:sx n="70" d="100"/>
          <a:sy n="70" d="100"/>
        </p:scale>
        <p:origin x="84" y="10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userId="15adb9b1-25ee-4782-90c1-a136f59226e4" providerId="ADAL" clId="{0B15018F-9076-48AF-AC95-39A6E3742366}"/>
    <pc:docChg chg="undo custSel addSld delSld modSld sldOrd">
      <pc:chgData name="Jonathan" userId="15adb9b1-25ee-4782-90c1-a136f59226e4" providerId="ADAL" clId="{0B15018F-9076-48AF-AC95-39A6E3742366}" dt="2021-10-26T15:28:51.909" v="388" actId="404"/>
      <pc:docMkLst>
        <pc:docMk/>
      </pc:docMkLst>
      <pc:sldChg chg="modSp mod">
        <pc:chgData name="Jonathan" userId="15adb9b1-25ee-4782-90c1-a136f59226e4" providerId="ADAL" clId="{0B15018F-9076-48AF-AC95-39A6E3742366}" dt="2021-10-26T15:25:50.361" v="363" actId="1076"/>
        <pc:sldMkLst>
          <pc:docMk/>
          <pc:sldMk cId="3237773115" sldId="260"/>
        </pc:sldMkLst>
        <pc:spChg chg="mod">
          <ac:chgData name="Jonathan" userId="15adb9b1-25ee-4782-90c1-a136f59226e4" providerId="ADAL" clId="{0B15018F-9076-48AF-AC95-39A6E3742366}" dt="2021-10-26T15:01:09.984" v="81" actId="20577"/>
          <ac:spMkLst>
            <pc:docMk/>
            <pc:sldMk cId="3237773115" sldId="260"/>
            <ac:spMk id="2" creationId="{8E6A5BD0-B17E-3F4E-8BBA-C29550C953E3}"/>
          </ac:spMkLst>
        </pc:spChg>
        <pc:spChg chg="mod">
          <ac:chgData name="Jonathan" userId="15adb9b1-25ee-4782-90c1-a136f59226e4" providerId="ADAL" clId="{0B15018F-9076-48AF-AC95-39A6E3742366}" dt="2021-10-26T15:25:50.361" v="363" actId="1076"/>
          <ac:spMkLst>
            <pc:docMk/>
            <pc:sldMk cId="3237773115" sldId="260"/>
            <ac:spMk id="3" creationId="{A66D345E-D080-6A4B-8C9E-500B49979378}"/>
          </ac:spMkLst>
        </pc:spChg>
      </pc:sldChg>
      <pc:sldChg chg="modSp mod">
        <pc:chgData name="Jonathan" userId="15adb9b1-25ee-4782-90c1-a136f59226e4" providerId="ADAL" clId="{0B15018F-9076-48AF-AC95-39A6E3742366}" dt="2021-10-26T15:23:23.085" v="324" actId="122"/>
        <pc:sldMkLst>
          <pc:docMk/>
          <pc:sldMk cId="3737104244" sldId="261"/>
        </pc:sldMkLst>
        <pc:spChg chg="mod">
          <ac:chgData name="Jonathan" userId="15adb9b1-25ee-4782-90c1-a136f59226e4" providerId="ADAL" clId="{0B15018F-9076-48AF-AC95-39A6E3742366}" dt="2021-10-26T15:23:23.085" v="324" actId="122"/>
          <ac:spMkLst>
            <pc:docMk/>
            <pc:sldMk cId="3737104244" sldId="261"/>
            <ac:spMk id="2" creationId="{C6349775-2134-5E4A-80C5-3B822CF3BAFB}"/>
          </ac:spMkLst>
        </pc:spChg>
      </pc:sldChg>
      <pc:sldChg chg="del">
        <pc:chgData name="Jonathan" userId="15adb9b1-25ee-4782-90c1-a136f59226e4" providerId="ADAL" clId="{0B15018F-9076-48AF-AC95-39A6E3742366}" dt="2021-10-26T15:08:56.195" v="166" actId="2696"/>
        <pc:sldMkLst>
          <pc:docMk/>
          <pc:sldMk cId="3872420921" sldId="262"/>
        </pc:sldMkLst>
      </pc:sldChg>
      <pc:sldChg chg="delSp modSp mod">
        <pc:chgData name="Jonathan" userId="15adb9b1-25ee-4782-90c1-a136f59226e4" providerId="ADAL" clId="{0B15018F-9076-48AF-AC95-39A6E3742366}" dt="2021-10-26T15:23:32.880" v="326" actId="1076"/>
        <pc:sldMkLst>
          <pc:docMk/>
          <pc:sldMk cId="1495536444" sldId="263"/>
        </pc:sldMkLst>
        <pc:spChg chg="mod">
          <ac:chgData name="Jonathan" userId="15adb9b1-25ee-4782-90c1-a136f59226e4" providerId="ADAL" clId="{0B15018F-9076-48AF-AC95-39A6E3742366}" dt="2021-10-26T15:23:32.880" v="326" actId="1076"/>
          <ac:spMkLst>
            <pc:docMk/>
            <pc:sldMk cId="1495536444" sldId="263"/>
            <ac:spMk id="2" creationId="{02368295-2177-D04F-9DC8-6440C6DB8AB8}"/>
          </ac:spMkLst>
        </pc:spChg>
        <pc:spChg chg="mod">
          <ac:chgData name="Jonathan" userId="15adb9b1-25ee-4782-90c1-a136f59226e4" providerId="ADAL" clId="{0B15018F-9076-48AF-AC95-39A6E3742366}" dt="2021-10-26T15:02:32.157" v="151" actId="403"/>
          <ac:spMkLst>
            <pc:docMk/>
            <pc:sldMk cId="1495536444" sldId="263"/>
            <ac:spMk id="3" creationId="{73715CAB-43AE-0E40-8088-070D698EAE5E}"/>
          </ac:spMkLst>
        </pc:spChg>
        <pc:spChg chg="del">
          <ac:chgData name="Jonathan" userId="15adb9b1-25ee-4782-90c1-a136f59226e4" providerId="ADAL" clId="{0B15018F-9076-48AF-AC95-39A6E3742366}" dt="2021-10-26T15:02:12.390" v="148" actId="478"/>
          <ac:spMkLst>
            <pc:docMk/>
            <pc:sldMk cId="1495536444" sldId="263"/>
            <ac:spMk id="4" creationId="{02B55242-D784-9A4B-9F80-9BA9EB3205A7}"/>
          </ac:spMkLst>
        </pc:spChg>
        <pc:spChg chg="del">
          <ac:chgData name="Jonathan" userId="15adb9b1-25ee-4782-90c1-a136f59226e4" providerId="ADAL" clId="{0B15018F-9076-48AF-AC95-39A6E3742366}" dt="2021-10-26T15:23:30.075" v="325" actId="478"/>
          <ac:spMkLst>
            <pc:docMk/>
            <pc:sldMk cId="1495536444" sldId="263"/>
            <ac:spMk id="5" creationId="{DA6945DB-F45E-5848-9BD6-36663D673D8B}"/>
          </ac:spMkLst>
        </pc:spChg>
      </pc:sldChg>
      <pc:sldChg chg="addSp delSp modSp del">
        <pc:chgData name="Jonathan" userId="15adb9b1-25ee-4782-90c1-a136f59226e4" providerId="ADAL" clId="{0B15018F-9076-48AF-AC95-39A6E3742366}" dt="2021-10-26T15:22:49.984" v="302" actId="2696"/>
        <pc:sldMkLst>
          <pc:docMk/>
          <pc:sldMk cId="3572959561" sldId="264"/>
        </pc:sldMkLst>
        <pc:picChg chg="add del mod">
          <ac:chgData name="Jonathan" userId="15adb9b1-25ee-4782-90c1-a136f59226e4" providerId="ADAL" clId="{0B15018F-9076-48AF-AC95-39A6E3742366}" dt="2021-10-26T15:16:33.886" v="198" actId="478"/>
          <ac:picMkLst>
            <pc:docMk/>
            <pc:sldMk cId="3572959561" sldId="264"/>
            <ac:picMk id="1026" creationId="{92306D4A-22B8-4F95-823F-AC752058687E}"/>
          </ac:picMkLst>
        </pc:picChg>
      </pc:sldChg>
      <pc:sldChg chg="delSp modSp new mod">
        <pc:chgData name="Jonathan" userId="15adb9b1-25ee-4782-90c1-a136f59226e4" providerId="ADAL" clId="{0B15018F-9076-48AF-AC95-39A6E3742366}" dt="2021-10-26T15:27:01.295" v="369" actId="1076"/>
        <pc:sldMkLst>
          <pc:docMk/>
          <pc:sldMk cId="1588353309" sldId="265"/>
        </pc:sldMkLst>
        <pc:spChg chg="mod">
          <ac:chgData name="Jonathan" userId="15adb9b1-25ee-4782-90c1-a136f59226e4" providerId="ADAL" clId="{0B15018F-9076-48AF-AC95-39A6E3742366}" dt="2021-10-26T15:23:39.161" v="328" actId="1076"/>
          <ac:spMkLst>
            <pc:docMk/>
            <pc:sldMk cId="1588353309" sldId="265"/>
            <ac:spMk id="2" creationId="{A8175911-B917-4502-B134-CE6F6BF2A300}"/>
          </ac:spMkLst>
        </pc:spChg>
        <pc:spChg chg="mod">
          <ac:chgData name="Jonathan" userId="15adb9b1-25ee-4782-90c1-a136f59226e4" providerId="ADAL" clId="{0B15018F-9076-48AF-AC95-39A6E3742366}" dt="2021-10-26T15:27:01.295" v="369" actId="1076"/>
          <ac:spMkLst>
            <pc:docMk/>
            <pc:sldMk cId="1588353309" sldId="265"/>
            <ac:spMk id="3" creationId="{330F1C44-85DF-4E6B-A381-1DD9905EAFFD}"/>
          </ac:spMkLst>
        </pc:spChg>
        <pc:spChg chg="del">
          <ac:chgData name="Jonathan" userId="15adb9b1-25ee-4782-90c1-a136f59226e4" providerId="ADAL" clId="{0B15018F-9076-48AF-AC95-39A6E3742366}" dt="2021-10-26T15:08:02.020" v="156" actId="478"/>
          <ac:spMkLst>
            <pc:docMk/>
            <pc:sldMk cId="1588353309" sldId="265"/>
            <ac:spMk id="4" creationId="{C41AAC26-F138-4E8E-AD87-C7BD047D96DF}"/>
          </ac:spMkLst>
        </pc:spChg>
        <pc:spChg chg="del">
          <ac:chgData name="Jonathan" userId="15adb9b1-25ee-4782-90c1-a136f59226e4" providerId="ADAL" clId="{0B15018F-9076-48AF-AC95-39A6E3742366}" dt="2021-10-26T15:23:35.992" v="327" actId="478"/>
          <ac:spMkLst>
            <pc:docMk/>
            <pc:sldMk cId="1588353309" sldId="265"/>
            <ac:spMk id="5" creationId="{0ABE1C82-FF31-4420-9494-3C837F15D444}"/>
          </ac:spMkLst>
        </pc:spChg>
      </pc:sldChg>
      <pc:sldChg chg="delSp modSp new mod">
        <pc:chgData name="Jonathan" userId="15adb9b1-25ee-4782-90c1-a136f59226e4" providerId="ADAL" clId="{0B15018F-9076-48AF-AC95-39A6E3742366}" dt="2021-10-26T15:27:23.107" v="374" actId="14100"/>
        <pc:sldMkLst>
          <pc:docMk/>
          <pc:sldMk cId="1483821733" sldId="266"/>
        </pc:sldMkLst>
        <pc:spChg chg="mod">
          <ac:chgData name="Jonathan" userId="15adb9b1-25ee-4782-90c1-a136f59226e4" providerId="ADAL" clId="{0B15018F-9076-48AF-AC95-39A6E3742366}" dt="2021-10-26T15:14:33.158" v="178"/>
          <ac:spMkLst>
            <pc:docMk/>
            <pc:sldMk cId="1483821733" sldId="266"/>
            <ac:spMk id="2" creationId="{8793BCF3-C918-4851-A21C-90CB3456B234}"/>
          </ac:spMkLst>
        </pc:spChg>
        <pc:spChg chg="mod">
          <ac:chgData name="Jonathan" userId="15adb9b1-25ee-4782-90c1-a136f59226e4" providerId="ADAL" clId="{0B15018F-9076-48AF-AC95-39A6E3742366}" dt="2021-10-26T15:27:23.107" v="374" actId="14100"/>
          <ac:spMkLst>
            <pc:docMk/>
            <pc:sldMk cId="1483821733" sldId="266"/>
            <ac:spMk id="3" creationId="{DBCB6312-4C30-4525-85EC-DD805709E922}"/>
          </ac:spMkLst>
        </pc:spChg>
        <pc:spChg chg="del">
          <ac:chgData name="Jonathan" userId="15adb9b1-25ee-4782-90c1-a136f59226e4" providerId="ADAL" clId="{0B15018F-9076-48AF-AC95-39A6E3742366}" dt="2021-10-26T15:09:10.596" v="168" actId="478"/>
          <ac:spMkLst>
            <pc:docMk/>
            <pc:sldMk cId="1483821733" sldId="266"/>
            <ac:spMk id="4" creationId="{49950003-9133-41B2-BF18-8B1C9B268042}"/>
          </ac:spMkLst>
        </pc:spChg>
        <pc:spChg chg="del">
          <ac:chgData name="Jonathan" userId="15adb9b1-25ee-4782-90c1-a136f59226e4" providerId="ADAL" clId="{0B15018F-9076-48AF-AC95-39A6E3742366}" dt="2021-10-26T15:14:53.793" v="183" actId="478"/>
          <ac:spMkLst>
            <pc:docMk/>
            <pc:sldMk cId="1483821733" sldId="266"/>
            <ac:spMk id="5" creationId="{A2D82760-E1F1-46C1-BA95-59257D90BF5C}"/>
          </ac:spMkLst>
        </pc:spChg>
        <pc:picChg chg="del">
          <ac:chgData name="Jonathan" userId="15adb9b1-25ee-4782-90c1-a136f59226e4" providerId="ADAL" clId="{0B15018F-9076-48AF-AC95-39A6E3742366}" dt="2021-10-26T15:14:16.938" v="177"/>
          <ac:picMkLst>
            <pc:docMk/>
            <pc:sldMk cId="1483821733" sldId="266"/>
            <ac:picMk id="7" creationId="{D8FA3313-545F-4658-AD0C-D7CECC53501E}"/>
          </ac:picMkLst>
        </pc:picChg>
      </pc:sldChg>
      <pc:sldChg chg="delSp modSp new mod">
        <pc:chgData name="Jonathan" userId="15adb9b1-25ee-4782-90c1-a136f59226e4" providerId="ADAL" clId="{0B15018F-9076-48AF-AC95-39A6E3742366}" dt="2021-10-26T15:28:15.257" v="380" actId="20577"/>
        <pc:sldMkLst>
          <pc:docMk/>
          <pc:sldMk cId="936470906" sldId="267"/>
        </pc:sldMkLst>
        <pc:spChg chg="mod">
          <ac:chgData name="Jonathan" userId="15adb9b1-25ee-4782-90c1-a136f59226e4" providerId="ADAL" clId="{0B15018F-9076-48AF-AC95-39A6E3742366}" dt="2021-10-26T15:24:20.254" v="341" actId="1076"/>
          <ac:spMkLst>
            <pc:docMk/>
            <pc:sldMk cId="936470906" sldId="267"/>
            <ac:spMk id="2" creationId="{83EEE5D3-2A23-457F-BBAD-D4F5697737F4}"/>
          </ac:spMkLst>
        </pc:spChg>
        <pc:spChg chg="mod">
          <ac:chgData name="Jonathan" userId="15adb9b1-25ee-4782-90c1-a136f59226e4" providerId="ADAL" clId="{0B15018F-9076-48AF-AC95-39A6E3742366}" dt="2021-10-26T15:28:15.257" v="380" actId="20577"/>
          <ac:spMkLst>
            <pc:docMk/>
            <pc:sldMk cId="936470906" sldId="267"/>
            <ac:spMk id="3" creationId="{19FC8017-6E0E-4784-ADC2-04786233C8E3}"/>
          </ac:spMkLst>
        </pc:spChg>
        <pc:spChg chg="del">
          <ac:chgData name="Jonathan" userId="15adb9b1-25ee-4782-90c1-a136f59226e4" providerId="ADAL" clId="{0B15018F-9076-48AF-AC95-39A6E3742366}" dt="2021-10-26T15:14:03.211" v="175" actId="478"/>
          <ac:spMkLst>
            <pc:docMk/>
            <pc:sldMk cId="936470906" sldId="267"/>
            <ac:spMk id="4" creationId="{2866DC56-26D9-47A8-8E30-88A152390919}"/>
          </ac:spMkLst>
        </pc:spChg>
        <pc:spChg chg="del">
          <ac:chgData name="Jonathan" userId="15adb9b1-25ee-4782-90c1-a136f59226e4" providerId="ADAL" clId="{0B15018F-9076-48AF-AC95-39A6E3742366}" dt="2021-10-26T15:24:16.806" v="340" actId="478"/>
          <ac:spMkLst>
            <pc:docMk/>
            <pc:sldMk cId="936470906" sldId="267"/>
            <ac:spMk id="5" creationId="{4075711D-B908-4BDB-975E-DF93575B9CF6}"/>
          </ac:spMkLst>
        </pc:spChg>
      </pc:sldChg>
      <pc:sldChg chg="delSp modSp mod ord">
        <pc:chgData name="Jonathan" userId="15adb9b1-25ee-4782-90c1-a136f59226e4" providerId="ADAL" clId="{0B15018F-9076-48AF-AC95-39A6E3742366}" dt="2021-10-26T15:27:42.467" v="376"/>
        <pc:sldMkLst>
          <pc:docMk/>
          <pc:sldMk cId="364569565" sldId="268"/>
        </pc:sldMkLst>
        <pc:spChg chg="mod">
          <ac:chgData name="Jonathan" userId="15adb9b1-25ee-4782-90c1-a136f59226e4" providerId="ADAL" clId="{0B15018F-9076-48AF-AC95-39A6E3742366}" dt="2021-10-26T15:23:56.746" v="333" actId="1076"/>
          <ac:spMkLst>
            <pc:docMk/>
            <pc:sldMk cId="364569565" sldId="268"/>
            <ac:spMk id="2" creationId="{8793BCF3-C918-4851-A21C-90CB3456B234}"/>
          </ac:spMkLst>
        </pc:spChg>
        <pc:spChg chg="mod">
          <ac:chgData name="Jonathan" userId="15adb9b1-25ee-4782-90c1-a136f59226e4" providerId="ADAL" clId="{0B15018F-9076-48AF-AC95-39A6E3742366}" dt="2021-10-26T15:24:11.214" v="338" actId="403"/>
          <ac:spMkLst>
            <pc:docMk/>
            <pc:sldMk cId="364569565" sldId="268"/>
            <ac:spMk id="3" creationId="{DBCB6312-4C30-4525-85EC-DD805709E922}"/>
          </ac:spMkLst>
        </pc:spChg>
        <pc:spChg chg="del">
          <ac:chgData name="Jonathan" userId="15adb9b1-25ee-4782-90c1-a136f59226e4" providerId="ADAL" clId="{0B15018F-9076-48AF-AC95-39A6E3742366}" dt="2021-10-26T15:23:53.691" v="332" actId="478"/>
          <ac:spMkLst>
            <pc:docMk/>
            <pc:sldMk cId="364569565" sldId="268"/>
            <ac:spMk id="5" creationId="{A2D82760-E1F1-46C1-BA95-59257D90BF5C}"/>
          </ac:spMkLst>
        </pc:spChg>
      </pc:sldChg>
      <pc:sldChg chg="addSp delSp modSp mod">
        <pc:chgData name="Jonathan" userId="15adb9b1-25ee-4782-90c1-a136f59226e4" providerId="ADAL" clId="{0B15018F-9076-48AF-AC95-39A6E3742366}" dt="2021-10-26T15:28:51.909" v="388" actId="404"/>
        <pc:sldMkLst>
          <pc:docMk/>
          <pc:sldMk cId="696285099" sldId="269"/>
        </pc:sldMkLst>
        <pc:spChg chg="mod">
          <ac:chgData name="Jonathan" userId="15adb9b1-25ee-4782-90c1-a136f59226e4" providerId="ADAL" clId="{0B15018F-9076-48AF-AC95-39A6E3742366}" dt="2021-10-26T15:24:30.667" v="344" actId="1076"/>
          <ac:spMkLst>
            <pc:docMk/>
            <pc:sldMk cId="696285099" sldId="269"/>
            <ac:spMk id="2" creationId="{83EEE5D3-2A23-457F-BBAD-D4F5697737F4}"/>
          </ac:spMkLst>
        </pc:spChg>
        <pc:spChg chg="mod">
          <ac:chgData name="Jonathan" userId="15adb9b1-25ee-4782-90c1-a136f59226e4" providerId="ADAL" clId="{0B15018F-9076-48AF-AC95-39A6E3742366}" dt="2021-10-26T15:28:51.909" v="388" actId="404"/>
          <ac:spMkLst>
            <pc:docMk/>
            <pc:sldMk cId="696285099" sldId="269"/>
            <ac:spMk id="3" creationId="{19FC8017-6E0E-4784-ADC2-04786233C8E3}"/>
          </ac:spMkLst>
        </pc:spChg>
        <pc:spChg chg="del">
          <ac:chgData name="Jonathan" userId="15adb9b1-25ee-4782-90c1-a136f59226e4" providerId="ADAL" clId="{0B15018F-9076-48AF-AC95-39A6E3742366}" dt="2021-10-26T15:24:27.584" v="343" actId="478"/>
          <ac:spMkLst>
            <pc:docMk/>
            <pc:sldMk cId="696285099" sldId="269"/>
            <ac:spMk id="5" creationId="{4075711D-B908-4BDB-975E-DF93575B9CF6}"/>
          </ac:spMkLst>
        </pc:spChg>
        <pc:spChg chg="add del">
          <ac:chgData name="Jonathan" userId="15adb9b1-25ee-4782-90c1-a136f59226e4" providerId="ADAL" clId="{0B15018F-9076-48AF-AC95-39A6E3742366}" dt="2021-10-26T15:17:32.337" v="215" actId="22"/>
          <ac:spMkLst>
            <pc:docMk/>
            <pc:sldMk cId="696285099" sldId="269"/>
            <ac:spMk id="7" creationId="{06427F06-736A-4F88-B82B-8FD10ECB6626}"/>
          </ac:spMkLst>
        </pc:spChg>
      </pc:sldChg>
      <pc:sldChg chg="delSp modSp mod">
        <pc:chgData name="Jonathan" userId="15adb9b1-25ee-4782-90c1-a136f59226e4" providerId="ADAL" clId="{0B15018F-9076-48AF-AC95-39A6E3742366}" dt="2021-10-26T15:24:46.568" v="349" actId="207"/>
        <pc:sldMkLst>
          <pc:docMk/>
          <pc:sldMk cId="2964187594" sldId="270"/>
        </pc:sldMkLst>
        <pc:spChg chg="mod">
          <ac:chgData name="Jonathan" userId="15adb9b1-25ee-4782-90c1-a136f59226e4" providerId="ADAL" clId="{0B15018F-9076-48AF-AC95-39A6E3742366}" dt="2021-10-26T15:24:44.368" v="348" actId="1076"/>
          <ac:spMkLst>
            <pc:docMk/>
            <pc:sldMk cId="2964187594" sldId="270"/>
            <ac:spMk id="2" creationId="{83EEE5D3-2A23-457F-BBAD-D4F5697737F4}"/>
          </ac:spMkLst>
        </pc:spChg>
        <pc:spChg chg="mod">
          <ac:chgData name="Jonathan" userId="15adb9b1-25ee-4782-90c1-a136f59226e4" providerId="ADAL" clId="{0B15018F-9076-48AF-AC95-39A6E3742366}" dt="2021-10-26T15:24:46.568" v="349" actId="207"/>
          <ac:spMkLst>
            <pc:docMk/>
            <pc:sldMk cId="2964187594" sldId="270"/>
            <ac:spMk id="3" creationId="{19FC8017-6E0E-4784-ADC2-04786233C8E3}"/>
          </ac:spMkLst>
        </pc:spChg>
        <pc:spChg chg="del">
          <ac:chgData name="Jonathan" userId="15adb9b1-25ee-4782-90c1-a136f59226e4" providerId="ADAL" clId="{0B15018F-9076-48AF-AC95-39A6E3742366}" dt="2021-10-26T15:24:41.437" v="347" actId="478"/>
          <ac:spMkLst>
            <pc:docMk/>
            <pc:sldMk cId="2964187594" sldId="270"/>
            <ac:spMk id="5" creationId="{4075711D-B908-4BDB-975E-DF93575B9CF6}"/>
          </ac:spMkLst>
        </pc:spChg>
      </pc:sldChg>
      <pc:sldChg chg="delSp modSp mod">
        <pc:chgData name="Jonathan" userId="15adb9b1-25ee-4782-90c1-a136f59226e4" providerId="ADAL" clId="{0B15018F-9076-48AF-AC95-39A6E3742366}" dt="2021-10-26T15:24:54.769" v="352" actId="207"/>
        <pc:sldMkLst>
          <pc:docMk/>
          <pc:sldMk cId="2877481545" sldId="271"/>
        </pc:sldMkLst>
        <pc:spChg chg="mod">
          <ac:chgData name="Jonathan" userId="15adb9b1-25ee-4782-90c1-a136f59226e4" providerId="ADAL" clId="{0B15018F-9076-48AF-AC95-39A6E3742366}" dt="2021-10-26T15:24:52.593" v="351" actId="1076"/>
          <ac:spMkLst>
            <pc:docMk/>
            <pc:sldMk cId="2877481545" sldId="271"/>
            <ac:spMk id="2" creationId="{83EEE5D3-2A23-457F-BBAD-D4F5697737F4}"/>
          </ac:spMkLst>
        </pc:spChg>
        <pc:spChg chg="mod">
          <ac:chgData name="Jonathan" userId="15adb9b1-25ee-4782-90c1-a136f59226e4" providerId="ADAL" clId="{0B15018F-9076-48AF-AC95-39A6E3742366}" dt="2021-10-26T15:24:54.769" v="352" actId="207"/>
          <ac:spMkLst>
            <pc:docMk/>
            <pc:sldMk cId="2877481545" sldId="271"/>
            <ac:spMk id="3" creationId="{19FC8017-6E0E-4784-ADC2-04786233C8E3}"/>
          </ac:spMkLst>
        </pc:spChg>
        <pc:spChg chg="del">
          <ac:chgData name="Jonathan" userId="15adb9b1-25ee-4782-90c1-a136f59226e4" providerId="ADAL" clId="{0B15018F-9076-48AF-AC95-39A6E3742366}" dt="2021-10-26T15:24:49.550" v="350" actId="478"/>
          <ac:spMkLst>
            <pc:docMk/>
            <pc:sldMk cId="2877481545" sldId="271"/>
            <ac:spMk id="5" creationId="{4075711D-B908-4BDB-975E-DF93575B9CF6}"/>
          </ac:spMkLst>
        </pc:spChg>
      </pc:sldChg>
      <pc:sldChg chg="new del">
        <pc:chgData name="Jonathan" userId="15adb9b1-25ee-4782-90c1-a136f59226e4" providerId="ADAL" clId="{0B15018F-9076-48AF-AC95-39A6E3742366}" dt="2021-10-26T15:23:17.322" v="312" actId="2696"/>
        <pc:sldMkLst>
          <pc:docMk/>
          <pc:sldMk cId="2989421406" sldId="272"/>
        </pc:sldMkLst>
      </pc:sldChg>
      <pc:sldChg chg="new del">
        <pc:chgData name="Jonathan" userId="15adb9b1-25ee-4782-90c1-a136f59226e4" providerId="ADAL" clId="{0B15018F-9076-48AF-AC95-39A6E3742366}" dt="2021-10-26T15:21:15.167" v="277" actId="2696"/>
        <pc:sldMkLst>
          <pc:docMk/>
          <pc:sldMk cId="713652915" sldId="273"/>
        </pc:sldMkLst>
      </pc:sldChg>
      <pc:sldChg chg="delSp modSp del mod">
        <pc:chgData name="Jonathan" userId="15adb9b1-25ee-4782-90c1-a136f59226e4" providerId="ADAL" clId="{0B15018F-9076-48AF-AC95-39A6E3742366}" dt="2021-10-26T15:25:03.798" v="354" actId="2696"/>
        <pc:sldMkLst>
          <pc:docMk/>
          <pc:sldMk cId="1013566947" sldId="274"/>
        </pc:sldMkLst>
        <pc:spChg chg="mod">
          <ac:chgData name="Jonathan" userId="15adb9b1-25ee-4782-90c1-a136f59226e4" providerId="ADAL" clId="{0B15018F-9076-48AF-AC95-39A6E3742366}" dt="2021-10-26T15:24:58.504" v="353" actId="1076"/>
          <ac:spMkLst>
            <pc:docMk/>
            <pc:sldMk cId="1013566947" sldId="274"/>
            <ac:spMk id="2" creationId="{83EEE5D3-2A23-457F-BBAD-D4F5697737F4}"/>
          </ac:spMkLst>
        </pc:spChg>
        <pc:spChg chg="del">
          <ac:chgData name="Jonathan" userId="15adb9b1-25ee-4782-90c1-a136f59226e4" providerId="ADAL" clId="{0B15018F-9076-48AF-AC95-39A6E3742366}" dt="2021-10-26T15:21:22.722" v="278" actId="478"/>
          <ac:spMkLst>
            <pc:docMk/>
            <pc:sldMk cId="1013566947" sldId="274"/>
            <ac:spMk id="5" creationId="{4075711D-B908-4BDB-975E-DF93575B9CF6}"/>
          </ac:spMkLst>
        </pc:spChg>
      </pc:sldChg>
      <pc:sldChg chg="delSp modSp add mod">
        <pc:chgData name="Jonathan" userId="15adb9b1-25ee-4782-90c1-a136f59226e4" providerId="ADAL" clId="{0B15018F-9076-48AF-AC95-39A6E3742366}" dt="2021-10-26T15:25:14.072" v="355" actId="207"/>
        <pc:sldMkLst>
          <pc:docMk/>
          <pc:sldMk cId="1170164467" sldId="275"/>
        </pc:sldMkLst>
        <pc:spChg chg="mod">
          <ac:chgData name="Jonathan" userId="15adb9b1-25ee-4782-90c1-a136f59226e4" providerId="ADAL" clId="{0B15018F-9076-48AF-AC95-39A6E3742366}" dt="2021-10-26T15:20:33.220" v="273" actId="1076"/>
          <ac:spMkLst>
            <pc:docMk/>
            <pc:sldMk cId="1170164467" sldId="275"/>
            <ac:spMk id="2" creationId="{83EEE5D3-2A23-457F-BBAD-D4F5697737F4}"/>
          </ac:spMkLst>
        </pc:spChg>
        <pc:spChg chg="mod">
          <ac:chgData name="Jonathan" userId="15adb9b1-25ee-4782-90c1-a136f59226e4" providerId="ADAL" clId="{0B15018F-9076-48AF-AC95-39A6E3742366}" dt="2021-10-26T15:25:14.072" v="355" actId="207"/>
          <ac:spMkLst>
            <pc:docMk/>
            <pc:sldMk cId="1170164467" sldId="275"/>
            <ac:spMk id="3" creationId="{19FC8017-6E0E-4784-ADC2-04786233C8E3}"/>
          </ac:spMkLst>
        </pc:spChg>
        <pc:spChg chg="del">
          <ac:chgData name="Jonathan" userId="15adb9b1-25ee-4782-90c1-a136f59226e4" providerId="ADAL" clId="{0B15018F-9076-48AF-AC95-39A6E3742366}" dt="2021-10-26T15:20:30.168" v="272" actId="478"/>
          <ac:spMkLst>
            <pc:docMk/>
            <pc:sldMk cId="1170164467" sldId="275"/>
            <ac:spMk id="5" creationId="{4075711D-B908-4BDB-975E-DF93575B9CF6}"/>
          </ac:spMkLst>
        </pc:spChg>
      </pc:sldChg>
      <pc:sldChg chg="addSp delSp modSp add mod">
        <pc:chgData name="Jonathan" userId="15adb9b1-25ee-4782-90c1-a136f59226e4" providerId="ADAL" clId="{0B15018F-9076-48AF-AC95-39A6E3742366}" dt="2021-10-26T15:25:19.795" v="356" actId="14100"/>
        <pc:sldMkLst>
          <pc:docMk/>
          <pc:sldMk cId="172762231" sldId="276"/>
        </pc:sldMkLst>
        <pc:spChg chg="mod">
          <ac:chgData name="Jonathan" userId="15adb9b1-25ee-4782-90c1-a136f59226e4" providerId="ADAL" clId="{0B15018F-9076-48AF-AC95-39A6E3742366}" dt="2021-10-26T15:21:32.672" v="281" actId="20577"/>
          <ac:spMkLst>
            <pc:docMk/>
            <pc:sldMk cId="172762231" sldId="276"/>
            <ac:spMk id="2" creationId="{83EEE5D3-2A23-457F-BBAD-D4F5697737F4}"/>
          </ac:spMkLst>
        </pc:spChg>
        <pc:spChg chg="mod">
          <ac:chgData name="Jonathan" userId="15adb9b1-25ee-4782-90c1-a136f59226e4" providerId="ADAL" clId="{0B15018F-9076-48AF-AC95-39A6E3742366}" dt="2021-10-26T15:25:19.795" v="356" actId="14100"/>
          <ac:spMkLst>
            <pc:docMk/>
            <pc:sldMk cId="172762231" sldId="276"/>
            <ac:spMk id="3" creationId="{19FC8017-6E0E-4784-ADC2-04786233C8E3}"/>
          </ac:spMkLst>
        </pc:spChg>
        <pc:spChg chg="add del">
          <ac:chgData name="Jonathan" userId="15adb9b1-25ee-4782-90c1-a136f59226e4" providerId="ADAL" clId="{0B15018F-9076-48AF-AC95-39A6E3742366}" dt="2021-10-26T15:22:08.783" v="291" actId="22"/>
          <ac:spMkLst>
            <pc:docMk/>
            <pc:sldMk cId="172762231" sldId="276"/>
            <ac:spMk id="7" creationId="{8C152E75-5FE5-43CC-A124-3263B4D87FB5}"/>
          </ac:spMkLst>
        </pc:spChg>
      </pc:sldChg>
      <pc:sldChg chg="add del">
        <pc:chgData name="Jonathan" userId="15adb9b1-25ee-4782-90c1-a136f59226e4" providerId="ADAL" clId="{0B15018F-9076-48AF-AC95-39A6E3742366}" dt="2021-10-26T15:19:53.087" v="257"/>
        <pc:sldMkLst>
          <pc:docMk/>
          <pc:sldMk cId="3183450973" sldId="276"/>
        </pc:sldMkLst>
      </pc:sldChg>
      <pc:sldChg chg="modSp mod">
        <pc:chgData name="Jonathan" userId="15adb9b1-25ee-4782-90c1-a136f59226e4" providerId="ADAL" clId="{0B15018F-9076-48AF-AC95-39A6E3742366}" dt="2021-10-26T15:22:38.267" v="300" actId="20577"/>
        <pc:sldMkLst>
          <pc:docMk/>
          <pc:sldMk cId="3441294434" sldId="277"/>
        </pc:sldMkLst>
        <pc:spChg chg="mod">
          <ac:chgData name="Jonathan" userId="15adb9b1-25ee-4782-90c1-a136f59226e4" providerId="ADAL" clId="{0B15018F-9076-48AF-AC95-39A6E3742366}" dt="2021-10-26T15:22:19.385" v="293" actId="20577"/>
          <ac:spMkLst>
            <pc:docMk/>
            <pc:sldMk cId="3441294434" sldId="277"/>
            <ac:spMk id="2" creationId="{83EEE5D3-2A23-457F-BBAD-D4F5697737F4}"/>
          </ac:spMkLst>
        </pc:spChg>
        <pc:spChg chg="mod">
          <ac:chgData name="Jonathan" userId="15adb9b1-25ee-4782-90c1-a136f59226e4" providerId="ADAL" clId="{0B15018F-9076-48AF-AC95-39A6E3742366}" dt="2021-10-26T15:22:38.267" v="300" actId="20577"/>
          <ac:spMkLst>
            <pc:docMk/>
            <pc:sldMk cId="3441294434" sldId="277"/>
            <ac:spMk id="3" creationId="{19FC8017-6E0E-4784-ADC2-04786233C8E3}"/>
          </ac:spMkLst>
        </pc:spChg>
      </pc:sldChg>
      <pc:sldChg chg="modSp add mod">
        <pc:chgData name="Jonathan" userId="15adb9b1-25ee-4782-90c1-a136f59226e4" providerId="ADAL" clId="{0B15018F-9076-48AF-AC95-39A6E3742366}" dt="2021-10-26T15:25:28.897" v="357" actId="207"/>
        <pc:sldMkLst>
          <pc:docMk/>
          <pc:sldMk cId="126820374" sldId="278"/>
        </pc:sldMkLst>
        <pc:spChg chg="mod">
          <ac:chgData name="Jonathan" userId="15adb9b1-25ee-4782-90c1-a136f59226e4" providerId="ADAL" clId="{0B15018F-9076-48AF-AC95-39A6E3742366}" dt="2021-10-26T15:22:52.776" v="304" actId="20577"/>
          <ac:spMkLst>
            <pc:docMk/>
            <pc:sldMk cId="126820374" sldId="278"/>
            <ac:spMk id="2" creationId="{83EEE5D3-2A23-457F-BBAD-D4F5697737F4}"/>
          </ac:spMkLst>
        </pc:spChg>
        <pc:spChg chg="mod">
          <ac:chgData name="Jonathan" userId="15adb9b1-25ee-4782-90c1-a136f59226e4" providerId="ADAL" clId="{0B15018F-9076-48AF-AC95-39A6E3742366}" dt="2021-10-26T15:25:28.897" v="357" actId="207"/>
          <ac:spMkLst>
            <pc:docMk/>
            <pc:sldMk cId="126820374" sldId="278"/>
            <ac:spMk id="3" creationId="{19FC8017-6E0E-4784-ADC2-04786233C8E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6CA78-61A1-9C47-9D7F-8CD821486DB2}" type="datetimeFigureOut">
              <a:rPr lang="en-US" smtClean="0"/>
              <a:t>10/26/2021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49067-09C9-6649-BEE6-0256847B5688}" type="slidenum">
              <a:rPr lang="en-US" smtClean="0"/>
              <a:t>‹#›</a:t>
            </a:fld>
            <a:endParaRPr lang="en-US"/>
          </a:p>
        </p:txBody>
      </p:sp>
    </p:spTree>
    <p:extLst>
      <p:ext uri="{BB962C8B-B14F-4D97-AF65-F5344CB8AC3E}">
        <p14:creationId xmlns:p14="http://schemas.microsoft.com/office/powerpoint/2010/main" val="194220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B442E9-CBA0-E041-9D20-CB7CA9B382FE}"/>
              </a:ext>
            </a:extLst>
          </p:cNvPr>
          <p:cNvSpPr/>
          <p:nvPr userDrawn="1"/>
        </p:nvSpPr>
        <p:spPr>
          <a:xfrm>
            <a:off x="0" y="-569992"/>
            <a:ext cx="12192000" cy="7427992"/>
          </a:xfrm>
          <a:prstGeom prst="rect">
            <a:avLst/>
          </a:prstGeom>
          <a:blipFill>
            <a:blip r:embed="rId2"/>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349379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B442E9-CBA0-E041-9D20-CB7CA9B382FE}"/>
              </a:ext>
            </a:extLst>
          </p:cNvPr>
          <p:cNvSpPr/>
          <p:nvPr userDrawn="1"/>
        </p:nvSpPr>
        <p:spPr>
          <a:xfrm>
            <a:off x="0" y="-569992"/>
            <a:ext cx="12192000" cy="7427992"/>
          </a:xfrm>
          <a:prstGeom prst="rect">
            <a:avLst/>
          </a:prstGeom>
          <a:blipFill>
            <a:blip r:embed="rId2"/>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7" name="Title 1">
            <a:extLst>
              <a:ext uri="{FF2B5EF4-FFF2-40B4-BE49-F238E27FC236}">
                <a16:creationId xmlns:a16="http://schemas.microsoft.com/office/drawing/2014/main" id="{65480E3A-05B1-BF47-9DB7-897D4F01B834}"/>
              </a:ext>
            </a:extLst>
          </p:cNvPr>
          <p:cNvSpPr>
            <a:spLocks noGrp="1"/>
          </p:cNvSpPr>
          <p:nvPr>
            <p:ph type="ctrTitle" hasCustomPrompt="1"/>
          </p:nvPr>
        </p:nvSpPr>
        <p:spPr>
          <a:xfrm>
            <a:off x="537960" y="2427824"/>
            <a:ext cx="11116080" cy="2496251"/>
          </a:xfrm>
        </p:spPr>
        <p:txBody>
          <a:bodyPr anchor="b">
            <a:noAutofit/>
          </a:bodyPr>
          <a:lstStyle>
            <a:lvl1pPr algn="ctr">
              <a:defRPr sz="5600" b="1" i="0">
                <a:solidFill>
                  <a:schemeClr val="bg1"/>
                </a:solidFill>
                <a:latin typeface="Source Sans Pro" panose="020B0503030403020204" pitchFamily="34" charset="0"/>
                <a:ea typeface="Jost SemiBold" pitchFamily="2" charset="0"/>
                <a:cs typeface="Gotham Bold" pitchFamily="2" charset="0"/>
              </a:defRPr>
            </a:lvl1pPr>
          </a:lstStyle>
          <a:p>
            <a:r>
              <a:rPr lang="en-GB" dirty="0"/>
              <a:t>Click to edit presentation title</a:t>
            </a:r>
            <a:endParaRPr lang="en-US" dirty="0"/>
          </a:p>
        </p:txBody>
      </p:sp>
      <p:sp>
        <p:nvSpPr>
          <p:cNvPr id="9" name="Text Placeholder 12">
            <a:extLst>
              <a:ext uri="{FF2B5EF4-FFF2-40B4-BE49-F238E27FC236}">
                <a16:creationId xmlns:a16="http://schemas.microsoft.com/office/drawing/2014/main" id="{3BCFE05D-065D-C848-898A-0D3F74A9B023}"/>
              </a:ext>
            </a:extLst>
          </p:cNvPr>
          <p:cNvSpPr>
            <a:spLocks noGrp="1"/>
          </p:cNvSpPr>
          <p:nvPr>
            <p:ph type="body" sz="quarter" idx="10" hasCustomPrompt="1"/>
          </p:nvPr>
        </p:nvSpPr>
        <p:spPr>
          <a:xfrm>
            <a:off x="537960" y="5050464"/>
            <a:ext cx="11116080" cy="650720"/>
          </a:xfrm>
        </p:spPr>
        <p:txBody>
          <a:bodyPr anchor="t">
            <a:noAutofit/>
          </a:bodyPr>
          <a:lstStyle>
            <a:lvl1pPr marL="0" indent="0" algn="ctr">
              <a:spcBef>
                <a:spcPts val="0"/>
              </a:spcBef>
              <a:buNone/>
              <a:defRPr sz="1400" b="0" i="0">
                <a:solidFill>
                  <a:schemeClr val="bg1"/>
                </a:solidFill>
                <a:latin typeface="Source Sans Pro" panose="020B0503030403020204" pitchFamily="34" charset="0"/>
                <a:ea typeface="Jost Medium" pitchFamily="2" charset="0"/>
                <a:cs typeface="Gotham Light" pitchFamily="2" charset="0"/>
              </a:defRPr>
            </a:lvl1pPr>
          </a:lstStyle>
          <a:p>
            <a:pPr lvl="0"/>
            <a:r>
              <a:rPr lang="en-GB" dirty="0"/>
              <a:t>Date</a:t>
            </a:r>
          </a:p>
          <a:p>
            <a:pPr lvl="0"/>
            <a:r>
              <a:rPr lang="en-GB" dirty="0"/>
              <a:t>Speaker Name, Speaker Company</a:t>
            </a:r>
            <a:endParaRPr lang="en-US" dirty="0"/>
          </a:p>
        </p:txBody>
      </p:sp>
    </p:spTree>
    <p:extLst>
      <p:ext uri="{BB962C8B-B14F-4D97-AF65-F5344CB8AC3E}">
        <p14:creationId xmlns:p14="http://schemas.microsoft.com/office/powerpoint/2010/main" val="223478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914FAF-79D2-9F48-813B-BDCA2996A123}"/>
              </a:ext>
            </a:extLst>
          </p:cNvPr>
          <p:cNvSpPr/>
          <p:nvPr userDrawn="1"/>
        </p:nvSpPr>
        <p:spPr>
          <a:xfrm>
            <a:off x="0" y="-657801"/>
            <a:ext cx="12192000" cy="742833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 name="Title 1"/>
          <p:cNvSpPr>
            <a:spLocks noGrp="1"/>
          </p:cNvSpPr>
          <p:nvPr>
            <p:ph type="ctrTitle" hasCustomPrompt="1"/>
          </p:nvPr>
        </p:nvSpPr>
        <p:spPr>
          <a:xfrm>
            <a:off x="515939" y="512763"/>
            <a:ext cx="7380286" cy="2781407"/>
          </a:xfrm>
        </p:spPr>
        <p:txBody>
          <a:bodyPr anchor="b">
            <a:noAutofit/>
          </a:bodyPr>
          <a:lstStyle>
            <a:lvl1pPr algn="l">
              <a:defRPr sz="5600" b="1" i="0">
                <a:solidFill>
                  <a:schemeClr val="accent1"/>
                </a:solidFill>
                <a:latin typeface="Source Sans Pro" panose="020B0503030403020204" pitchFamily="34" charset="0"/>
                <a:ea typeface="Jost SemiBold" pitchFamily="2" charset="0"/>
                <a:cs typeface="Gotham Bold" pitchFamily="2" charset="0"/>
              </a:defRPr>
            </a:lvl1pPr>
          </a:lstStyle>
          <a:p>
            <a:r>
              <a:rPr lang="en-GB" dirty="0"/>
              <a:t>Click to edit presentation title</a:t>
            </a:r>
            <a:endParaRPr lang="en-US" dirty="0"/>
          </a:p>
        </p:txBody>
      </p:sp>
      <p:sp>
        <p:nvSpPr>
          <p:cNvPr id="3" name="Subtitle 2"/>
          <p:cNvSpPr>
            <a:spLocks noGrp="1"/>
          </p:cNvSpPr>
          <p:nvPr>
            <p:ph type="subTitle" idx="1" hasCustomPrompt="1"/>
          </p:nvPr>
        </p:nvSpPr>
        <p:spPr>
          <a:xfrm>
            <a:off x="515938" y="3409920"/>
            <a:ext cx="7380287" cy="1127961"/>
          </a:xfrm>
        </p:spPr>
        <p:txBody>
          <a:bodyPr lIns="90000" anchor="t">
            <a:noAutofit/>
          </a:bodyPr>
          <a:lstStyle>
            <a:lvl1pPr marL="0" indent="0" algn="l">
              <a:spcBef>
                <a:spcPts val="0"/>
              </a:spcBef>
              <a:buNone/>
              <a:defRPr sz="2800" b="0" i="0">
                <a:solidFill>
                  <a:schemeClr val="tx1"/>
                </a:solidFill>
                <a:latin typeface="Source Sans Pro" panose="020B0503030403020204" pitchFamily="34" charset="0"/>
                <a:ea typeface="Jost Medium" pitchFamily="2" charset="0"/>
                <a:cs typeface="Gotham Medium"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subtitle</a:t>
            </a:r>
            <a:endParaRPr lang="en-US" dirty="0"/>
          </a:p>
        </p:txBody>
      </p:sp>
      <p:sp>
        <p:nvSpPr>
          <p:cNvPr id="13" name="Text Placeholder 12">
            <a:extLst>
              <a:ext uri="{FF2B5EF4-FFF2-40B4-BE49-F238E27FC236}">
                <a16:creationId xmlns:a16="http://schemas.microsoft.com/office/drawing/2014/main" id="{FD48DDB5-8B1D-EA4B-81EB-1274E9BD955F}"/>
              </a:ext>
            </a:extLst>
          </p:cNvPr>
          <p:cNvSpPr>
            <a:spLocks noGrp="1"/>
          </p:cNvSpPr>
          <p:nvPr>
            <p:ph type="body" sz="quarter" idx="10" hasCustomPrompt="1"/>
          </p:nvPr>
        </p:nvSpPr>
        <p:spPr>
          <a:xfrm>
            <a:off x="515938" y="4688025"/>
            <a:ext cx="3600450" cy="798375"/>
          </a:xfrm>
        </p:spPr>
        <p:txBody>
          <a:bodyPr anchor="t">
            <a:noAutofit/>
          </a:bodyPr>
          <a:lstStyle>
            <a:lvl1pPr marL="0" indent="0">
              <a:spcBef>
                <a:spcPts val="0"/>
              </a:spcBef>
              <a:buNone/>
              <a:defRPr sz="1400" b="0" i="0">
                <a:solidFill>
                  <a:schemeClr val="accent2"/>
                </a:solidFill>
                <a:latin typeface="Source Sans Pro" panose="020B0503030403020204" pitchFamily="34" charset="0"/>
                <a:ea typeface="Jost Medium" pitchFamily="2" charset="0"/>
                <a:cs typeface="Gotham Light" pitchFamily="2" charset="0"/>
              </a:defRPr>
            </a:lvl1pPr>
          </a:lstStyle>
          <a:p>
            <a:pPr lvl="0"/>
            <a:r>
              <a:rPr lang="en-GB" dirty="0"/>
              <a:t>Date</a:t>
            </a:r>
          </a:p>
          <a:p>
            <a:pPr lvl="0"/>
            <a:r>
              <a:rPr lang="en-GB" dirty="0"/>
              <a:t>Speaker Name, Speaker Company</a:t>
            </a:r>
            <a:endParaRPr lang="en-US" dirty="0"/>
          </a:p>
        </p:txBody>
      </p:sp>
      <p:sp>
        <p:nvSpPr>
          <p:cNvPr id="14" name="Footer Placeholder 5">
            <a:extLst>
              <a:ext uri="{FF2B5EF4-FFF2-40B4-BE49-F238E27FC236}">
                <a16:creationId xmlns:a16="http://schemas.microsoft.com/office/drawing/2014/main" id="{265CCE5B-75FB-524A-8FF7-249DF44997AD}"/>
              </a:ext>
            </a:extLst>
          </p:cNvPr>
          <p:cNvSpPr>
            <a:spLocks noGrp="1"/>
          </p:cNvSpPr>
          <p:nvPr>
            <p:ph type="ftr" sz="quarter" idx="11"/>
          </p:nvPr>
        </p:nvSpPr>
        <p:spPr>
          <a:xfrm>
            <a:off x="515937" y="6356350"/>
            <a:ext cx="4596837" cy="365919"/>
          </a:xfrm>
        </p:spPr>
        <p:txBody>
          <a:bodyPr/>
          <a:lstStyle>
            <a:lvl1pPr>
              <a:defRPr>
                <a:solidFill>
                  <a:schemeClr val="accent2"/>
                </a:solidFill>
              </a:defRPr>
            </a:lvl1pPr>
          </a:lstStyle>
          <a:p>
            <a:r>
              <a:rPr lang="en-US" dirty="0"/>
              <a:t>ARIAS•U.S. 2021 Fall Conference | Nov 2-3, 2021 | New York, NY | </a:t>
            </a:r>
            <a:r>
              <a:rPr lang="en-US" dirty="0" err="1"/>
              <a:t>www.arias-us.org</a:t>
            </a:r>
            <a:endParaRPr lang="en-US" dirty="0"/>
          </a:p>
        </p:txBody>
      </p:sp>
    </p:spTree>
    <p:extLst>
      <p:ext uri="{BB962C8B-B14F-4D97-AF65-F5344CB8AC3E}">
        <p14:creationId xmlns:p14="http://schemas.microsoft.com/office/powerpoint/2010/main" val="188610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3">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DC560B1-A739-314F-893B-037CD966C14C}"/>
              </a:ext>
            </a:extLst>
          </p:cNvPr>
          <p:cNvSpPr>
            <a:spLocks noGrp="1"/>
          </p:cNvSpPr>
          <p:nvPr>
            <p:ph type="ctrTitle" hasCustomPrompt="1"/>
          </p:nvPr>
        </p:nvSpPr>
        <p:spPr>
          <a:xfrm>
            <a:off x="515939" y="801363"/>
            <a:ext cx="4165651" cy="2481232"/>
          </a:xfrm>
        </p:spPr>
        <p:txBody>
          <a:bodyPr anchor="b">
            <a:noAutofit/>
          </a:bodyPr>
          <a:lstStyle>
            <a:lvl1pPr algn="l">
              <a:defRPr sz="4000" b="1" i="0">
                <a:solidFill>
                  <a:schemeClr val="accent1"/>
                </a:solidFill>
                <a:latin typeface="Source Sans Pro" panose="020B0503030403020204" pitchFamily="34" charset="0"/>
                <a:ea typeface="Jost SemiBold" pitchFamily="2" charset="0"/>
                <a:cs typeface="Gotham Bold" pitchFamily="2" charset="0"/>
              </a:defRPr>
            </a:lvl1pPr>
          </a:lstStyle>
          <a:p>
            <a:r>
              <a:rPr lang="en-GB" dirty="0"/>
              <a:t>Click to edit presentation title</a:t>
            </a:r>
            <a:endParaRPr lang="en-US" dirty="0"/>
          </a:p>
        </p:txBody>
      </p:sp>
      <p:sp>
        <p:nvSpPr>
          <p:cNvPr id="22" name="Subtitle 2">
            <a:extLst>
              <a:ext uri="{FF2B5EF4-FFF2-40B4-BE49-F238E27FC236}">
                <a16:creationId xmlns:a16="http://schemas.microsoft.com/office/drawing/2014/main" id="{A1DE0799-6BEB-AB4D-8730-8A4A9CBAB322}"/>
              </a:ext>
            </a:extLst>
          </p:cNvPr>
          <p:cNvSpPr>
            <a:spLocks noGrp="1"/>
          </p:cNvSpPr>
          <p:nvPr>
            <p:ph type="subTitle" idx="1" hasCustomPrompt="1"/>
          </p:nvPr>
        </p:nvSpPr>
        <p:spPr>
          <a:xfrm>
            <a:off x="515939" y="3409920"/>
            <a:ext cx="4165652" cy="1127961"/>
          </a:xfrm>
        </p:spPr>
        <p:txBody>
          <a:bodyPr anchor="t">
            <a:noAutofit/>
          </a:bodyPr>
          <a:lstStyle>
            <a:lvl1pPr marL="0" indent="0" algn="l">
              <a:spcBef>
                <a:spcPts val="0"/>
              </a:spcBef>
              <a:buNone/>
              <a:defRPr sz="2400" b="0" i="0">
                <a:solidFill>
                  <a:schemeClr val="accent2"/>
                </a:solidFill>
                <a:latin typeface="Source Sans Pro" panose="020B0503030403020204" pitchFamily="34" charset="0"/>
                <a:ea typeface="Jost Medium" pitchFamily="2" charset="0"/>
                <a:cs typeface="Gotham Medium"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subtitle</a:t>
            </a:r>
            <a:endParaRPr lang="en-US" dirty="0"/>
          </a:p>
        </p:txBody>
      </p:sp>
      <p:sp>
        <p:nvSpPr>
          <p:cNvPr id="23" name="Text Placeholder 12">
            <a:extLst>
              <a:ext uri="{FF2B5EF4-FFF2-40B4-BE49-F238E27FC236}">
                <a16:creationId xmlns:a16="http://schemas.microsoft.com/office/drawing/2014/main" id="{2671D52B-9294-904F-82ED-26D610626CFE}"/>
              </a:ext>
            </a:extLst>
          </p:cNvPr>
          <p:cNvSpPr>
            <a:spLocks noGrp="1"/>
          </p:cNvSpPr>
          <p:nvPr>
            <p:ph type="body" sz="quarter" idx="10" hasCustomPrompt="1"/>
          </p:nvPr>
        </p:nvSpPr>
        <p:spPr>
          <a:xfrm>
            <a:off x="515938" y="4688025"/>
            <a:ext cx="3600450" cy="587375"/>
          </a:xfrm>
        </p:spPr>
        <p:txBody>
          <a:bodyPr anchor="t">
            <a:noAutofit/>
          </a:bodyPr>
          <a:lstStyle>
            <a:lvl1pPr marL="0" indent="0">
              <a:spcBef>
                <a:spcPts val="0"/>
              </a:spcBef>
              <a:buNone/>
              <a:defRPr sz="1400" b="0" i="0">
                <a:solidFill>
                  <a:schemeClr val="accent2"/>
                </a:solidFill>
                <a:latin typeface="Source Sans Pro" panose="020B0503030403020204" pitchFamily="34" charset="0"/>
                <a:ea typeface="Jost Medium" pitchFamily="2" charset="0"/>
                <a:cs typeface="Gotham Light" pitchFamily="2" charset="0"/>
              </a:defRPr>
            </a:lvl1pPr>
          </a:lstStyle>
          <a:p>
            <a:pPr lvl="0"/>
            <a:r>
              <a:rPr lang="en-GB" dirty="0"/>
              <a:t>Date</a:t>
            </a:r>
            <a:endParaRPr lang="en-US" dirty="0"/>
          </a:p>
        </p:txBody>
      </p:sp>
      <p:sp>
        <p:nvSpPr>
          <p:cNvPr id="5" name="Picture Placeholder 4">
            <a:extLst>
              <a:ext uri="{FF2B5EF4-FFF2-40B4-BE49-F238E27FC236}">
                <a16:creationId xmlns:a16="http://schemas.microsoft.com/office/drawing/2014/main" id="{61C3F509-10E1-6949-B52C-A62DCF440809}"/>
              </a:ext>
            </a:extLst>
          </p:cNvPr>
          <p:cNvSpPr>
            <a:spLocks noGrp="1"/>
          </p:cNvSpPr>
          <p:nvPr>
            <p:ph type="pic" sz="quarter" idx="12" hasCustomPrompt="1"/>
          </p:nvPr>
        </p:nvSpPr>
        <p:spPr>
          <a:xfrm>
            <a:off x="6424825" y="788474"/>
            <a:ext cx="4988242" cy="4988242"/>
          </a:xfrm>
          <a:prstGeom prst="ellipse">
            <a:avLst/>
          </a:prstGeom>
          <a:solidFill>
            <a:schemeClr val="accent5"/>
          </a:solidFill>
        </p:spPr>
        <p:txBody>
          <a:bodyPr anchor="ctr"/>
          <a:lstStyle>
            <a:lvl1pPr marL="0" indent="0" algn="ctr">
              <a:buNone/>
              <a:defRPr>
                <a:solidFill>
                  <a:schemeClr val="accent3"/>
                </a:solidFill>
              </a:defRPr>
            </a:lvl1pPr>
          </a:lstStyle>
          <a:p>
            <a:r>
              <a:rPr lang="en-US" dirty="0"/>
              <a:t>Click to insert picture</a:t>
            </a:r>
          </a:p>
        </p:txBody>
      </p:sp>
      <p:sp>
        <p:nvSpPr>
          <p:cNvPr id="6" name="Footer Placeholder 5">
            <a:extLst>
              <a:ext uri="{FF2B5EF4-FFF2-40B4-BE49-F238E27FC236}">
                <a16:creationId xmlns:a16="http://schemas.microsoft.com/office/drawing/2014/main" id="{F2E44FB6-7E43-7B45-A180-31C86702F1C1}"/>
              </a:ext>
            </a:extLst>
          </p:cNvPr>
          <p:cNvSpPr>
            <a:spLocks noGrp="1"/>
          </p:cNvSpPr>
          <p:nvPr>
            <p:ph type="ftr" sz="quarter" idx="13"/>
          </p:nvPr>
        </p:nvSpPr>
        <p:spPr/>
        <p:txBody>
          <a:bodyPr/>
          <a:lstStyle/>
          <a:p>
            <a:r>
              <a:rPr lang="en-US" dirty="0"/>
              <a:t>ARIAS•U.S. 2021 Fall Conference | Nov 2-3, 2021 | New York, NY | </a:t>
            </a:r>
            <a:r>
              <a:rPr lang="en-US" dirty="0" err="1"/>
              <a:t>www.arias-us.org</a:t>
            </a:r>
            <a:endParaRPr lang="en-US" dirty="0"/>
          </a:p>
        </p:txBody>
      </p:sp>
    </p:spTree>
    <p:extLst>
      <p:ext uri="{BB962C8B-B14F-4D97-AF65-F5344CB8AC3E}">
        <p14:creationId xmlns:p14="http://schemas.microsoft.com/office/powerpoint/2010/main" val="219621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5939" y="621582"/>
            <a:ext cx="11160124" cy="1488314"/>
          </a:xfrm>
        </p:spPr>
        <p:txBody>
          <a:bodyPr anchor="t">
            <a:noAutofit/>
          </a:bodyPr>
          <a:lstStyle>
            <a:lvl1pPr algn="l">
              <a:defRPr sz="4000" b="1" i="0">
                <a:solidFill>
                  <a:schemeClr val="accent1"/>
                </a:solidFill>
                <a:latin typeface="Source Sans Pro" panose="020B0503030403020204" pitchFamily="34" charset="0"/>
                <a:ea typeface="Jost SemiBold" pitchFamily="2" charset="0"/>
                <a:cs typeface="Gotham Bold" pitchFamily="2" charset="0"/>
              </a:defRPr>
            </a:lvl1pPr>
          </a:lstStyle>
          <a:p>
            <a:r>
              <a:rPr lang="en-GB" dirty="0"/>
              <a:t>Click to edit headline title</a:t>
            </a:r>
            <a:endParaRPr lang="en-US" dirty="0"/>
          </a:p>
        </p:txBody>
      </p:sp>
      <p:sp>
        <p:nvSpPr>
          <p:cNvPr id="7" name="Text Placeholder 6">
            <a:extLst>
              <a:ext uri="{FF2B5EF4-FFF2-40B4-BE49-F238E27FC236}">
                <a16:creationId xmlns:a16="http://schemas.microsoft.com/office/drawing/2014/main" id="{5D914C1C-5903-2C43-A473-C889FA856FF2}"/>
              </a:ext>
            </a:extLst>
          </p:cNvPr>
          <p:cNvSpPr>
            <a:spLocks noGrp="1"/>
          </p:cNvSpPr>
          <p:nvPr>
            <p:ph type="body" sz="quarter" idx="10" hasCustomPrompt="1"/>
          </p:nvPr>
        </p:nvSpPr>
        <p:spPr>
          <a:xfrm>
            <a:off x="515938" y="2092325"/>
            <a:ext cx="7366000" cy="4216400"/>
          </a:xfrm>
        </p:spPr>
        <p:txBody>
          <a:bodyPr/>
          <a:lstStyle>
            <a:lvl1pPr marL="0" indent="0">
              <a:spcBef>
                <a:spcPts val="400"/>
              </a:spcBef>
              <a:buNone/>
              <a:defRPr sz="2400" b="0" i="0">
                <a:solidFill>
                  <a:schemeClr val="accent2"/>
                </a:solidFill>
                <a:latin typeface="Source Sans Pro" panose="020B0503030403020204" pitchFamily="34" charset="0"/>
                <a:ea typeface="Jost Medium" pitchFamily="2" charset="0"/>
                <a:cs typeface="Gotham Light" pitchFamily="2" charset="0"/>
              </a:defRPr>
            </a:lvl1pPr>
          </a:lstStyle>
          <a:p>
            <a:pPr lvl="0"/>
            <a:r>
              <a:rPr lang="en-GB" dirty="0"/>
              <a:t>Click to edit contents</a:t>
            </a:r>
          </a:p>
        </p:txBody>
      </p:sp>
      <p:sp>
        <p:nvSpPr>
          <p:cNvPr id="9" name="Picture Placeholder 4">
            <a:extLst>
              <a:ext uri="{FF2B5EF4-FFF2-40B4-BE49-F238E27FC236}">
                <a16:creationId xmlns:a16="http://schemas.microsoft.com/office/drawing/2014/main" id="{23CC9CAA-A16F-9749-B499-9DEB30F77845}"/>
              </a:ext>
            </a:extLst>
          </p:cNvPr>
          <p:cNvSpPr>
            <a:spLocks noGrp="1"/>
          </p:cNvSpPr>
          <p:nvPr>
            <p:ph type="pic" sz="quarter" idx="12" hasCustomPrompt="1"/>
          </p:nvPr>
        </p:nvSpPr>
        <p:spPr>
          <a:xfrm>
            <a:off x="8143149" y="1824794"/>
            <a:ext cx="3532912" cy="3532912"/>
          </a:xfrm>
          <a:prstGeom prst="ellipse">
            <a:avLst/>
          </a:prstGeom>
          <a:solidFill>
            <a:schemeClr val="accent5"/>
          </a:solidFill>
        </p:spPr>
        <p:txBody>
          <a:bodyPr anchor="ctr"/>
          <a:lstStyle>
            <a:lvl1pPr marL="0" indent="0" algn="ctr">
              <a:buNone/>
              <a:defRPr>
                <a:solidFill>
                  <a:schemeClr val="accent3"/>
                </a:solidFill>
              </a:defRPr>
            </a:lvl1pPr>
          </a:lstStyle>
          <a:p>
            <a:r>
              <a:rPr lang="en-US" dirty="0"/>
              <a:t>Click to insert picture</a:t>
            </a:r>
          </a:p>
        </p:txBody>
      </p:sp>
      <p:sp>
        <p:nvSpPr>
          <p:cNvPr id="10" name="Text Placeholder 2">
            <a:extLst>
              <a:ext uri="{FF2B5EF4-FFF2-40B4-BE49-F238E27FC236}">
                <a16:creationId xmlns:a16="http://schemas.microsoft.com/office/drawing/2014/main" id="{83579623-4B19-6A44-8E11-7B18E8EEFC0A}"/>
              </a:ext>
            </a:extLst>
          </p:cNvPr>
          <p:cNvSpPr>
            <a:spLocks noGrp="1"/>
          </p:cNvSpPr>
          <p:nvPr>
            <p:ph type="body" sz="quarter" idx="13" hasCustomPrompt="1"/>
          </p:nvPr>
        </p:nvSpPr>
        <p:spPr>
          <a:xfrm>
            <a:off x="515938" y="289630"/>
            <a:ext cx="3600450" cy="313100"/>
          </a:xfrm>
        </p:spPr>
        <p:txBody>
          <a:bodyPr>
            <a:noAutofit/>
          </a:bodyPr>
          <a:lstStyle>
            <a:lvl1pPr>
              <a:buNone/>
              <a:defRPr sz="1000" b="0" i="0">
                <a:solidFill>
                  <a:schemeClr val="accent3"/>
                </a:solidFill>
                <a:latin typeface="Source Sans Pro" panose="020B0503030403020204" pitchFamily="34" charset="0"/>
                <a:ea typeface="Jost Medium" pitchFamily="2" charset="0"/>
                <a:cs typeface="Gotham Light" pitchFamily="2" charset="0"/>
              </a:defRPr>
            </a:lvl1pPr>
          </a:lstStyle>
          <a:p>
            <a:pPr lvl="0"/>
            <a:r>
              <a:rPr lang="en-GB" dirty="0"/>
              <a:t>Section</a:t>
            </a:r>
          </a:p>
        </p:txBody>
      </p:sp>
      <p:sp>
        <p:nvSpPr>
          <p:cNvPr id="3" name="Footer Placeholder 2">
            <a:extLst>
              <a:ext uri="{FF2B5EF4-FFF2-40B4-BE49-F238E27FC236}">
                <a16:creationId xmlns:a16="http://schemas.microsoft.com/office/drawing/2014/main" id="{9C9A49B0-7BE8-C241-B474-F69296B3EE27}"/>
              </a:ext>
            </a:extLst>
          </p:cNvPr>
          <p:cNvSpPr>
            <a:spLocks noGrp="1"/>
          </p:cNvSpPr>
          <p:nvPr>
            <p:ph type="ftr" sz="quarter" idx="14"/>
          </p:nvPr>
        </p:nvSpPr>
        <p:spPr/>
        <p:txBody>
          <a:bodyPr/>
          <a:lstStyle/>
          <a:p>
            <a:r>
              <a:rPr lang="en-US" dirty="0"/>
              <a:t>ARIAS•U.S. 2021 Fall Conference | Nov 2-3, 2021 | New York, NY | </a:t>
            </a:r>
            <a:r>
              <a:rPr lang="en-US" dirty="0" err="1"/>
              <a:t>www.arias-us.org</a:t>
            </a:r>
            <a:endParaRPr lang="en-US" dirty="0"/>
          </a:p>
        </p:txBody>
      </p:sp>
    </p:spTree>
    <p:extLst>
      <p:ext uri="{BB962C8B-B14F-4D97-AF65-F5344CB8AC3E}">
        <p14:creationId xmlns:p14="http://schemas.microsoft.com/office/powerpoint/2010/main" val="377181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EA0A4B-8B7B-704E-B1B0-CADD69781E4D}"/>
              </a:ext>
            </a:extLst>
          </p:cNvPr>
          <p:cNvSpPr>
            <a:spLocks noGrp="1"/>
          </p:cNvSpPr>
          <p:nvPr>
            <p:ph type="body" sz="quarter" idx="10" hasCustomPrompt="1"/>
          </p:nvPr>
        </p:nvSpPr>
        <p:spPr>
          <a:xfrm>
            <a:off x="515938" y="1552879"/>
            <a:ext cx="5472112" cy="855663"/>
          </a:xfrm>
        </p:spPr>
        <p:txBody>
          <a:bodyPr>
            <a:noAutofit/>
          </a:bodyPr>
          <a:lstStyle>
            <a:lvl1pPr marL="0" indent="0">
              <a:lnSpc>
                <a:spcPct val="100000"/>
              </a:lnSpc>
              <a:spcBef>
                <a:spcPts val="0"/>
              </a:spcBef>
              <a:buNone/>
              <a:defRPr sz="2400" b="0" i="0">
                <a:latin typeface="Source Sans Pro" panose="020B0503030403020204" pitchFamily="34" charset="0"/>
                <a:ea typeface="Jost Medium" pitchFamily="2" charset="0"/>
                <a:cs typeface="Gotham Medium" pitchFamily="2" charset="0"/>
              </a:defRPr>
            </a:lvl1pPr>
          </a:lstStyle>
          <a:p>
            <a:pPr lvl="0"/>
            <a:r>
              <a:rPr lang="en-GB" dirty="0"/>
              <a:t>Click to edit subtitle</a:t>
            </a:r>
          </a:p>
        </p:txBody>
      </p:sp>
      <p:sp>
        <p:nvSpPr>
          <p:cNvPr id="7" name="Text Placeholder 6">
            <a:extLst>
              <a:ext uri="{FF2B5EF4-FFF2-40B4-BE49-F238E27FC236}">
                <a16:creationId xmlns:a16="http://schemas.microsoft.com/office/drawing/2014/main" id="{30680661-A29F-9B47-814D-E00D8FAEEFF1}"/>
              </a:ext>
            </a:extLst>
          </p:cNvPr>
          <p:cNvSpPr>
            <a:spLocks noGrp="1"/>
          </p:cNvSpPr>
          <p:nvPr>
            <p:ph type="body" sz="quarter" idx="11" hasCustomPrompt="1"/>
          </p:nvPr>
        </p:nvSpPr>
        <p:spPr>
          <a:xfrm>
            <a:off x="515938" y="2581275"/>
            <a:ext cx="5472112" cy="3643313"/>
          </a:xfrm>
        </p:spPr>
        <p:txBody>
          <a:bodyPr>
            <a:noAutofit/>
          </a:bodyPr>
          <a:lstStyle>
            <a:lvl1pPr marL="0" indent="0" algn="l">
              <a:spcBef>
                <a:spcPts val="400"/>
              </a:spcBef>
              <a:buNone/>
              <a:defRPr sz="1400" b="0" i="0">
                <a:solidFill>
                  <a:schemeClr val="accent2"/>
                </a:solidFill>
                <a:latin typeface="Source Sans Pro" panose="020B0503030403020204" pitchFamily="34" charset="0"/>
                <a:ea typeface="Jost Medium" pitchFamily="2" charset="0"/>
                <a:cs typeface="Gotham Light" pitchFamily="2" charset="0"/>
              </a:defRPr>
            </a:lvl1pPr>
          </a:lstStyle>
          <a:p>
            <a:pPr lvl="0"/>
            <a:r>
              <a:rPr lang="en-GB" dirty="0"/>
              <a:t>Click to edit body</a:t>
            </a:r>
          </a:p>
        </p:txBody>
      </p:sp>
      <p:sp>
        <p:nvSpPr>
          <p:cNvPr id="3" name="Text Placeholder 2">
            <a:extLst>
              <a:ext uri="{FF2B5EF4-FFF2-40B4-BE49-F238E27FC236}">
                <a16:creationId xmlns:a16="http://schemas.microsoft.com/office/drawing/2014/main" id="{9F3CC332-732C-A64A-88B9-16E7F8BBC6D4}"/>
              </a:ext>
            </a:extLst>
          </p:cNvPr>
          <p:cNvSpPr>
            <a:spLocks noGrp="1"/>
          </p:cNvSpPr>
          <p:nvPr>
            <p:ph type="body" sz="quarter" idx="12" hasCustomPrompt="1"/>
          </p:nvPr>
        </p:nvSpPr>
        <p:spPr>
          <a:xfrm>
            <a:off x="515938" y="289630"/>
            <a:ext cx="3600450" cy="313100"/>
          </a:xfrm>
        </p:spPr>
        <p:txBody>
          <a:bodyPr>
            <a:noAutofit/>
          </a:bodyPr>
          <a:lstStyle>
            <a:lvl1pPr>
              <a:buNone/>
              <a:defRPr sz="1000" b="0" i="0">
                <a:solidFill>
                  <a:schemeClr val="accent3"/>
                </a:solidFill>
                <a:latin typeface="Gotham Light" pitchFamily="2" charset="0"/>
                <a:ea typeface="Jost Medium" pitchFamily="2" charset="0"/>
                <a:cs typeface="Gotham Light" pitchFamily="2" charset="0"/>
              </a:defRPr>
            </a:lvl1pPr>
          </a:lstStyle>
          <a:p>
            <a:pPr lvl="0"/>
            <a:r>
              <a:rPr lang="en-GB" dirty="0"/>
              <a:t>Section</a:t>
            </a:r>
          </a:p>
        </p:txBody>
      </p:sp>
      <p:sp>
        <p:nvSpPr>
          <p:cNvPr id="9" name="Text Placeholder 6">
            <a:extLst>
              <a:ext uri="{FF2B5EF4-FFF2-40B4-BE49-F238E27FC236}">
                <a16:creationId xmlns:a16="http://schemas.microsoft.com/office/drawing/2014/main" id="{2110D6B7-1E6C-A74D-83A6-F1904EC17486}"/>
              </a:ext>
            </a:extLst>
          </p:cNvPr>
          <p:cNvSpPr>
            <a:spLocks noGrp="1"/>
          </p:cNvSpPr>
          <p:nvPr>
            <p:ph type="body" sz="quarter" idx="15" hasCustomPrompt="1"/>
          </p:nvPr>
        </p:nvSpPr>
        <p:spPr>
          <a:xfrm>
            <a:off x="6201513" y="2581275"/>
            <a:ext cx="5472112" cy="3643313"/>
          </a:xfrm>
        </p:spPr>
        <p:txBody>
          <a:bodyPr>
            <a:noAutofit/>
          </a:bodyPr>
          <a:lstStyle>
            <a:lvl1pPr marL="0" indent="0" algn="l">
              <a:spcBef>
                <a:spcPts val="400"/>
              </a:spcBef>
              <a:buNone/>
              <a:defRPr sz="1400" b="0" i="0">
                <a:solidFill>
                  <a:schemeClr val="accent2"/>
                </a:solidFill>
                <a:latin typeface="Source Sans Pro" panose="020B0503030403020204" pitchFamily="34" charset="0"/>
                <a:ea typeface="Jost Medium" pitchFamily="2" charset="0"/>
                <a:cs typeface="Gotham Light" pitchFamily="2" charset="0"/>
              </a:defRPr>
            </a:lvl1pPr>
          </a:lstStyle>
          <a:p>
            <a:pPr lvl="0"/>
            <a:r>
              <a:rPr lang="en-GB" dirty="0"/>
              <a:t>Click to edit body</a:t>
            </a:r>
          </a:p>
        </p:txBody>
      </p:sp>
      <p:sp>
        <p:nvSpPr>
          <p:cNvPr id="11" name="Title 1">
            <a:extLst>
              <a:ext uri="{FF2B5EF4-FFF2-40B4-BE49-F238E27FC236}">
                <a16:creationId xmlns:a16="http://schemas.microsoft.com/office/drawing/2014/main" id="{E04E655A-3B57-AC4E-A298-0FCB43DEE4A5}"/>
              </a:ext>
            </a:extLst>
          </p:cNvPr>
          <p:cNvSpPr>
            <a:spLocks noGrp="1"/>
          </p:cNvSpPr>
          <p:nvPr>
            <p:ph type="ctrTitle" hasCustomPrompt="1"/>
          </p:nvPr>
        </p:nvSpPr>
        <p:spPr>
          <a:xfrm>
            <a:off x="515939" y="616939"/>
            <a:ext cx="11160124" cy="931861"/>
          </a:xfrm>
        </p:spPr>
        <p:txBody>
          <a:bodyPr anchor="t">
            <a:noAutofit/>
          </a:bodyPr>
          <a:lstStyle>
            <a:lvl1pPr algn="l">
              <a:defRPr sz="4000" b="1" i="0">
                <a:solidFill>
                  <a:schemeClr val="accent1"/>
                </a:solidFill>
                <a:latin typeface="Source Sans Pro" panose="020B0503030403020204" pitchFamily="34" charset="0"/>
                <a:ea typeface="Jost SemiBold" pitchFamily="2" charset="0"/>
                <a:cs typeface="Gotham Bold" pitchFamily="2" charset="0"/>
              </a:defRPr>
            </a:lvl1pPr>
          </a:lstStyle>
          <a:p>
            <a:r>
              <a:rPr lang="en-GB" dirty="0"/>
              <a:t>Click to edit headline title</a:t>
            </a:r>
            <a:endParaRPr lang="en-US" dirty="0"/>
          </a:p>
        </p:txBody>
      </p:sp>
      <p:sp>
        <p:nvSpPr>
          <p:cNvPr id="2" name="Footer Placeholder 1">
            <a:extLst>
              <a:ext uri="{FF2B5EF4-FFF2-40B4-BE49-F238E27FC236}">
                <a16:creationId xmlns:a16="http://schemas.microsoft.com/office/drawing/2014/main" id="{D515B45C-55AB-4244-A886-1DC83415A619}"/>
              </a:ext>
            </a:extLst>
          </p:cNvPr>
          <p:cNvSpPr>
            <a:spLocks noGrp="1"/>
          </p:cNvSpPr>
          <p:nvPr>
            <p:ph type="ftr" sz="quarter" idx="16"/>
          </p:nvPr>
        </p:nvSpPr>
        <p:spPr/>
        <p:txBody>
          <a:bodyPr/>
          <a:lstStyle/>
          <a:p>
            <a:r>
              <a:rPr lang="en-US" dirty="0"/>
              <a:t>ARIAS•U.S. 2021 Fall Conference | Nov 2-3, 2021 | New York, NY | </a:t>
            </a:r>
            <a:r>
              <a:rPr lang="en-US" dirty="0" err="1"/>
              <a:t>www.arias-us.org</a:t>
            </a:r>
            <a:endParaRPr lang="en-US" dirty="0"/>
          </a:p>
        </p:txBody>
      </p:sp>
    </p:spTree>
    <p:extLst>
      <p:ext uri="{BB962C8B-B14F-4D97-AF65-F5344CB8AC3E}">
        <p14:creationId xmlns:p14="http://schemas.microsoft.com/office/powerpoint/2010/main" val="428091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3">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FBB444DC-764D-FF4E-83FC-2A53FA59DCCE}"/>
              </a:ext>
            </a:extLst>
          </p:cNvPr>
          <p:cNvSpPr>
            <a:spLocks noGrp="1"/>
          </p:cNvSpPr>
          <p:nvPr>
            <p:ph type="body" sz="quarter" idx="10" hasCustomPrompt="1"/>
          </p:nvPr>
        </p:nvSpPr>
        <p:spPr>
          <a:xfrm>
            <a:off x="515938" y="2061837"/>
            <a:ext cx="5472112" cy="855663"/>
          </a:xfrm>
        </p:spPr>
        <p:txBody>
          <a:bodyPr>
            <a:noAutofit/>
          </a:bodyPr>
          <a:lstStyle>
            <a:lvl1pPr marL="0" indent="0">
              <a:spcBef>
                <a:spcPts val="0"/>
              </a:spcBef>
              <a:buNone/>
              <a:defRPr sz="2400" b="0" i="0">
                <a:latin typeface="Source Sans Pro" panose="020B0503030403020204" pitchFamily="34" charset="0"/>
                <a:ea typeface="Jost Medium" pitchFamily="2" charset="0"/>
                <a:cs typeface="Gotham Medium" pitchFamily="2" charset="0"/>
              </a:defRPr>
            </a:lvl1pPr>
          </a:lstStyle>
          <a:p>
            <a:pPr lvl="0"/>
            <a:r>
              <a:rPr lang="en-GB" dirty="0"/>
              <a:t>Click to edit subtitle</a:t>
            </a:r>
          </a:p>
        </p:txBody>
      </p:sp>
      <p:sp>
        <p:nvSpPr>
          <p:cNvPr id="18" name="Text Placeholder 6">
            <a:extLst>
              <a:ext uri="{FF2B5EF4-FFF2-40B4-BE49-F238E27FC236}">
                <a16:creationId xmlns:a16="http://schemas.microsoft.com/office/drawing/2014/main" id="{2186B9B1-F6EF-A44B-B7BF-925BAD3B8282}"/>
              </a:ext>
            </a:extLst>
          </p:cNvPr>
          <p:cNvSpPr>
            <a:spLocks noGrp="1"/>
          </p:cNvSpPr>
          <p:nvPr>
            <p:ph type="body" sz="quarter" idx="11" hasCustomPrompt="1"/>
          </p:nvPr>
        </p:nvSpPr>
        <p:spPr>
          <a:xfrm>
            <a:off x="515938" y="3009106"/>
            <a:ext cx="5472112" cy="3215482"/>
          </a:xfrm>
        </p:spPr>
        <p:txBody>
          <a:bodyPr>
            <a:noAutofit/>
          </a:bodyPr>
          <a:lstStyle>
            <a:lvl1pPr marL="0" indent="0" algn="l">
              <a:spcBef>
                <a:spcPts val="400"/>
              </a:spcBef>
              <a:buNone/>
              <a:defRPr sz="1400" b="0" i="0">
                <a:solidFill>
                  <a:schemeClr val="accent2"/>
                </a:solidFill>
                <a:latin typeface="Source Sans Pro" panose="020B0503030403020204" pitchFamily="34" charset="0"/>
                <a:ea typeface="Jost Medium" pitchFamily="2" charset="0"/>
                <a:cs typeface="Gotham Light" pitchFamily="2" charset="0"/>
              </a:defRPr>
            </a:lvl1pPr>
          </a:lstStyle>
          <a:p>
            <a:pPr lvl="0"/>
            <a:r>
              <a:rPr lang="en-GB" dirty="0"/>
              <a:t>Click to edit body</a:t>
            </a:r>
          </a:p>
        </p:txBody>
      </p:sp>
      <p:sp>
        <p:nvSpPr>
          <p:cNvPr id="19" name="Title 1">
            <a:extLst>
              <a:ext uri="{FF2B5EF4-FFF2-40B4-BE49-F238E27FC236}">
                <a16:creationId xmlns:a16="http://schemas.microsoft.com/office/drawing/2014/main" id="{F841E0E7-0A8D-A741-BACA-6798D65C830B}"/>
              </a:ext>
            </a:extLst>
          </p:cNvPr>
          <p:cNvSpPr>
            <a:spLocks noGrp="1"/>
          </p:cNvSpPr>
          <p:nvPr>
            <p:ph type="ctrTitle" hasCustomPrompt="1"/>
          </p:nvPr>
        </p:nvSpPr>
        <p:spPr>
          <a:xfrm>
            <a:off x="515939" y="647488"/>
            <a:ext cx="5472111" cy="1281193"/>
          </a:xfrm>
        </p:spPr>
        <p:txBody>
          <a:bodyPr anchor="t">
            <a:noAutofit/>
          </a:bodyPr>
          <a:lstStyle>
            <a:lvl1pPr algn="l">
              <a:defRPr sz="4000" b="1" i="0">
                <a:solidFill>
                  <a:schemeClr val="accent1"/>
                </a:solidFill>
                <a:latin typeface="Source Sans Pro" panose="020B0503030403020204" pitchFamily="34" charset="0"/>
                <a:ea typeface="Jost SemiBold" pitchFamily="2" charset="0"/>
                <a:cs typeface="Gotham Bold" pitchFamily="2" charset="0"/>
              </a:defRPr>
            </a:lvl1pPr>
          </a:lstStyle>
          <a:p>
            <a:r>
              <a:rPr lang="en-GB" dirty="0"/>
              <a:t>Click to edit </a:t>
            </a:r>
            <a:br>
              <a:rPr lang="en-GB" dirty="0"/>
            </a:br>
            <a:r>
              <a:rPr lang="en-GB" dirty="0"/>
              <a:t>headline title</a:t>
            </a:r>
            <a:endParaRPr lang="en-US" dirty="0"/>
          </a:p>
        </p:txBody>
      </p:sp>
      <p:sp>
        <p:nvSpPr>
          <p:cNvPr id="8" name="Text Placeholder 2">
            <a:extLst>
              <a:ext uri="{FF2B5EF4-FFF2-40B4-BE49-F238E27FC236}">
                <a16:creationId xmlns:a16="http://schemas.microsoft.com/office/drawing/2014/main" id="{2CB14169-E566-D44C-9D17-AF6933434AD3}"/>
              </a:ext>
            </a:extLst>
          </p:cNvPr>
          <p:cNvSpPr>
            <a:spLocks noGrp="1"/>
          </p:cNvSpPr>
          <p:nvPr>
            <p:ph type="body" sz="quarter" idx="12" hasCustomPrompt="1"/>
          </p:nvPr>
        </p:nvSpPr>
        <p:spPr>
          <a:xfrm>
            <a:off x="515938" y="289630"/>
            <a:ext cx="3600450" cy="313100"/>
          </a:xfrm>
        </p:spPr>
        <p:txBody>
          <a:bodyPr>
            <a:noAutofit/>
          </a:bodyPr>
          <a:lstStyle>
            <a:lvl1pPr>
              <a:buNone/>
              <a:defRPr sz="1000" b="0" i="0">
                <a:solidFill>
                  <a:schemeClr val="accent3"/>
                </a:solidFill>
                <a:latin typeface="Source Sans Pro" panose="020B0503030403020204" pitchFamily="34" charset="0"/>
                <a:ea typeface="Jost Medium" pitchFamily="2" charset="0"/>
                <a:cs typeface="Gotham Light" pitchFamily="2" charset="0"/>
              </a:defRPr>
            </a:lvl1pPr>
          </a:lstStyle>
          <a:p>
            <a:pPr lvl="0"/>
            <a:r>
              <a:rPr lang="en-GB" dirty="0"/>
              <a:t>Section</a:t>
            </a:r>
          </a:p>
        </p:txBody>
      </p:sp>
      <p:sp>
        <p:nvSpPr>
          <p:cNvPr id="11" name="Picture Placeholder 4">
            <a:extLst>
              <a:ext uri="{FF2B5EF4-FFF2-40B4-BE49-F238E27FC236}">
                <a16:creationId xmlns:a16="http://schemas.microsoft.com/office/drawing/2014/main" id="{A2E4A8F6-8306-614E-8ECD-1E6E09F2D7FF}"/>
              </a:ext>
            </a:extLst>
          </p:cNvPr>
          <p:cNvSpPr>
            <a:spLocks noGrp="1"/>
          </p:cNvSpPr>
          <p:nvPr>
            <p:ph type="pic" sz="quarter" idx="13" hasCustomPrompt="1"/>
          </p:nvPr>
        </p:nvSpPr>
        <p:spPr>
          <a:xfrm>
            <a:off x="6424825" y="788474"/>
            <a:ext cx="4988242" cy="4988242"/>
          </a:xfrm>
          <a:prstGeom prst="ellipse">
            <a:avLst/>
          </a:prstGeom>
          <a:solidFill>
            <a:schemeClr val="accent5"/>
          </a:solidFill>
        </p:spPr>
        <p:txBody>
          <a:bodyPr anchor="ctr"/>
          <a:lstStyle>
            <a:lvl1pPr marL="0" indent="0" algn="ctr">
              <a:buNone/>
              <a:defRPr>
                <a:solidFill>
                  <a:schemeClr val="accent3"/>
                </a:solidFill>
              </a:defRPr>
            </a:lvl1pPr>
          </a:lstStyle>
          <a:p>
            <a:r>
              <a:rPr lang="en-US" dirty="0"/>
              <a:t>Click to insert picture</a:t>
            </a:r>
          </a:p>
        </p:txBody>
      </p:sp>
      <p:sp>
        <p:nvSpPr>
          <p:cNvPr id="13" name="Footer Placeholder 1">
            <a:extLst>
              <a:ext uri="{FF2B5EF4-FFF2-40B4-BE49-F238E27FC236}">
                <a16:creationId xmlns:a16="http://schemas.microsoft.com/office/drawing/2014/main" id="{A76A8012-43B3-0A4F-AC11-CCD410F0EA73}"/>
              </a:ext>
            </a:extLst>
          </p:cNvPr>
          <p:cNvSpPr>
            <a:spLocks noGrp="1"/>
          </p:cNvSpPr>
          <p:nvPr>
            <p:ph type="ftr" sz="quarter" idx="16"/>
          </p:nvPr>
        </p:nvSpPr>
        <p:spPr>
          <a:xfrm>
            <a:off x="515937" y="6356350"/>
            <a:ext cx="4596837" cy="365919"/>
          </a:xfrm>
        </p:spPr>
        <p:txBody>
          <a:bodyPr/>
          <a:lstStyle/>
          <a:p>
            <a:r>
              <a:rPr lang="en-US" dirty="0"/>
              <a:t>ARIAS•U.S. 2021 Fall Conference | Nov 2-3, 2021 | New York, NY | </a:t>
            </a:r>
            <a:r>
              <a:rPr lang="en-US" dirty="0" err="1"/>
              <a:t>www.arias-us.org</a:t>
            </a:r>
            <a:endParaRPr lang="en-US" dirty="0"/>
          </a:p>
        </p:txBody>
      </p:sp>
    </p:spTree>
    <p:extLst>
      <p:ext uri="{BB962C8B-B14F-4D97-AF65-F5344CB8AC3E}">
        <p14:creationId xmlns:p14="http://schemas.microsoft.com/office/powerpoint/2010/main" val="148782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tat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B442E9-CBA0-E041-9D20-CB7CA9B382FE}"/>
              </a:ext>
            </a:extLst>
          </p:cNvPr>
          <p:cNvSpPr/>
          <p:nvPr userDrawn="1"/>
        </p:nvSpPr>
        <p:spPr>
          <a:xfrm>
            <a:off x="0" y="-569619"/>
            <a:ext cx="12192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4" name="Title 1">
            <a:extLst>
              <a:ext uri="{FF2B5EF4-FFF2-40B4-BE49-F238E27FC236}">
                <a16:creationId xmlns:a16="http://schemas.microsoft.com/office/drawing/2014/main" id="{EA0B0061-F507-6342-862B-9535E5F38E4D}"/>
              </a:ext>
            </a:extLst>
          </p:cNvPr>
          <p:cNvSpPr>
            <a:spLocks noGrp="1"/>
          </p:cNvSpPr>
          <p:nvPr>
            <p:ph type="ctrTitle" hasCustomPrompt="1"/>
          </p:nvPr>
        </p:nvSpPr>
        <p:spPr>
          <a:xfrm>
            <a:off x="515939" y="1489916"/>
            <a:ext cx="11160124" cy="3878167"/>
          </a:xfrm>
        </p:spPr>
        <p:txBody>
          <a:bodyPr anchor="ctr">
            <a:noAutofit/>
          </a:bodyPr>
          <a:lstStyle>
            <a:lvl1pPr algn="l">
              <a:defRPr sz="4000" b="0" i="0">
                <a:solidFill>
                  <a:schemeClr val="bg1"/>
                </a:solidFill>
                <a:latin typeface="Source Sans Pro" panose="020B0503030403020204" pitchFamily="34" charset="0"/>
                <a:ea typeface="Jost SemiBold" pitchFamily="2" charset="0"/>
              </a:defRPr>
            </a:lvl1pPr>
          </a:lstStyle>
          <a:p>
            <a:r>
              <a:rPr lang="en-GB" dirty="0"/>
              <a:t>Click to edit statement</a:t>
            </a:r>
            <a:endParaRPr lang="en-US" dirty="0"/>
          </a:p>
        </p:txBody>
      </p:sp>
      <p:sp>
        <p:nvSpPr>
          <p:cNvPr id="2" name="Footer Placeholder 1">
            <a:extLst>
              <a:ext uri="{FF2B5EF4-FFF2-40B4-BE49-F238E27FC236}">
                <a16:creationId xmlns:a16="http://schemas.microsoft.com/office/drawing/2014/main" id="{1FC399AE-F21B-9648-BD5C-383A7942F4F7}"/>
              </a:ext>
            </a:extLst>
          </p:cNvPr>
          <p:cNvSpPr>
            <a:spLocks noGrp="1"/>
          </p:cNvSpPr>
          <p:nvPr>
            <p:ph type="ftr" sz="quarter" idx="10"/>
          </p:nvPr>
        </p:nvSpPr>
        <p:spPr/>
        <p:txBody>
          <a:bodyPr/>
          <a:lstStyle/>
          <a:p>
            <a:r>
              <a:rPr lang="en-US" dirty="0"/>
              <a:t>ARIAS•U.S. 2021 Fall Conference | Nov 2-3, 2021 | New York, NY | </a:t>
            </a:r>
            <a:r>
              <a:rPr lang="en-US" dirty="0" err="1"/>
              <a:t>www.arias-us.org</a:t>
            </a:r>
            <a:endParaRPr lang="en-US" dirty="0"/>
          </a:p>
        </p:txBody>
      </p:sp>
    </p:spTree>
    <p:extLst>
      <p:ext uri="{BB962C8B-B14F-4D97-AF65-F5344CB8AC3E}">
        <p14:creationId xmlns:p14="http://schemas.microsoft.com/office/powerpoint/2010/main" val="286877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CB53398-B8FF-CB49-BE34-B9CEA4952D2B}"/>
              </a:ext>
            </a:extLst>
          </p:cNvPr>
          <p:cNvSpPr/>
          <p:nvPr userDrawn="1"/>
        </p:nvSpPr>
        <p:spPr>
          <a:xfrm>
            <a:off x="-47413" y="-311573"/>
            <a:ext cx="12300373" cy="72271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cap="none" spc="0" dirty="0">
              <a:ln w="0"/>
              <a:solidFill>
                <a:schemeClr val="accent1"/>
              </a:solidFill>
              <a:effectLst>
                <a:outerShdw blurRad="38100" dist="25400" dir="5400000" algn="ctr" rotWithShape="0">
                  <a:srgbClr val="6E747A">
                    <a:alpha val="43000"/>
                  </a:srgbClr>
                </a:outerShdw>
              </a:effectLst>
            </a:endParaRPr>
          </a:p>
        </p:txBody>
      </p:sp>
      <p:sp>
        <p:nvSpPr>
          <p:cNvPr id="12" name="Rectangle 11">
            <a:extLst>
              <a:ext uri="{FF2B5EF4-FFF2-40B4-BE49-F238E27FC236}">
                <a16:creationId xmlns:a16="http://schemas.microsoft.com/office/drawing/2014/main" id="{B155023D-1BEF-654E-BF40-46EB7337335C}"/>
              </a:ext>
            </a:extLst>
          </p:cNvPr>
          <p:cNvSpPr/>
          <p:nvPr userDrawn="1"/>
        </p:nvSpPr>
        <p:spPr>
          <a:xfrm>
            <a:off x="0" y="-570335"/>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 name="Title Placeholder 1"/>
          <p:cNvSpPr>
            <a:spLocks noGrp="1"/>
          </p:cNvSpPr>
          <p:nvPr>
            <p:ph type="title"/>
          </p:nvPr>
        </p:nvSpPr>
        <p:spPr>
          <a:xfrm>
            <a:off x="515938" y="274638"/>
            <a:ext cx="11160124" cy="1143000"/>
          </a:xfrm>
          <a:prstGeom prst="rect">
            <a:avLst/>
          </a:prstGeom>
        </p:spPr>
        <p:txBody>
          <a:bodyPr vert="horz" lIns="91440" tIns="45720" rIns="91440" bIns="45720" rtlCol="0" anchor="ctr">
            <a:norm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15939" y="1600201"/>
            <a:ext cx="11160124" cy="45259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15" name="Picture 14" descr="Logo, icon&#10;&#10;Description automatically generated">
            <a:extLst>
              <a:ext uri="{FF2B5EF4-FFF2-40B4-BE49-F238E27FC236}">
                <a16:creationId xmlns:a16="http://schemas.microsoft.com/office/drawing/2014/main" id="{99D58525-3D1E-6E45-9BC9-968A85FE5E29}"/>
              </a:ext>
            </a:extLst>
          </p:cNvPr>
          <p:cNvPicPr>
            <a:picLocks noChangeAspect="1"/>
          </p:cNvPicPr>
          <p:nvPr userDrawn="1"/>
        </p:nvPicPr>
        <p:blipFill>
          <a:blip r:embed="rId10"/>
          <a:stretch>
            <a:fillRect/>
          </a:stretch>
        </p:blipFill>
        <p:spPr>
          <a:xfrm>
            <a:off x="10722848" y="6365239"/>
            <a:ext cx="953214" cy="421321"/>
          </a:xfrm>
          <a:prstGeom prst="rect">
            <a:avLst/>
          </a:prstGeom>
        </p:spPr>
      </p:pic>
      <p:sp>
        <p:nvSpPr>
          <p:cNvPr id="18" name="Footer Placeholder 17">
            <a:extLst>
              <a:ext uri="{FF2B5EF4-FFF2-40B4-BE49-F238E27FC236}">
                <a16:creationId xmlns:a16="http://schemas.microsoft.com/office/drawing/2014/main" id="{47D23B74-5750-604A-9A17-D9A69B370612}"/>
              </a:ext>
            </a:extLst>
          </p:cNvPr>
          <p:cNvSpPr>
            <a:spLocks noGrp="1"/>
          </p:cNvSpPr>
          <p:nvPr>
            <p:ph type="ftr" sz="quarter" idx="3"/>
          </p:nvPr>
        </p:nvSpPr>
        <p:spPr>
          <a:xfrm>
            <a:off x="515937" y="6356350"/>
            <a:ext cx="4999960" cy="430210"/>
          </a:xfrm>
          <a:prstGeom prst="rect">
            <a:avLst/>
          </a:prstGeom>
        </p:spPr>
        <p:txBody>
          <a:bodyPr vert="horz" lIns="91440" tIns="45720" rIns="91440" bIns="45720" rtlCol="0" anchor="ctr"/>
          <a:lstStyle>
            <a:lvl1pPr algn="l">
              <a:defRPr sz="1000" b="0" i="0">
                <a:solidFill>
                  <a:schemeClr val="bg1"/>
                </a:solidFill>
                <a:latin typeface="Source Sans Pro" panose="020B0503030403020204" pitchFamily="34" charset="0"/>
                <a:cs typeface="Gotham Light" pitchFamily="2" charset="0"/>
              </a:defRPr>
            </a:lvl1pPr>
          </a:lstStyle>
          <a:p>
            <a:r>
              <a:rPr lang="en-US" dirty="0"/>
              <a:t>ARIAS•U.S. 2021 Fall Conference | Nov 2-3, 2021 | New York, NY | </a:t>
            </a:r>
            <a:r>
              <a:rPr lang="en-US" dirty="0" err="1"/>
              <a:t>www.arias-us.org</a:t>
            </a:r>
            <a:endParaRPr lang="en-US" dirty="0"/>
          </a:p>
        </p:txBody>
      </p:sp>
    </p:spTree>
    <p:extLst>
      <p:ext uri="{BB962C8B-B14F-4D97-AF65-F5344CB8AC3E}">
        <p14:creationId xmlns:p14="http://schemas.microsoft.com/office/powerpoint/2010/main" val="7910889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649" r:id="rId3"/>
    <p:sldLayoutId id="2147483679" r:id="rId4"/>
    <p:sldLayoutId id="2147483666" r:id="rId5"/>
    <p:sldLayoutId id="2147483675" r:id="rId6"/>
    <p:sldLayoutId id="2147483710" r:id="rId7"/>
    <p:sldLayoutId id="2147483676" r:id="rId8"/>
  </p:sldLayoutIdLst>
  <p:hf hdr="0" dt="0"/>
  <p:txStyles>
    <p:titleStyle>
      <a:lvl1pPr algn="l" defTabSz="457200" rtl="0" eaLnBrk="1" latinLnBrk="0" hangingPunct="1">
        <a:spcBef>
          <a:spcPct val="0"/>
        </a:spcBef>
        <a:buNone/>
        <a:defRPr sz="4000" b="1" i="0" kern="1200">
          <a:solidFill>
            <a:schemeClr val="accent1"/>
          </a:solidFill>
          <a:latin typeface="Source Sans Pro" panose="020B0503030403020204" pitchFamily="34" charset="0"/>
          <a:ea typeface="Jost SemiBold" pitchFamily="2" charset="0"/>
          <a:cs typeface="Gotham Bold" pitchFamily="2" charset="0"/>
        </a:defRPr>
      </a:lvl1pPr>
    </p:titleStyle>
    <p:bodyStyle>
      <a:lvl1pPr marL="342900" indent="-342900" algn="l" defTabSz="457200" rtl="0" eaLnBrk="1" latinLnBrk="0" hangingPunct="1">
        <a:spcBef>
          <a:spcPct val="20000"/>
        </a:spcBef>
        <a:buFont typeface="Arial"/>
        <a:buChar char="•"/>
        <a:defRPr sz="1400" b="0" i="0" kern="1200">
          <a:solidFill>
            <a:schemeClr val="tx1"/>
          </a:solidFill>
          <a:latin typeface="Source Sans Pro" panose="020B0503030403020204" pitchFamily="34" charset="0"/>
          <a:ea typeface="Jost Medium" pitchFamily="2" charset="0"/>
          <a:cs typeface="Gotham Light" pitchFamily="2" charset="0"/>
        </a:defRPr>
      </a:lvl1pPr>
      <a:lvl2pPr marL="742950" indent="-285750" algn="l" defTabSz="457200" rtl="0" eaLnBrk="1" latinLnBrk="0" hangingPunct="1">
        <a:spcBef>
          <a:spcPct val="20000"/>
        </a:spcBef>
        <a:buFont typeface="Arial" panose="020B0604020202020204" pitchFamily="34" charset="0"/>
        <a:buChar char="•"/>
        <a:defRPr sz="1400" b="0" i="0" kern="1200">
          <a:solidFill>
            <a:schemeClr val="tx1"/>
          </a:solidFill>
          <a:latin typeface="Source Sans Pro" panose="020B0503030403020204" pitchFamily="34" charset="0"/>
          <a:ea typeface="Jost Medium" pitchFamily="2" charset="0"/>
          <a:cs typeface="Gotham Light" pitchFamily="2" charset="0"/>
        </a:defRPr>
      </a:lvl2pPr>
      <a:lvl3pPr marL="1143000" indent="-228600" algn="l" defTabSz="457200" rtl="0" eaLnBrk="1" latinLnBrk="0" hangingPunct="1">
        <a:spcBef>
          <a:spcPct val="20000"/>
        </a:spcBef>
        <a:buFont typeface="Arial"/>
        <a:buChar char="•"/>
        <a:defRPr sz="1400" b="0" i="0" kern="1200">
          <a:solidFill>
            <a:schemeClr val="tx1"/>
          </a:solidFill>
          <a:latin typeface="Source Sans Pro" panose="020B0503030403020204" pitchFamily="34" charset="0"/>
          <a:ea typeface="Jost Medium" pitchFamily="2" charset="0"/>
          <a:cs typeface="Gotham Light" pitchFamily="2" charset="0"/>
        </a:defRPr>
      </a:lvl3pPr>
      <a:lvl4pPr marL="1600200" indent="-228600" algn="l" defTabSz="457200" rtl="0" eaLnBrk="1" latinLnBrk="0" hangingPunct="1">
        <a:spcBef>
          <a:spcPct val="20000"/>
        </a:spcBef>
        <a:buFont typeface="Arial" panose="020B0604020202020204" pitchFamily="34" charset="0"/>
        <a:buChar char="•"/>
        <a:defRPr sz="1400" b="0" i="0" kern="1200">
          <a:solidFill>
            <a:schemeClr val="tx1"/>
          </a:solidFill>
          <a:latin typeface="Source Sans Pro" panose="020B0503030403020204" pitchFamily="34" charset="0"/>
          <a:ea typeface="Jost Medium" pitchFamily="2" charset="0"/>
          <a:cs typeface="Gotham Light" pitchFamily="2" charset="0"/>
        </a:defRPr>
      </a:lvl4pPr>
      <a:lvl5pPr marL="2114550" indent="-285750" algn="l" defTabSz="457200" rtl="0" eaLnBrk="1" latinLnBrk="0" hangingPunct="1">
        <a:spcBef>
          <a:spcPct val="20000"/>
        </a:spcBef>
        <a:buFont typeface="Arial" panose="020B0604020202020204" pitchFamily="34" charset="0"/>
        <a:buChar char="•"/>
        <a:defRPr sz="1400" b="0" i="0" kern="1200">
          <a:solidFill>
            <a:schemeClr val="tx1"/>
          </a:solidFill>
          <a:latin typeface="Source Sans Pro" panose="020B0503030403020204" pitchFamily="34" charset="0"/>
          <a:ea typeface="Jost Medium" pitchFamily="2" charset="0"/>
          <a:cs typeface="Gotham Light"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1391" userDrawn="1">
          <p15:clr>
            <a:srgbClr val="F26B43"/>
          </p15:clr>
        </p15:guide>
        <p15:guide id="4" pos="1527" userDrawn="1">
          <p15:clr>
            <a:srgbClr val="F26B43"/>
          </p15:clr>
        </p15:guide>
        <p15:guide id="5" pos="2593" userDrawn="1">
          <p15:clr>
            <a:srgbClr val="F26B43"/>
          </p15:clr>
        </p15:guide>
        <p15:guide id="6" pos="2706" userDrawn="1">
          <p15:clr>
            <a:srgbClr val="F26B43"/>
          </p15:clr>
        </p15:guide>
        <p15:guide id="7" pos="3768" userDrawn="1">
          <p15:clr>
            <a:srgbClr val="F26B43"/>
          </p15:clr>
        </p15:guide>
        <p15:guide id="8" pos="3885" userDrawn="1">
          <p15:clr>
            <a:srgbClr val="F26B43"/>
          </p15:clr>
        </p15:guide>
        <p15:guide id="9" pos="4974" userDrawn="1">
          <p15:clr>
            <a:srgbClr val="F26B43"/>
          </p15:clr>
        </p15:guide>
        <p15:guide id="10" pos="5087" userDrawn="1">
          <p15:clr>
            <a:srgbClr val="F26B43"/>
          </p15:clr>
        </p15:guide>
        <p15:guide id="11" pos="6153" userDrawn="1">
          <p15:clr>
            <a:srgbClr val="F26B43"/>
          </p15:clr>
        </p15:guide>
        <p15:guide id="12" pos="6267" userDrawn="1">
          <p15:clr>
            <a:srgbClr val="F26B43"/>
          </p15:clr>
        </p15:guide>
        <p15:guide id="13" pos="7355" userDrawn="1">
          <p15:clr>
            <a:srgbClr val="F26B43"/>
          </p15:clr>
        </p15:guide>
        <p15:guide id="14" orient="horz" pos="399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1DC210E4-05FE-AB41-9CCC-35898E6BFE8D}"/>
              </a:ext>
            </a:extLst>
          </p:cNvPr>
          <p:cNvSpPr>
            <a:spLocks noGrp="1"/>
          </p:cNvSpPr>
          <p:nvPr>
            <p:ph type="ftr" sz="quarter" idx="4294967295"/>
          </p:nvPr>
        </p:nvSpPr>
        <p:spPr>
          <a:xfrm>
            <a:off x="515937" y="6356350"/>
            <a:ext cx="2677319" cy="559223"/>
          </a:xfrm>
        </p:spPr>
        <p:txBody>
          <a:bodyPr/>
          <a:lstStyle/>
          <a:p>
            <a:r>
              <a:rPr lang="en-US" dirty="0"/>
              <a:t>#ARIASUS • www.arias-us.org</a:t>
            </a:r>
          </a:p>
        </p:txBody>
      </p:sp>
    </p:spTree>
    <p:extLst>
      <p:ext uri="{BB962C8B-B14F-4D97-AF65-F5344CB8AC3E}">
        <p14:creationId xmlns:p14="http://schemas.microsoft.com/office/powerpoint/2010/main" val="292867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E5D3-2A23-457F-BBAD-D4F5697737F4}"/>
              </a:ext>
            </a:extLst>
          </p:cNvPr>
          <p:cNvSpPr>
            <a:spLocks noGrp="1"/>
          </p:cNvSpPr>
          <p:nvPr>
            <p:ph type="ctrTitle"/>
          </p:nvPr>
        </p:nvSpPr>
        <p:spPr>
          <a:xfrm>
            <a:off x="409433" y="71440"/>
            <a:ext cx="11160124" cy="1488314"/>
          </a:xfrm>
        </p:spPr>
        <p:txBody>
          <a:bodyPr/>
          <a:lstStyle/>
          <a:p>
            <a:r>
              <a:rPr lang="en-US" sz="4000" dirty="0"/>
              <a:t>Are the Rules Swallowing the Principles?</a:t>
            </a:r>
            <a:endParaRPr lang="en-US" dirty="0"/>
          </a:p>
        </p:txBody>
      </p:sp>
      <p:sp>
        <p:nvSpPr>
          <p:cNvPr id="3" name="Text Placeholder 2">
            <a:extLst>
              <a:ext uri="{FF2B5EF4-FFF2-40B4-BE49-F238E27FC236}">
                <a16:creationId xmlns:a16="http://schemas.microsoft.com/office/drawing/2014/main" id="{19FC8017-6E0E-4784-ADC2-04786233C8E3}"/>
              </a:ext>
            </a:extLst>
          </p:cNvPr>
          <p:cNvSpPr>
            <a:spLocks noGrp="1"/>
          </p:cNvSpPr>
          <p:nvPr>
            <p:ph type="body" sz="quarter" idx="10"/>
          </p:nvPr>
        </p:nvSpPr>
        <p:spPr>
          <a:xfrm>
            <a:off x="409433" y="1528549"/>
            <a:ext cx="11266627" cy="4780176"/>
          </a:xfrm>
        </p:spPr>
        <p:txBody>
          <a:bodyPr>
            <a:normAutofit/>
          </a:bodyPr>
          <a:lstStyle/>
          <a:p>
            <a:pPr marL="0" indent="0" algn="ctr">
              <a:buNone/>
            </a:pPr>
            <a:r>
              <a:rPr lang="en-US" sz="4000" dirty="0">
                <a:solidFill>
                  <a:schemeClr val="tx1"/>
                </a:solidFill>
              </a:rPr>
              <a:t>“The rules don’t say I can’t” is not the end of the ethical inquiry</a:t>
            </a:r>
            <a:br>
              <a:rPr lang="en-US" sz="4000" dirty="0">
                <a:solidFill>
                  <a:schemeClr val="tx1"/>
                </a:solidFill>
              </a:rPr>
            </a:br>
            <a:endParaRPr lang="en-US" sz="4000" dirty="0">
              <a:solidFill>
                <a:schemeClr val="tx1"/>
              </a:solidFill>
            </a:endParaRPr>
          </a:p>
          <a:p>
            <a:pPr marL="0" indent="0" algn="ctr">
              <a:buNone/>
            </a:pPr>
            <a:r>
              <a:rPr lang="en-US" sz="4000" dirty="0">
                <a:solidFill>
                  <a:schemeClr val="tx1"/>
                </a:solidFill>
              </a:rPr>
              <a:t>	How do/should we think about the principles?</a:t>
            </a:r>
          </a:p>
          <a:p>
            <a:endParaRPr lang="en-US" sz="2800" dirty="0"/>
          </a:p>
        </p:txBody>
      </p:sp>
      <p:sp>
        <p:nvSpPr>
          <p:cNvPr id="6" name="Footer Placeholder 5">
            <a:extLst>
              <a:ext uri="{FF2B5EF4-FFF2-40B4-BE49-F238E27FC236}">
                <a16:creationId xmlns:a16="http://schemas.microsoft.com/office/drawing/2014/main" id="{E8302A55-FC89-4E3A-87DB-3E7421AF18FA}"/>
              </a:ext>
            </a:extLst>
          </p:cNvPr>
          <p:cNvSpPr>
            <a:spLocks noGrp="1"/>
          </p:cNvSpPr>
          <p:nvPr>
            <p:ph type="ftr" sz="quarter" idx="14"/>
          </p:nvPr>
        </p:nvSpPr>
        <p:spPr/>
        <p:txBody>
          <a:bodyPr/>
          <a:lstStyle/>
          <a:p>
            <a:r>
              <a:rPr lang="en-US"/>
              <a:t>ARIAS•U.S. 2021 Fall Conference | Nov 2-3, 2021 | New York, NY | www.arias-us.org</a:t>
            </a:r>
            <a:endParaRPr lang="en-US" dirty="0"/>
          </a:p>
        </p:txBody>
      </p:sp>
    </p:spTree>
    <p:extLst>
      <p:ext uri="{BB962C8B-B14F-4D97-AF65-F5344CB8AC3E}">
        <p14:creationId xmlns:p14="http://schemas.microsoft.com/office/powerpoint/2010/main" val="2877481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E5D3-2A23-457F-BBAD-D4F5697737F4}"/>
              </a:ext>
            </a:extLst>
          </p:cNvPr>
          <p:cNvSpPr>
            <a:spLocks noGrp="1"/>
          </p:cNvSpPr>
          <p:nvPr>
            <p:ph type="ctrTitle"/>
          </p:nvPr>
        </p:nvSpPr>
        <p:spPr>
          <a:xfrm>
            <a:off x="515936" y="-37579"/>
            <a:ext cx="11160124" cy="1488314"/>
          </a:xfrm>
        </p:spPr>
        <p:txBody>
          <a:bodyPr/>
          <a:lstStyle/>
          <a:p>
            <a:r>
              <a:rPr lang="en-US" sz="4000" dirty="0"/>
              <a:t>Vignette No. 1</a:t>
            </a:r>
            <a:endParaRPr lang="en-US" dirty="0"/>
          </a:p>
        </p:txBody>
      </p:sp>
      <p:sp>
        <p:nvSpPr>
          <p:cNvPr id="3" name="Text Placeholder 2">
            <a:extLst>
              <a:ext uri="{FF2B5EF4-FFF2-40B4-BE49-F238E27FC236}">
                <a16:creationId xmlns:a16="http://schemas.microsoft.com/office/drawing/2014/main" id="{19FC8017-6E0E-4784-ADC2-04786233C8E3}"/>
              </a:ext>
            </a:extLst>
          </p:cNvPr>
          <p:cNvSpPr>
            <a:spLocks noGrp="1"/>
          </p:cNvSpPr>
          <p:nvPr>
            <p:ph type="body" sz="quarter" idx="10"/>
          </p:nvPr>
        </p:nvSpPr>
        <p:spPr>
          <a:xfrm>
            <a:off x="409433" y="1160059"/>
            <a:ext cx="11266627" cy="4780176"/>
          </a:xfrm>
        </p:spPr>
        <p:txBody>
          <a:bodyPr>
            <a:normAutofit/>
          </a:bodyPr>
          <a:lstStyle/>
          <a:p>
            <a:pPr marL="0" indent="0">
              <a:buNone/>
            </a:pPr>
            <a:r>
              <a:rPr lang="en-US" sz="2800" dirty="0">
                <a:solidFill>
                  <a:schemeClr val="tx1"/>
                </a:solidFill>
              </a:rPr>
              <a:t>Jones was once retained by a ceding company in a </a:t>
            </a:r>
            <a:r>
              <a:rPr lang="en-US" sz="2800" i="1" dirty="0">
                <a:solidFill>
                  <a:schemeClr val="tx1"/>
                </a:solidFill>
              </a:rPr>
              <a:t>litigation</a:t>
            </a:r>
            <a:r>
              <a:rPr lang="en-US" sz="2800" dirty="0">
                <a:solidFill>
                  <a:schemeClr val="tx1"/>
                </a:solidFill>
              </a:rPr>
              <a:t> involving an allegation of “late notice” by the reinsurer. In that litigation, Jones testified that, in the industry, “late notice” was considered a purely “technical” error, that it could be cured per the E&amp;O Clause, and that in any event it could not be sustained as a defense in the absence of material “prejudice” to the reinsurer. Subsequently, a ceding company appointed Jones as an arbitrator in an </a:t>
            </a:r>
            <a:r>
              <a:rPr lang="en-US" sz="2800" i="1" dirty="0">
                <a:solidFill>
                  <a:schemeClr val="tx1"/>
                </a:solidFill>
              </a:rPr>
              <a:t>arbitration</a:t>
            </a:r>
            <a:r>
              <a:rPr lang="en-US" sz="2800" dirty="0">
                <a:solidFill>
                  <a:schemeClr val="tx1"/>
                </a:solidFill>
              </a:rPr>
              <a:t> where the reinsurer’s sole defense was late notice of the claim. </a:t>
            </a:r>
          </a:p>
          <a:p>
            <a:pPr marL="0" indent="0">
              <a:buNone/>
            </a:pPr>
            <a:endParaRPr lang="en-US" dirty="0">
              <a:solidFill>
                <a:schemeClr val="tx1"/>
              </a:solidFill>
            </a:endParaRPr>
          </a:p>
          <a:p>
            <a:pPr marL="0" indent="0">
              <a:buNone/>
            </a:pPr>
            <a:r>
              <a:rPr lang="en-US" i="1" dirty="0">
                <a:solidFill>
                  <a:schemeClr val="tx1"/>
                </a:solidFill>
              </a:rPr>
              <a:t>Should Jones have accepted the assignment?</a:t>
            </a:r>
          </a:p>
          <a:p>
            <a:endParaRPr lang="en-US" sz="2800" dirty="0"/>
          </a:p>
        </p:txBody>
      </p:sp>
      <p:sp>
        <p:nvSpPr>
          <p:cNvPr id="6" name="Footer Placeholder 5">
            <a:extLst>
              <a:ext uri="{FF2B5EF4-FFF2-40B4-BE49-F238E27FC236}">
                <a16:creationId xmlns:a16="http://schemas.microsoft.com/office/drawing/2014/main" id="{E8302A55-FC89-4E3A-87DB-3E7421AF18FA}"/>
              </a:ext>
            </a:extLst>
          </p:cNvPr>
          <p:cNvSpPr>
            <a:spLocks noGrp="1"/>
          </p:cNvSpPr>
          <p:nvPr>
            <p:ph type="ftr" sz="quarter" idx="14"/>
          </p:nvPr>
        </p:nvSpPr>
        <p:spPr/>
        <p:txBody>
          <a:bodyPr/>
          <a:lstStyle/>
          <a:p>
            <a:r>
              <a:rPr lang="en-US"/>
              <a:t>ARIAS•U.S. 2021 Fall Conference | Nov 2-3, 2021 | New York, NY | www.arias-us.org</a:t>
            </a:r>
            <a:endParaRPr lang="en-US" dirty="0"/>
          </a:p>
        </p:txBody>
      </p:sp>
    </p:spTree>
    <p:extLst>
      <p:ext uri="{BB962C8B-B14F-4D97-AF65-F5344CB8AC3E}">
        <p14:creationId xmlns:p14="http://schemas.microsoft.com/office/powerpoint/2010/main" val="1170164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E5D3-2A23-457F-BBAD-D4F5697737F4}"/>
              </a:ext>
            </a:extLst>
          </p:cNvPr>
          <p:cNvSpPr>
            <a:spLocks noGrp="1"/>
          </p:cNvSpPr>
          <p:nvPr>
            <p:ph type="ctrTitle"/>
          </p:nvPr>
        </p:nvSpPr>
        <p:spPr>
          <a:xfrm>
            <a:off x="515936" y="-37579"/>
            <a:ext cx="11160124" cy="1488314"/>
          </a:xfrm>
        </p:spPr>
        <p:txBody>
          <a:bodyPr/>
          <a:lstStyle/>
          <a:p>
            <a:r>
              <a:rPr lang="en-US" sz="4000" dirty="0"/>
              <a:t>Vignette No. 2</a:t>
            </a:r>
            <a:endParaRPr lang="en-US" dirty="0"/>
          </a:p>
        </p:txBody>
      </p:sp>
      <p:sp>
        <p:nvSpPr>
          <p:cNvPr id="3" name="Text Placeholder 2">
            <a:extLst>
              <a:ext uri="{FF2B5EF4-FFF2-40B4-BE49-F238E27FC236}">
                <a16:creationId xmlns:a16="http://schemas.microsoft.com/office/drawing/2014/main" id="{19FC8017-6E0E-4784-ADC2-04786233C8E3}"/>
              </a:ext>
            </a:extLst>
          </p:cNvPr>
          <p:cNvSpPr>
            <a:spLocks noGrp="1"/>
          </p:cNvSpPr>
          <p:nvPr>
            <p:ph type="body" sz="quarter" idx="10"/>
          </p:nvPr>
        </p:nvSpPr>
        <p:spPr>
          <a:xfrm>
            <a:off x="409433" y="968991"/>
            <a:ext cx="11266627" cy="4971244"/>
          </a:xfrm>
        </p:spPr>
        <p:txBody>
          <a:bodyPr>
            <a:normAutofit fontScale="62500" lnSpcReduction="20000"/>
          </a:bodyPr>
          <a:lstStyle/>
          <a:p>
            <a:pPr marL="0" indent="0">
              <a:buNone/>
            </a:pPr>
            <a:r>
              <a:rPr lang="en-US" sz="2800" dirty="0">
                <a:solidFill>
                  <a:schemeClr val="tx1"/>
                </a:solidFill>
              </a:rPr>
              <a:t>Amy Snow recently retired as in-house legal counsel where, from 2005-2015, she managed reinsurance disputes for a company that had a significant book of ceded and assumed reinsurance.   In that capacity, Ms. Snow or her staff regularly hired Eddy Limits.  All told, Ms. Snow’s department and Mr. Limits worked together on three matters that went to hearing, five that settled before hearing and another twenty where Mr. Limits provided counsel.</a:t>
            </a:r>
          </a:p>
          <a:p>
            <a:pPr marL="0" indent="0">
              <a:buNone/>
            </a:pPr>
            <a:endParaRPr lang="en-US" sz="2800" dirty="0">
              <a:solidFill>
                <a:schemeClr val="tx1"/>
              </a:solidFill>
            </a:endParaRPr>
          </a:p>
          <a:p>
            <a:pPr marL="0" indent="0">
              <a:buNone/>
            </a:pPr>
            <a:r>
              <a:rPr lang="en-US" sz="2800" dirty="0">
                <a:solidFill>
                  <a:schemeClr val="tx1"/>
                </a:solidFill>
              </a:rPr>
              <a:t>During that ten-year period, Ms. Snow believes that she paid Mr. Limits over $2 million, which was the largest single firm/company relationship that Ms. Snow ever managed.  In 2009, Mr. Limits and two of his associates had Thanksgiving with Ms. Snow because of weather and hearing dates that had been squeezed into the holiday week.  </a:t>
            </a:r>
          </a:p>
          <a:p>
            <a:pPr marL="0" indent="0">
              <a:buNone/>
            </a:pPr>
            <a:endParaRPr lang="en-US" sz="2800" dirty="0">
              <a:solidFill>
                <a:schemeClr val="tx1"/>
              </a:solidFill>
            </a:endParaRPr>
          </a:p>
          <a:p>
            <a:pPr marL="0" indent="0">
              <a:buNone/>
            </a:pPr>
            <a:r>
              <a:rPr lang="en-US" sz="2800" dirty="0">
                <a:solidFill>
                  <a:schemeClr val="tx1"/>
                </a:solidFill>
              </a:rPr>
              <a:t>After 2015, Ms. Snow moved to a specialty assuming reinsurer.  In her new role, she rarely needed outside counsel, but she and Mr. Limits remained friends, often having dinners together, and even going on the occasional vacation with each other and their respective families.   </a:t>
            </a:r>
          </a:p>
          <a:p>
            <a:pPr marL="0" indent="0">
              <a:buNone/>
            </a:pPr>
            <a:br>
              <a:rPr lang="en-US" sz="2800" dirty="0">
                <a:solidFill>
                  <a:schemeClr val="tx1"/>
                </a:solidFill>
              </a:rPr>
            </a:br>
            <a:r>
              <a:rPr lang="en-US" sz="2800" dirty="0">
                <a:solidFill>
                  <a:schemeClr val="tx1"/>
                </a:solidFill>
              </a:rPr>
              <a:t>Ms. Snow retired in 2021 and is now an ARIAS certified arbitrator/umpire. She received a questionnaire from a client who is represented by Mr. Limits.  She answers the questions truthfully noting that "more than 10 years ago she managed multiple matters with Mr. Limits as counsel" but discloses nothing more about their relationship.   </a:t>
            </a:r>
          </a:p>
          <a:p>
            <a:pPr marL="0" indent="0">
              <a:buNone/>
            </a:pPr>
            <a:endParaRPr lang="en-US" sz="2800" i="1" dirty="0">
              <a:solidFill>
                <a:schemeClr val="tx1"/>
              </a:solidFill>
            </a:endParaRPr>
          </a:p>
          <a:p>
            <a:pPr marL="0" indent="0">
              <a:buNone/>
            </a:pPr>
            <a:r>
              <a:rPr lang="en-US" sz="2800" i="1" dirty="0">
                <a:solidFill>
                  <a:schemeClr val="tx1"/>
                </a:solidFill>
              </a:rPr>
              <a:t>Were Ms. Snow’s disclosures appropriate?</a:t>
            </a:r>
            <a:endParaRPr lang="en-US" sz="2800" dirty="0">
              <a:solidFill>
                <a:schemeClr val="tx1"/>
              </a:solidFill>
            </a:endParaRPr>
          </a:p>
          <a:p>
            <a:endParaRPr lang="en-US" sz="2800" dirty="0"/>
          </a:p>
        </p:txBody>
      </p:sp>
      <p:sp>
        <p:nvSpPr>
          <p:cNvPr id="6" name="Footer Placeholder 5">
            <a:extLst>
              <a:ext uri="{FF2B5EF4-FFF2-40B4-BE49-F238E27FC236}">
                <a16:creationId xmlns:a16="http://schemas.microsoft.com/office/drawing/2014/main" id="{E8302A55-FC89-4E3A-87DB-3E7421AF18FA}"/>
              </a:ext>
            </a:extLst>
          </p:cNvPr>
          <p:cNvSpPr>
            <a:spLocks noGrp="1"/>
          </p:cNvSpPr>
          <p:nvPr>
            <p:ph type="ftr" sz="quarter" idx="14"/>
          </p:nvPr>
        </p:nvSpPr>
        <p:spPr/>
        <p:txBody>
          <a:bodyPr/>
          <a:lstStyle/>
          <a:p>
            <a:r>
              <a:rPr lang="en-US"/>
              <a:t>ARIAS•U.S. 2021 Fall Conference | Nov 2-3, 2021 | New York, NY | www.arias-us.org</a:t>
            </a:r>
            <a:endParaRPr lang="en-US" dirty="0"/>
          </a:p>
        </p:txBody>
      </p:sp>
    </p:spTree>
    <p:extLst>
      <p:ext uri="{BB962C8B-B14F-4D97-AF65-F5344CB8AC3E}">
        <p14:creationId xmlns:p14="http://schemas.microsoft.com/office/powerpoint/2010/main" val="172762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E5D3-2A23-457F-BBAD-D4F5697737F4}"/>
              </a:ext>
            </a:extLst>
          </p:cNvPr>
          <p:cNvSpPr>
            <a:spLocks noGrp="1"/>
          </p:cNvSpPr>
          <p:nvPr>
            <p:ph type="ctrTitle"/>
          </p:nvPr>
        </p:nvSpPr>
        <p:spPr>
          <a:xfrm>
            <a:off x="515936" y="-37579"/>
            <a:ext cx="11160124" cy="1488314"/>
          </a:xfrm>
        </p:spPr>
        <p:txBody>
          <a:bodyPr/>
          <a:lstStyle/>
          <a:p>
            <a:r>
              <a:rPr lang="en-US" sz="4000" dirty="0"/>
              <a:t>Vignette No. 3</a:t>
            </a:r>
            <a:endParaRPr lang="en-US" dirty="0"/>
          </a:p>
        </p:txBody>
      </p:sp>
      <p:sp>
        <p:nvSpPr>
          <p:cNvPr id="3" name="Text Placeholder 2">
            <a:extLst>
              <a:ext uri="{FF2B5EF4-FFF2-40B4-BE49-F238E27FC236}">
                <a16:creationId xmlns:a16="http://schemas.microsoft.com/office/drawing/2014/main" id="{19FC8017-6E0E-4784-ADC2-04786233C8E3}"/>
              </a:ext>
            </a:extLst>
          </p:cNvPr>
          <p:cNvSpPr>
            <a:spLocks noGrp="1"/>
          </p:cNvSpPr>
          <p:nvPr>
            <p:ph type="body" sz="quarter" idx="10"/>
          </p:nvPr>
        </p:nvSpPr>
        <p:spPr>
          <a:xfrm>
            <a:off x="409433" y="1160059"/>
            <a:ext cx="11266627" cy="4780176"/>
          </a:xfrm>
        </p:spPr>
        <p:txBody>
          <a:bodyPr>
            <a:normAutofit fontScale="70000" lnSpcReduction="20000"/>
          </a:bodyPr>
          <a:lstStyle/>
          <a:p>
            <a:pPr marL="0" indent="0">
              <a:buNone/>
            </a:pPr>
            <a:r>
              <a:rPr lang="en-US" sz="2800" dirty="0">
                <a:solidFill>
                  <a:schemeClr val="tx1"/>
                </a:solidFill>
              </a:rPr>
              <a:t>On November 2, 2021, Smith receives an Umpire Questionnaire in an arbitration involving ABC Insurance Company and its counsel Big Law Firm and Gold Star Reinsurer and its counsel Really Big Law Firm.</a:t>
            </a:r>
          </a:p>
          <a:p>
            <a:pPr marL="0" indent="0">
              <a:buNone/>
            </a:pPr>
            <a:endParaRPr lang="en-US" sz="2800" dirty="0">
              <a:solidFill>
                <a:schemeClr val="tx1"/>
              </a:solidFill>
            </a:endParaRPr>
          </a:p>
          <a:p>
            <a:pPr marL="0" indent="0">
              <a:buNone/>
            </a:pPr>
            <a:r>
              <a:rPr lang="en-US" sz="2800" dirty="0">
                <a:solidFill>
                  <a:schemeClr val="tx1"/>
                </a:solidFill>
              </a:rPr>
              <a:t>Like many of her peers, Smith's general practice has been to issue invoices after an organizational meeting and after the final award in an arbitration.  Smith has issued invoices and received payment on all the arbitrations that have proceeded to final award in the last 5 years, except for a mid-October arbitration for which Smith has issued an invoice but hasn't received payment.</a:t>
            </a:r>
          </a:p>
          <a:p>
            <a:pPr marL="0" indent="0">
              <a:buNone/>
            </a:pPr>
            <a:endParaRPr lang="en-US" sz="2800" dirty="0">
              <a:solidFill>
                <a:schemeClr val="tx1"/>
              </a:solidFill>
            </a:endParaRPr>
          </a:p>
          <a:p>
            <a:pPr marL="0" indent="0">
              <a:buNone/>
            </a:pPr>
            <a:r>
              <a:rPr lang="en-US" sz="2800" dirty="0">
                <a:solidFill>
                  <a:schemeClr val="tx1"/>
                </a:solidFill>
              </a:rPr>
              <a:t>After reviewing the Code of Conduct, Canon I, Comment 4, as well as her records, Smith determines that the payments she has received from ABC Insurance Company in the last 5 years do not represent a significant percentage of the total revenue earned as an arbitrator and she sees no issue with her serving as an umpire in the new matter.  In reaching her decision, Smith did not consider the payment she expects to receive from the mid-October arbitration because she hasn't yet received it.  This payment, however, will represent a significant percentage of her overall revenue.</a:t>
            </a:r>
          </a:p>
          <a:p>
            <a:pPr marL="0" indent="0">
              <a:buNone/>
            </a:pPr>
            <a:endParaRPr lang="en-US" sz="2800" i="1" dirty="0">
              <a:solidFill>
                <a:schemeClr val="tx1"/>
              </a:solidFill>
            </a:endParaRPr>
          </a:p>
          <a:p>
            <a:pPr marL="0" indent="0">
              <a:buNone/>
            </a:pPr>
            <a:r>
              <a:rPr lang="en-US" sz="2800" i="1" dirty="0">
                <a:solidFill>
                  <a:schemeClr val="tx1"/>
                </a:solidFill>
              </a:rPr>
              <a:t>Should Smith have considered the payment as revenue?  </a:t>
            </a:r>
          </a:p>
          <a:p>
            <a:endParaRPr lang="en-US" sz="2800" dirty="0"/>
          </a:p>
        </p:txBody>
      </p:sp>
      <p:sp>
        <p:nvSpPr>
          <p:cNvPr id="6" name="Footer Placeholder 5">
            <a:extLst>
              <a:ext uri="{FF2B5EF4-FFF2-40B4-BE49-F238E27FC236}">
                <a16:creationId xmlns:a16="http://schemas.microsoft.com/office/drawing/2014/main" id="{E8302A55-FC89-4E3A-87DB-3E7421AF18FA}"/>
              </a:ext>
            </a:extLst>
          </p:cNvPr>
          <p:cNvSpPr>
            <a:spLocks noGrp="1"/>
          </p:cNvSpPr>
          <p:nvPr>
            <p:ph type="ftr" sz="quarter" idx="14"/>
          </p:nvPr>
        </p:nvSpPr>
        <p:spPr/>
        <p:txBody>
          <a:bodyPr/>
          <a:lstStyle/>
          <a:p>
            <a:r>
              <a:rPr lang="en-US"/>
              <a:t>ARIAS•U.S. 2021 Fall Conference | Nov 2-3, 2021 | New York, NY | www.arias-us.org</a:t>
            </a:r>
            <a:endParaRPr lang="en-US" dirty="0"/>
          </a:p>
        </p:txBody>
      </p:sp>
    </p:spTree>
    <p:extLst>
      <p:ext uri="{BB962C8B-B14F-4D97-AF65-F5344CB8AC3E}">
        <p14:creationId xmlns:p14="http://schemas.microsoft.com/office/powerpoint/2010/main" val="3441294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E5D3-2A23-457F-BBAD-D4F5697737F4}"/>
              </a:ext>
            </a:extLst>
          </p:cNvPr>
          <p:cNvSpPr>
            <a:spLocks noGrp="1"/>
          </p:cNvSpPr>
          <p:nvPr>
            <p:ph type="ctrTitle"/>
          </p:nvPr>
        </p:nvSpPr>
        <p:spPr>
          <a:xfrm>
            <a:off x="515936" y="-37579"/>
            <a:ext cx="11160124" cy="1488314"/>
          </a:xfrm>
        </p:spPr>
        <p:txBody>
          <a:bodyPr/>
          <a:lstStyle/>
          <a:p>
            <a:r>
              <a:rPr lang="en-US" sz="4000" dirty="0"/>
              <a:t>Vignette No. 4</a:t>
            </a:r>
            <a:endParaRPr lang="en-US" dirty="0"/>
          </a:p>
        </p:txBody>
      </p:sp>
      <p:sp>
        <p:nvSpPr>
          <p:cNvPr id="3" name="Text Placeholder 2">
            <a:extLst>
              <a:ext uri="{FF2B5EF4-FFF2-40B4-BE49-F238E27FC236}">
                <a16:creationId xmlns:a16="http://schemas.microsoft.com/office/drawing/2014/main" id="{19FC8017-6E0E-4784-ADC2-04786233C8E3}"/>
              </a:ext>
            </a:extLst>
          </p:cNvPr>
          <p:cNvSpPr>
            <a:spLocks noGrp="1"/>
          </p:cNvSpPr>
          <p:nvPr>
            <p:ph type="body" sz="quarter" idx="10"/>
          </p:nvPr>
        </p:nvSpPr>
        <p:spPr>
          <a:xfrm>
            <a:off x="409433" y="1160059"/>
            <a:ext cx="11266627" cy="4780176"/>
          </a:xfrm>
        </p:spPr>
        <p:txBody>
          <a:bodyPr>
            <a:normAutofit/>
          </a:bodyPr>
          <a:lstStyle/>
          <a:p>
            <a:pPr marL="0" indent="0">
              <a:buNone/>
            </a:pPr>
            <a:r>
              <a:rPr lang="en-US" sz="2800" dirty="0">
                <a:solidFill>
                  <a:schemeClr val="tx1"/>
                </a:solidFill>
                <a:latin typeface="Calibri" panose="020F0502020204030204" pitchFamily="34" charset="0"/>
                <a:ea typeface="Calibri" panose="020F0502020204030204" pitchFamily="34" charset="0"/>
              </a:rPr>
              <a:t>The parties have appointed Arbitrator A and B as their party-appointed arbitrators and are about to exchange umpire candidate names.  Before the exchange, Arbitrator A makes social calls to 6 people he’s considering as umpire candidates just to “check on what’s happening with them.”  During the call, Arbitrator A states that he is busy with some ongoing matters, including one where Arbitrator B is on the other side, but Arbitrator A doesn’t name the matter or discuss the substance.</a:t>
            </a:r>
          </a:p>
          <a:p>
            <a:pPr marL="0" indent="0">
              <a:buNone/>
            </a:pPr>
            <a:endParaRPr lang="en-US" sz="2800" dirty="0">
              <a:solidFill>
                <a:schemeClr val="tx1"/>
              </a:solidFill>
              <a:latin typeface="Calibri" panose="020F0502020204030204" pitchFamily="34" charset="0"/>
              <a:ea typeface="Calibri" panose="020F0502020204030204" pitchFamily="34" charset="0"/>
            </a:endParaRPr>
          </a:p>
          <a:p>
            <a:pPr marL="0" indent="0">
              <a:buNone/>
            </a:pPr>
            <a:r>
              <a:rPr lang="en-US" sz="2800" i="1" dirty="0">
                <a:solidFill>
                  <a:schemeClr val="tx1"/>
                </a:solidFill>
              </a:rPr>
              <a:t>Does Arbitrator A’s conduct violate the rules or spirit of the Code of Conduct?</a:t>
            </a:r>
          </a:p>
          <a:p>
            <a:endParaRPr lang="en-US" sz="2800" dirty="0">
              <a:solidFill>
                <a:schemeClr val="tx1"/>
              </a:solidFill>
            </a:endParaRPr>
          </a:p>
        </p:txBody>
      </p:sp>
      <p:sp>
        <p:nvSpPr>
          <p:cNvPr id="6" name="Footer Placeholder 5">
            <a:extLst>
              <a:ext uri="{FF2B5EF4-FFF2-40B4-BE49-F238E27FC236}">
                <a16:creationId xmlns:a16="http://schemas.microsoft.com/office/drawing/2014/main" id="{E8302A55-FC89-4E3A-87DB-3E7421AF18FA}"/>
              </a:ext>
            </a:extLst>
          </p:cNvPr>
          <p:cNvSpPr>
            <a:spLocks noGrp="1"/>
          </p:cNvSpPr>
          <p:nvPr>
            <p:ph type="ftr" sz="quarter" idx="14"/>
          </p:nvPr>
        </p:nvSpPr>
        <p:spPr/>
        <p:txBody>
          <a:bodyPr/>
          <a:lstStyle/>
          <a:p>
            <a:r>
              <a:rPr lang="en-US"/>
              <a:t>ARIAS•U.S. 2021 Fall Conference | Nov 2-3, 2021 | New York, NY | www.arias-us.org</a:t>
            </a:r>
            <a:endParaRPr lang="en-US" dirty="0"/>
          </a:p>
        </p:txBody>
      </p:sp>
    </p:spTree>
    <p:extLst>
      <p:ext uri="{BB962C8B-B14F-4D97-AF65-F5344CB8AC3E}">
        <p14:creationId xmlns:p14="http://schemas.microsoft.com/office/powerpoint/2010/main" val="126820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49775-2134-5E4A-80C5-3B822CF3BAFB}"/>
              </a:ext>
            </a:extLst>
          </p:cNvPr>
          <p:cNvSpPr>
            <a:spLocks noGrp="1"/>
          </p:cNvSpPr>
          <p:nvPr>
            <p:ph type="ctrTitle"/>
          </p:nvPr>
        </p:nvSpPr>
        <p:spPr/>
        <p:txBody>
          <a:bodyPr/>
          <a:lstStyle/>
          <a:p>
            <a:pPr algn="ctr"/>
            <a:r>
              <a:rPr lang="en-US" dirty="0"/>
              <a:t>Thank you! </a:t>
            </a:r>
          </a:p>
        </p:txBody>
      </p:sp>
      <p:sp>
        <p:nvSpPr>
          <p:cNvPr id="3" name="Footer Placeholder 2">
            <a:extLst>
              <a:ext uri="{FF2B5EF4-FFF2-40B4-BE49-F238E27FC236}">
                <a16:creationId xmlns:a16="http://schemas.microsoft.com/office/drawing/2014/main" id="{E0C57883-3B27-A440-A047-5DA5332F893F}"/>
              </a:ext>
            </a:extLst>
          </p:cNvPr>
          <p:cNvSpPr>
            <a:spLocks noGrp="1"/>
          </p:cNvSpPr>
          <p:nvPr>
            <p:ph type="ftr" sz="quarter" idx="10"/>
          </p:nvPr>
        </p:nvSpPr>
        <p:spPr/>
        <p:txBody>
          <a:bodyPr/>
          <a:lstStyle/>
          <a:p>
            <a:r>
              <a:rPr lang="en-US"/>
              <a:t>ARIAS•U.S. 2021 Fall Conference | Nov 2-3, 2021 | New York, NY | www.arias-us.org</a:t>
            </a:r>
            <a:endParaRPr lang="en-US" dirty="0"/>
          </a:p>
        </p:txBody>
      </p:sp>
    </p:spTree>
    <p:extLst>
      <p:ext uri="{BB962C8B-B14F-4D97-AF65-F5344CB8AC3E}">
        <p14:creationId xmlns:p14="http://schemas.microsoft.com/office/powerpoint/2010/main" val="373710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5BD0-B17E-3F4E-8BBA-C29550C953E3}"/>
              </a:ext>
            </a:extLst>
          </p:cNvPr>
          <p:cNvSpPr>
            <a:spLocks noGrp="1"/>
          </p:cNvSpPr>
          <p:nvPr>
            <p:ph type="ctrTitle"/>
          </p:nvPr>
        </p:nvSpPr>
        <p:spPr/>
        <p:txBody>
          <a:bodyPr/>
          <a:lstStyle/>
          <a:p>
            <a:r>
              <a:rPr lang="en-US" dirty="0"/>
              <a:t>Don’t Go Breaking the Rules:</a:t>
            </a:r>
            <a:br>
              <a:rPr lang="en-US" dirty="0"/>
            </a:br>
            <a:r>
              <a:rPr lang="en-US" dirty="0"/>
              <a:t>But What About the Principles?</a:t>
            </a:r>
          </a:p>
        </p:txBody>
      </p:sp>
      <p:sp>
        <p:nvSpPr>
          <p:cNvPr id="3" name="Text Placeholder 2">
            <a:extLst>
              <a:ext uri="{FF2B5EF4-FFF2-40B4-BE49-F238E27FC236}">
                <a16:creationId xmlns:a16="http://schemas.microsoft.com/office/drawing/2014/main" id="{A66D345E-D080-6A4B-8C9E-500B49979378}"/>
              </a:ext>
            </a:extLst>
          </p:cNvPr>
          <p:cNvSpPr>
            <a:spLocks noGrp="1"/>
          </p:cNvSpPr>
          <p:nvPr>
            <p:ph type="body" sz="quarter" idx="10"/>
          </p:nvPr>
        </p:nvSpPr>
        <p:spPr>
          <a:xfrm>
            <a:off x="537960" y="4763861"/>
            <a:ext cx="11116080" cy="650720"/>
          </a:xfrm>
        </p:spPr>
        <p:txBody>
          <a:bodyPr/>
          <a:lstStyle/>
          <a:p>
            <a:r>
              <a:rPr lang="en-US" sz="2800" dirty="0"/>
              <a:t>Ethics Presentation </a:t>
            </a:r>
          </a:p>
          <a:p>
            <a:r>
              <a:rPr lang="en-US" sz="2800" dirty="0"/>
              <a:t>Fall Conference 2021</a:t>
            </a:r>
          </a:p>
        </p:txBody>
      </p:sp>
    </p:spTree>
    <p:extLst>
      <p:ext uri="{BB962C8B-B14F-4D97-AF65-F5344CB8AC3E}">
        <p14:creationId xmlns:p14="http://schemas.microsoft.com/office/powerpoint/2010/main" val="3237773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68295-2177-D04F-9DC8-6440C6DB8AB8}"/>
              </a:ext>
            </a:extLst>
          </p:cNvPr>
          <p:cNvSpPr>
            <a:spLocks noGrp="1"/>
          </p:cNvSpPr>
          <p:nvPr>
            <p:ph type="ctrTitle"/>
          </p:nvPr>
        </p:nvSpPr>
        <p:spPr>
          <a:xfrm>
            <a:off x="515937" y="253093"/>
            <a:ext cx="11160124" cy="1488314"/>
          </a:xfrm>
        </p:spPr>
        <p:txBody>
          <a:bodyPr/>
          <a:lstStyle/>
          <a:p>
            <a:r>
              <a:rPr lang="en-US" sz="4000" dirty="0"/>
              <a:t>Rules Based vs. Principles Based Approach to Ethics</a:t>
            </a:r>
            <a:endParaRPr lang="en-US" dirty="0"/>
          </a:p>
        </p:txBody>
      </p:sp>
      <p:sp>
        <p:nvSpPr>
          <p:cNvPr id="3" name="Text Placeholder 2">
            <a:extLst>
              <a:ext uri="{FF2B5EF4-FFF2-40B4-BE49-F238E27FC236}">
                <a16:creationId xmlns:a16="http://schemas.microsoft.com/office/drawing/2014/main" id="{73715CAB-43AE-0E40-8088-070D698EAE5E}"/>
              </a:ext>
            </a:extLst>
          </p:cNvPr>
          <p:cNvSpPr>
            <a:spLocks noGrp="1"/>
          </p:cNvSpPr>
          <p:nvPr>
            <p:ph type="body" sz="quarter" idx="10"/>
          </p:nvPr>
        </p:nvSpPr>
        <p:spPr>
          <a:xfrm>
            <a:off x="515937" y="2092325"/>
            <a:ext cx="11160123" cy="4216400"/>
          </a:xfrm>
        </p:spPr>
        <p:txBody>
          <a:bodyPr/>
          <a:lstStyle/>
          <a:p>
            <a:r>
              <a:rPr lang="en-US" sz="4400" dirty="0"/>
              <a:t>What’s the Difference?</a:t>
            </a:r>
          </a:p>
          <a:p>
            <a:pPr marL="0" indent="0">
              <a:buNone/>
            </a:pPr>
            <a:endParaRPr lang="en-US" sz="4400" dirty="0"/>
          </a:p>
          <a:p>
            <a:pPr lvl="1"/>
            <a:r>
              <a:rPr lang="en-US" sz="2800" u="sng" dirty="0"/>
              <a:t>Rules Based</a:t>
            </a:r>
            <a:r>
              <a:rPr lang="en-US" sz="2800" dirty="0"/>
              <a:t> – an approach to ethics where the appropriateness of an action is based on prescribed rules</a:t>
            </a:r>
            <a:br>
              <a:rPr lang="en-US" sz="2800" dirty="0"/>
            </a:br>
            <a:r>
              <a:rPr lang="en-US" sz="2800" dirty="0"/>
              <a:t> </a:t>
            </a:r>
          </a:p>
          <a:p>
            <a:pPr lvl="1"/>
            <a:r>
              <a:rPr lang="en-US" sz="2800" u="sng" dirty="0"/>
              <a:t>Principles Based</a:t>
            </a:r>
            <a:r>
              <a:rPr lang="en-US" sz="2800" dirty="0"/>
              <a:t> – an approach that focuses on general principles and best practices</a:t>
            </a:r>
          </a:p>
          <a:p>
            <a:endParaRPr lang="en-US" dirty="0"/>
          </a:p>
        </p:txBody>
      </p:sp>
      <p:sp>
        <p:nvSpPr>
          <p:cNvPr id="6" name="Footer Placeholder 5">
            <a:extLst>
              <a:ext uri="{FF2B5EF4-FFF2-40B4-BE49-F238E27FC236}">
                <a16:creationId xmlns:a16="http://schemas.microsoft.com/office/drawing/2014/main" id="{077D1943-EDFF-2549-9263-8375A350A9D4}"/>
              </a:ext>
            </a:extLst>
          </p:cNvPr>
          <p:cNvSpPr>
            <a:spLocks noGrp="1"/>
          </p:cNvSpPr>
          <p:nvPr>
            <p:ph type="ftr" sz="quarter" idx="14"/>
          </p:nvPr>
        </p:nvSpPr>
        <p:spPr/>
        <p:txBody>
          <a:bodyPr/>
          <a:lstStyle/>
          <a:p>
            <a:r>
              <a:rPr lang="en-US"/>
              <a:t>ARIAS•U.S. 2021 Fall Conference | Nov 2-3, 2021 | New York, NY | www.arias-us.org</a:t>
            </a:r>
            <a:endParaRPr lang="en-US" dirty="0"/>
          </a:p>
        </p:txBody>
      </p:sp>
    </p:spTree>
    <p:extLst>
      <p:ext uri="{BB962C8B-B14F-4D97-AF65-F5344CB8AC3E}">
        <p14:creationId xmlns:p14="http://schemas.microsoft.com/office/powerpoint/2010/main" val="1495536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5911-B917-4502-B134-CE6F6BF2A300}"/>
              </a:ext>
            </a:extLst>
          </p:cNvPr>
          <p:cNvSpPr>
            <a:spLocks noGrp="1"/>
          </p:cNvSpPr>
          <p:nvPr>
            <p:ph type="ctrTitle"/>
          </p:nvPr>
        </p:nvSpPr>
        <p:spPr>
          <a:xfrm>
            <a:off x="515936" y="71440"/>
            <a:ext cx="11160124" cy="1488314"/>
          </a:xfrm>
        </p:spPr>
        <p:txBody>
          <a:bodyPr/>
          <a:lstStyle/>
          <a:p>
            <a:r>
              <a:rPr lang="en-US" sz="4000" dirty="0"/>
              <a:t>Difference Between Rules and Principles</a:t>
            </a:r>
            <a:endParaRPr lang="en-US" dirty="0"/>
          </a:p>
        </p:txBody>
      </p:sp>
      <p:sp>
        <p:nvSpPr>
          <p:cNvPr id="3" name="Text Placeholder 2">
            <a:extLst>
              <a:ext uri="{FF2B5EF4-FFF2-40B4-BE49-F238E27FC236}">
                <a16:creationId xmlns:a16="http://schemas.microsoft.com/office/drawing/2014/main" id="{330F1C44-85DF-4E6B-A381-1DD9905EAFFD}"/>
              </a:ext>
            </a:extLst>
          </p:cNvPr>
          <p:cNvSpPr>
            <a:spLocks noGrp="1"/>
          </p:cNvSpPr>
          <p:nvPr>
            <p:ph type="body" sz="quarter" idx="10"/>
          </p:nvPr>
        </p:nvSpPr>
        <p:spPr>
          <a:xfrm>
            <a:off x="515936" y="1068743"/>
            <a:ext cx="11160123" cy="4216400"/>
          </a:xfrm>
        </p:spPr>
        <p:txBody>
          <a:bodyPr>
            <a:normAutofit/>
          </a:bodyPr>
          <a:lstStyle/>
          <a:p>
            <a:pPr marL="0" indent="0">
              <a:buNone/>
            </a:pPr>
            <a:r>
              <a:rPr lang="en-US" sz="2400" dirty="0">
                <a:solidFill>
                  <a:schemeClr val="tx1"/>
                </a:solidFill>
              </a:rPr>
              <a:t>Examples:  </a:t>
            </a:r>
          </a:p>
          <a:p>
            <a:pPr marL="0" indent="0">
              <a:buNone/>
            </a:pPr>
            <a:endParaRPr lang="en-US" sz="2400" dirty="0">
              <a:solidFill>
                <a:schemeClr val="tx1"/>
              </a:solidFill>
            </a:endParaRPr>
          </a:p>
          <a:p>
            <a:pPr marL="0" indent="0">
              <a:buNone/>
            </a:pPr>
            <a:r>
              <a:rPr lang="en-US" sz="2400" dirty="0">
                <a:solidFill>
                  <a:schemeClr val="tx1"/>
                </a:solidFill>
              </a:rPr>
              <a:t>	Rules Based: </a:t>
            </a:r>
            <a:r>
              <a:rPr lang="en-US" sz="2400" i="1" dirty="0">
                <a:solidFill>
                  <a:schemeClr val="tx1"/>
                </a:solidFill>
              </a:rPr>
              <a:t>It is illegal to drive with a BAC of .08% or higher.</a:t>
            </a:r>
            <a:br>
              <a:rPr lang="en-US" sz="2400" i="1" dirty="0">
                <a:solidFill>
                  <a:schemeClr val="tx1"/>
                </a:solidFill>
              </a:rPr>
            </a:br>
            <a:r>
              <a:rPr lang="en-US" sz="2400" i="1" dirty="0">
                <a:solidFill>
                  <a:schemeClr val="tx1"/>
                </a:solidFill>
              </a:rPr>
              <a:t>  </a:t>
            </a:r>
          </a:p>
          <a:p>
            <a:pPr marL="0" indent="0">
              <a:buNone/>
            </a:pPr>
            <a:r>
              <a:rPr lang="en-US" sz="2400" dirty="0">
                <a:solidFill>
                  <a:schemeClr val="tx1"/>
                </a:solidFill>
              </a:rPr>
              <a:t>	Principles Based: </a:t>
            </a:r>
            <a:r>
              <a:rPr lang="en-US" sz="2400" i="1" dirty="0">
                <a:solidFill>
                  <a:schemeClr val="tx1"/>
                </a:solidFill>
              </a:rPr>
              <a:t>Please consume alcohol responsibly.</a:t>
            </a:r>
          </a:p>
          <a:p>
            <a:pPr marL="0" indent="0">
              <a:buNone/>
            </a:pPr>
            <a:endParaRPr lang="en-US" sz="2400" i="1" dirty="0">
              <a:solidFill>
                <a:schemeClr val="tx1"/>
              </a:solidFill>
            </a:endParaRPr>
          </a:p>
          <a:p>
            <a:pPr marL="0" indent="0">
              <a:buNone/>
            </a:pPr>
            <a:r>
              <a:rPr lang="en-US" sz="2400" dirty="0">
                <a:solidFill>
                  <a:schemeClr val="tx1"/>
                </a:solidFill>
              </a:rPr>
              <a:t>	Rules Based: </a:t>
            </a:r>
            <a:r>
              <a:rPr lang="en-US" sz="2400" i="1" dirty="0">
                <a:solidFill>
                  <a:schemeClr val="tx1"/>
                </a:solidFill>
              </a:rPr>
              <a:t>A candidate must refuse to serve as an umpire if 	they are currently an 	expert witness for one of the parties.</a:t>
            </a:r>
            <a:br>
              <a:rPr lang="en-US" sz="2400" i="1" dirty="0">
                <a:solidFill>
                  <a:schemeClr val="tx1"/>
                </a:solidFill>
              </a:rPr>
            </a:br>
            <a:endParaRPr lang="en-US" sz="2400" i="1" dirty="0">
              <a:solidFill>
                <a:schemeClr val="tx1"/>
              </a:solidFill>
            </a:endParaRPr>
          </a:p>
          <a:p>
            <a:pPr marL="0" indent="0">
              <a:buNone/>
            </a:pPr>
            <a:r>
              <a:rPr lang="en-US" sz="2400" dirty="0">
                <a:solidFill>
                  <a:schemeClr val="tx1"/>
                </a:solidFill>
              </a:rPr>
              <a:t>	Principles Based</a:t>
            </a:r>
            <a:r>
              <a:rPr lang="en-US" sz="2400" i="1" dirty="0">
                <a:solidFill>
                  <a:schemeClr val="tx1"/>
                </a:solidFill>
              </a:rPr>
              <a:t>:  Arbitrators should uphold the integrity of the arbitration process.</a:t>
            </a:r>
          </a:p>
          <a:p>
            <a:endParaRPr lang="en-US" dirty="0"/>
          </a:p>
        </p:txBody>
      </p:sp>
      <p:sp>
        <p:nvSpPr>
          <p:cNvPr id="6" name="Footer Placeholder 5">
            <a:extLst>
              <a:ext uri="{FF2B5EF4-FFF2-40B4-BE49-F238E27FC236}">
                <a16:creationId xmlns:a16="http://schemas.microsoft.com/office/drawing/2014/main" id="{1B91293F-1612-4A41-8C46-D1EC644610C5}"/>
              </a:ext>
            </a:extLst>
          </p:cNvPr>
          <p:cNvSpPr>
            <a:spLocks noGrp="1"/>
          </p:cNvSpPr>
          <p:nvPr>
            <p:ph type="ftr" sz="quarter" idx="14"/>
          </p:nvPr>
        </p:nvSpPr>
        <p:spPr/>
        <p:txBody>
          <a:bodyPr/>
          <a:lstStyle/>
          <a:p>
            <a:r>
              <a:rPr lang="en-US"/>
              <a:t>ARIAS•U.S. 2021 Fall Conference | Nov 2-3, 2021 | New York, NY | www.arias-us.org</a:t>
            </a:r>
            <a:endParaRPr lang="en-US" dirty="0"/>
          </a:p>
        </p:txBody>
      </p:sp>
    </p:spTree>
    <p:extLst>
      <p:ext uri="{BB962C8B-B14F-4D97-AF65-F5344CB8AC3E}">
        <p14:creationId xmlns:p14="http://schemas.microsoft.com/office/powerpoint/2010/main" val="1588353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3BCF3-C918-4851-A21C-90CB3456B234}"/>
              </a:ext>
            </a:extLst>
          </p:cNvPr>
          <p:cNvSpPr>
            <a:spLocks noGrp="1"/>
          </p:cNvSpPr>
          <p:nvPr>
            <p:ph type="ctrTitle"/>
          </p:nvPr>
        </p:nvSpPr>
        <p:spPr>
          <a:xfrm>
            <a:off x="515937" y="71440"/>
            <a:ext cx="11160124" cy="1488314"/>
          </a:xfrm>
        </p:spPr>
        <p:txBody>
          <a:bodyPr/>
          <a:lstStyle/>
          <a:p>
            <a:r>
              <a:rPr lang="en-US" sz="4000" dirty="0"/>
              <a:t>Some Key Differences</a:t>
            </a:r>
            <a:endParaRPr lang="en-US" dirty="0"/>
          </a:p>
        </p:txBody>
      </p:sp>
      <p:sp>
        <p:nvSpPr>
          <p:cNvPr id="3" name="Text Placeholder 2">
            <a:extLst>
              <a:ext uri="{FF2B5EF4-FFF2-40B4-BE49-F238E27FC236}">
                <a16:creationId xmlns:a16="http://schemas.microsoft.com/office/drawing/2014/main" id="{DBCB6312-4C30-4525-85EC-DD805709E922}"/>
              </a:ext>
            </a:extLst>
          </p:cNvPr>
          <p:cNvSpPr>
            <a:spLocks noGrp="1"/>
          </p:cNvSpPr>
          <p:nvPr>
            <p:ph type="body" sz="quarter" idx="10"/>
          </p:nvPr>
        </p:nvSpPr>
        <p:spPr>
          <a:xfrm>
            <a:off x="515938" y="1320800"/>
            <a:ext cx="11160123" cy="4216400"/>
          </a:xfrm>
        </p:spPr>
        <p:txBody>
          <a:bodyPr/>
          <a:lstStyle/>
          <a:p>
            <a:pPr marL="0" indent="0">
              <a:buNone/>
            </a:pPr>
            <a:r>
              <a:rPr lang="en-US" sz="3200" u="sng" dirty="0">
                <a:solidFill>
                  <a:schemeClr val="tx1"/>
                </a:solidFill>
              </a:rPr>
              <a:t>Rules Based Approach</a:t>
            </a:r>
            <a:br>
              <a:rPr lang="en-US" sz="3200" dirty="0">
                <a:solidFill>
                  <a:schemeClr val="tx1"/>
                </a:solidFill>
              </a:rPr>
            </a:br>
            <a:endParaRPr lang="en-US" sz="3200" dirty="0">
              <a:solidFill>
                <a:schemeClr val="tx1"/>
              </a:solidFill>
            </a:endParaRPr>
          </a:p>
          <a:p>
            <a:pPr marL="0" indent="0">
              <a:buNone/>
            </a:pPr>
            <a:r>
              <a:rPr lang="en-US" sz="3200" dirty="0">
                <a:solidFill>
                  <a:schemeClr val="tx1"/>
                </a:solidFill>
              </a:rPr>
              <a:t>Benefits</a:t>
            </a:r>
          </a:p>
          <a:p>
            <a:pPr lvl="1"/>
            <a:r>
              <a:rPr lang="en-US" sz="2400" dirty="0"/>
              <a:t>Clarity, less room for misunderstanding or misapplication </a:t>
            </a:r>
          </a:p>
          <a:p>
            <a:pPr lvl="1"/>
            <a:r>
              <a:rPr lang="en-US" sz="2400" dirty="0"/>
              <a:t>Enforcement is easier</a:t>
            </a:r>
            <a:br>
              <a:rPr lang="en-US" sz="1800" dirty="0"/>
            </a:br>
            <a:endParaRPr lang="en-US" sz="1800" dirty="0"/>
          </a:p>
          <a:p>
            <a:pPr marL="0" indent="0">
              <a:buNone/>
            </a:pPr>
            <a:r>
              <a:rPr lang="en-US" sz="3200" dirty="0">
                <a:solidFill>
                  <a:schemeClr val="tx1"/>
                </a:solidFill>
              </a:rPr>
              <a:t>Downsides</a:t>
            </a:r>
          </a:p>
          <a:p>
            <a:pPr lvl="1"/>
            <a:r>
              <a:rPr lang="en-US" sz="2400" dirty="0"/>
              <a:t>Too authoritarian</a:t>
            </a:r>
          </a:p>
          <a:p>
            <a:pPr lvl="1"/>
            <a:r>
              <a:rPr lang="en-US" sz="2400" dirty="0"/>
              <a:t>Too rigid, one size does not fit all</a:t>
            </a:r>
          </a:p>
          <a:p>
            <a:endParaRPr lang="en-US" dirty="0"/>
          </a:p>
        </p:txBody>
      </p:sp>
      <p:sp>
        <p:nvSpPr>
          <p:cNvPr id="6" name="Footer Placeholder 5">
            <a:extLst>
              <a:ext uri="{FF2B5EF4-FFF2-40B4-BE49-F238E27FC236}">
                <a16:creationId xmlns:a16="http://schemas.microsoft.com/office/drawing/2014/main" id="{A704D6D1-2A41-4727-8A9C-F612A81CDBA7}"/>
              </a:ext>
            </a:extLst>
          </p:cNvPr>
          <p:cNvSpPr>
            <a:spLocks noGrp="1"/>
          </p:cNvSpPr>
          <p:nvPr>
            <p:ph type="ftr" sz="quarter" idx="14"/>
          </p:nvPr>
        </p:nvSpPr>
        <p:spPr/>
        <p:txBody>
          <a:bodyPr/>
          <a:lstStyle/>
          <a:p>
            <a:r>
              <a:rPr lang="en-US"/>
              <a:t>ARIAS•U.S. 2021 Fall Conference | Nov 2-3, 2021 | New York, NY | www.arias-us.org</a:t>
            </a:r>
            <a:endParaRPr lang="en-US" dirty="0"/>
          </a:p>
        </p:txBody>
      </p:sp>
    </p:spTree>
    <p:extLst>
      <p:ext uri="{BB962C8B-B14F-4D97-AF65-F5344CB8AC3E}">
        <p14:creationId xmlns:p14="http://schemas.microsoft.com/office/powerpoint/2010/main" val="364569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3BCF3-C918-4851-A21C-90CB3456B234}"/>
              </a:ext>
            </a:extLst>
          </p:cNvPr>
          <p:cNvSpPr>
            <a:spLocks noGrp="1"/>
          </p:cNvSpPr>
          <p:nvPr>
            <p:ph type="ctrTitle"/>
          </p:nvPr>
        </p:nvSpPr>
        <p:spPr/>
        <p:txBody>
          <a:bodyPr/>
          <a:lstStyle/>
          <a:p>
            <a:r>
              <a:rPr lang="en-US" sz="4000" dirty="0"/>
              <a:t>Some Key Differences </a:t>
            </a:r>
            <a:r>
              <a:rPr lang="en-US" sz="4000" dirty="0" err="1"/>
              <a:t>Con’d</a:t>
            </a:r>
            <a:endParaRPr lang="en-US" dirty="0"/>
          </a:p>
        </p:txBody>
      </p:sp>
      <p:sp>
        <p:nvSpPr>
          <p:cNvPr id="3" name="Text Placeholder 2">
            <a:extLst>
              <a:ext uri="{FF2B5EF4-FFF2-40B4-BE49-F238E27FC236}">
                <a16:creationId xmlns:a16="http://schemas.microsoft.com/office/drawing/2014/main" id="{DBCB6312-4C30-4525-85EC-DD805709E922}"/>
              </a:ext>
            </a:extLst>
          </p:cNvPr>
          <p:cNvSpPr>
            <a:spLocks noGrp="1"/>
          </p:cNvSpPr>
          <p:nvPr>
            <p:ph type="body" sz="quarter" idx="10"/>
          </p:nvPr>
        </p:nvSpPr>
        <p:spPr>
          <a:xfrm>
            <a:off x="641445" y="1573711"/>
            <a:ext cx="11550555" cy="4216400"/>
          </a:xfrm>
        </p:spPr>
        <p:txBody>
          <a:bodyPr>
            <a:normAutofit fontScale="92500" lnSpcReduction="10000"/>
          </a:bodyPr>
          <a:lstStyle/>
          <a:p>
            <a:pPr marL="0" indent="0">
              <a:buNone/>
            </a:pPr>
            <a:r>
              <a:rPr lang="en-US" sz="3200" u="sng" dirty="0">
                <a:solidFill>
                  <a:schemeClr val="tx1"/>
                </a:solidFill>
              </a:rPr>
              <a:t>Principles Based Approach</a:t>
            </a:r>
            <a:br>
              <a:rPr lang="en-US" sz="3200" dirty="0">
                <a:solidFill>
                  <a:schemeClr val="tx1"/>
                </a:solidFill>
              </a:rPr>
            </a:br>
            <a:endParaRPr lang="en-US" sz="3200" dirty="0">
              <a:solidFill>
                <a:schemeClr val="tx1"/>
              </a:solidFill>
            </a:endParaRPr>
          </a:p>
          <a:p>
            <a:pPr marL="0" indent="0">
              <a:buNone/>
            </a:pPr>
            <a:r>
              <a:rPr lang="en-US" sz="3200" dirty="0">
                <a:solidFill>
                  <a:schemeClr val="tx1"/>
                </a:solidFill>
              </a:rPr>
              <a:t>Benefits</a:t>
            </a:r>
          </a:p>
          <a:p>
            <a:pPr lvl="1"/>
            <a:r>
              <a:rPr lang="en-US" sz="2000" dirty="0"/>
              <a:t>More flexibility on how outcome is achieved</a:t>
            </a:r>
          </a:p>
          <a:p>
            <a:pPr lvl="1"/>
            <a:r>
              <a:rPr lang="en-US" sz="2000" dirty="0"/>
              <a:t>Self-policing</a:t>
            </a:r>
          </a:p>
          <a:p>
            <a:pPr lvl="1"/>
            <a:r>
              <a:rPr lang="en-US" sz="2000" dirty="0"/>
              <a:t>Provides unified guidance to infinite variations</a:t>
            </a:r>
            <a:br>
              <a:rPr lang="en-US" sz="2000" dirty="0"/>
            </a:br>
            <a:endParaRPr lang="en-US" sz="2000" dirty="0"/>
          </a:p>
          <a:p>
            <a:pPr marL="0" indent="0">
              <a:buNone/>
            </a:pPr>
            <a:r>
              <a:rPr lang="en-US" sz="3200" dirty="0">
                <a:solidFill>
                  <a:schemeClr val="tx1"/>
                </a:solidFill>
              </a:rPr>
              <a:t>Downsides</a:t>
            </a:r>
          </a:p>
          <a:p>
            <a:pPr lvl="1"/>
            <a:r>
              <a:rPr lang="en-US" sz="2000" dirty="0"/>
              <a:t>More room for misunderstanding</a:t>
            </a:r>
          </a:p>
          <a:p>
            <a:pPr lvl="1"/>
            <a:r>
              <a:rPr lang="en-US" sz="2000" dirty="0"/>
              <a:t>Enforcement is more difficult</a:t>
            </a:r>
          </a:p>
          <a:p>
            <a:pPr lvl="1"/>
            <a:r>
              <a:rPr lang="en-US" sz="2000" dirty="0"/>
              <a:t>Inconsistent approach to implementation</a:t>
            </a:r>
          </a:p>
          <a:p>
            <a:endParaRPr lang="en-US" dirty="0"/>
          </a:p>
        </p:txBody>
      </p:sp>
      <p:sp>
        <p:nvSpPr>
          <p:cNvPr id="6" name="Footer Placeholder 5">
            <a:extLst>
              <a:ext uri="{FF2B5EF4-FFF2-40B4-BE49-F238E27FC236}">
                <a16:creationId xmlns:a16="http://schemas.microsoft.com/office/drawing/2014/main" id="{A704D6D1-2A41-4727-8A9C-F612A81CDBA7}"/>
              </a:ext>
            </a:extLst>
          </p:cNvPr>
          <p:cNvSpPr>
            <a:spLocks noGrp="1"/>
          </p:cNvSpPr>
          <p:nvPr>
            <p:ph type="ftr" sz="quarter" idx="14"/>
          </p:nvPr>
        </p:nvSpPr>
        <p:spPr/>
        <p:txBody>
          <a:bodyPr/>
          <a:lstStyle/>
          <a:p>
            <a:r>
              <a:rPr lang="en-US"/>
              <a:t>ARIAS•U.S. 2021 Fall Conference | Nov 2-3, 2021 | New York, NY | www.arias-us.org</a:t>
            </a:r>
            <a:endParaRPr lang="en-US" dirty="0"/>
          </a:p>
        </p:txBody>
      </p:sp>
    </p:spTree>
    <p:extLst>
      <p:ext uri="{BB962C8B-B14F-4D97-AF65-F5344CB8AC3E}">
        <p14:creationId xmlns:p14="http://schemas.microsoft.com/office/powerpoint/2010/main" val="148382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E5D3-2A23-457F-BBAD-D4F5697737F4}"/>
              </a:ext>
            </a:extLst>
          </p:cNvPr>
          <p:cNvSpPr>
            <a:spLocks noGrp="1"/>
          </p:cNvSpPr>
          <p:nvPr>
            <p:ph type="ctrTitle"/>
          </p:nvPr>
        </p:nvSpPr>
        <p:spPr>
          <a:xfrm>
            <a:off x="409434" y="71440"/>
            <a:ext cx="11160124" cy="1488314"/>
          </a:xfrm>
        </p:spPr>
        <p:txBody>
          <a:bodyPr/>
          <a:lstStyle/>
          <a:p>
            <a:r>
              <a:rPr lang="en-US" sz="4000" dirty="0"/>
              <a:t>ARIAS·U.S. Code of Conduct </a:t>
            </a:r>
            <a:endParaRPr lang="en-US" dirty="0"/>
          </a:p>
        </p:txBody>
      </p:sp>
      <p:sp>
        <p:nvSpPr>
          <p:cNvPr id="3" name="Text Placeholder 2">
            <a:extLst>
              <a:ext uri="{FF2B5EF4-FFF2-40B4-BE49-F238E27FC236}">
                <a16:creationId xmlns:a16="http://schemas.microsoft.com/office/drawing/2014/main" id="{19FC8017-6E0E-4784-ADC2-04786233C8E3}"/>
              </a:ext>
            </a:extLst>
          </p:cNvPr>
          <p:cNvSpPr>
            <a:spLocks noGrp="1"/>
          </p:cNvSpPr>
          <p:nvPr>
            <p:ph type="body" sz="quarter" idx="10"/>
          </p:nvPr>
        </p:nvSpPr>
        <p:spPr>
          <a:xfrm>
            <a:off x="409434" y="1201003"/>
            <a:ext cx="11266627" cy="4780176"/>
          </a:xfrm>
        </p:spPr>
        <p:txBody>
          <a:bodyPr>
            <a:normAutofit lnSpcReduction="10000"/>
          </a:bodyPr>
          <a:lstStyle/>
          <a:p>
            <a:pPr marL="0" indent="0">
              <a:buNone/>
            </a:pPr>
            <a:r>
              <a:rPr lang="en-US" sz="2800" dirty="0">
                <a:solidFill>
                  <a:schemeClr val="tx1"/>
                </a:solidFill>
              </a:rPr>
              <a:t>A Brief History</a:t>
            </a:r>
          </a:p>
          <a:p>
            <a:pPr marL="0" indent="0">
              <a:buNone/>
            </a:pPr>
            <a:endParaRPr lang="en-US" sz="2800" dirty="0">
              <a:solidFill>
                <a:schemeClr val="tx1"/>
              </a:solidFill>
            </a:endParaRPr>
          </a:p>
          <a:p>
            <a:pPr marL="0" indent="0">
              <a:buNone/>
            </a:pPr>
            <a:r>
              <a:rPr lang="en-US" sz="2800" dirty="0">
                <a:solidFill>
                  <a:schemeClr val="tx1"/>
                </a:solidFill>
              </a:rPr>
              <a:t>1998 - “The Guidelines” (a.k.a. the ARIAS·U.S. Guidelines for Arbitrator Conduct) were adopted.  They focused on best practices and did not contain mandatory rules.</a:t>
            </a:r>
          </a:p>
          <a:p>
            <a:pPr marL="0" indent="0">
              <a:buNone/>
            </a:pPr>
            <a:endParaRPr lang="en-US" sz="2800" dirty="0">
              <a:solidFill>
                <a:schemeClr val="tx1"/>
              </a:solidFill>
            </a:endParaRPr>
          </a:p>
          <a:p>
            <a:pPr marL="0" indent="0">
              <a:buNone/>
            </a:pPr>
            <a:r>
              <a:rPr lang="en-US" sz="2800" dirty="0">
                <a:solidFill>
                  <a:schemeClr val="tx1"/>
                </a:solidFill>
              </a:rPr>
              <a:t>2010 - The Guidelines were supplemented with Additional Ethics Guidelines and mandatory rules were added for the first time.</a:t>
            </a:r>
          </a:p>
          <a:p>
            <a:pPr marL="0" indent="0">
              <a:buNone/>
            </a:pPr>
            <a:endParaRPr lang="en-US" sz="2800" dirty="0">
              <a:solidFill>
                <a:schemeClr val="tx1"/>
              </a:solidFill>
            </a:endParaRPr>
          </a:p>
          <a:p>
            <a:pPr marL="0" indent="0">
              <a:buNone/>
            </a:pPr>
            <a:r>
              <a:rPr lang="en-US" sz="2800" dirty="0">
                <a:solidFill>
                  <a:schemeClr val="tx1"/>
                </a:solidFill>
              </a:rPr>
              <a:t>2014 - ARIAS·U.S. adopted the Code of Conduct, which is a 	hybrid of principles and rules-based ethics.</a:t>
            </a:r>
          </a:p>
          <a:p>
            <a:endParaRPr lang="en-US" sz="2800" dirty="0"/>
          </a:p>
        </p:txBody>
      </p:sp>
      <p:sp>
        <p:nvSpPr>
          <p:cNvPr id="6" name="Footer Placeholder 5">
            <a:extLst>
              <a:ext uri="{FF2B5EF4-FFF2-40B4-BE49-F238E27FC236}">
                <a16:creationId xmlns:a16="http://schemas.microsoft.com/office/drawing/2014/main" id="{E8302A55-FC89-4E3A-87DB-3E7421AF18FA}"/>
              </a:ext>
            </a:extLst>
          </p:cNvPr>
          <p:cNvSpPr>
            <a:spLocks noGrp="1"/>
          </p:cNvSpPr>
          <p:nvPr>
            <p:ph type="ftr" sz="quarter" idx="14"/>
          </p:nvPr>
        </p:nvSpPr>
        <p:spPr/>
        <p:txBody>
          <a:bodyPr/>
          <a:lstStyle/>
          <a:p>
            <a:r>
              <a:rPr lang="en-US"/>
              <a:t>ARIAS•U.S. 2021 Fall Conference | Nov 2-3, 2021 | New York, NY | www.arias-us.org</a:t>
            </a:r>
            <a:endParaRPr lang="en-US" dirty="0"/>
          </a:p>
        </p:txBody>
      </p:sp>
    </p:spTree>
    <p:extLst>
      <p:ext uri="{BB962C8B-B14F-4D97-AF65-F5344CB8AC3E}">
        <p14:creationId xmlns:p14="http://schemas.microsoft.com/office/powerpoint/2010/main" val="936470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E5D3-2A23-457F-BBAD-D4F5697737F4}"/>
              </a:ext>
            </a:extLst>
          </p:cNvPr>
          <p:cNvSpPr>
            <a:spLocks noGrp="1"/>
          </p:cNvSpPr>
          <p:nvPr>
            <p:ph type="ctrTitle"/>
          </p:nvPr>
        </p:nvSpPr>
        <p:spPr>
          <a:xfrm>
            <a:off x="409433" y="71440"/>
            <a:ext cx="11160124" cy="1488314"/>
          </a:xfrm>
        </p:spPr>
        <p:txBody>
          <a:bodyPr/>
          <a:lstStyle/>
          <a:p>
            <a:r>
              <a:rPr lang="en-US" sz="4000" dirty="0"/>
              <a:t>Current Code of Conduct, A Hybrid Approach</a:t>
            </a:r>
            <a:endParaRPr lang="en-US" dirty="0"/>
          </a:p>
        </p:txBody>
      </p:sp>
      <p:sp>
        <p:nvSpPr>
          <p:cNvPr id="3" name="Text Placeholder 2">
            <a:extLst>
              <a:ext uri="{FF2B5EF4-FFF2-40B4-BE49-F238E27FC236}">
                <a16:creationId xmlns:a16="http://schemas.microsoft.com/office/drawing/2014/main" id="{19FC8017-6E0E-4784-ADC2-04786233C8E3}"/>
              </a:ext>
            </a:extLst>
          </p:cNvPr>
          <p:cNvSpPr>
            <a:spLocks noGrp="1"/>
          </p:cNvSpPr>
          <p:nvPr>
            <p:ph type="body" sz="quarter" idx="10"/>
          </p:nvPr>
        </p:nvSpPr>
        <p:spPr>
          <a:xfrm>
            <a:off x="302930" y="1038912"/>
            <a:ext cx="11266627" cy="4780176"/>
          </a:xfrm>
        </p:spPr>
        <p:txBody>
          <a:bodyPr>
            <a:normAutofit fontScale="92500" lnSpcReduction="20000"/>
          </a:bodyPr>
          <a:lstStyle/>
          <a:p>
            <a:pPr marL="0" indent="0">
              <a:buNone/>
            </a:pPr>
            <a:r>
              <a:rPr lang="en-US" sz="4300" dirty="0">
                <a:solidFill>
                  <a:schemeClr val="tx1"/>
                </a:solidFill>
              </a:rPr>
              <a:t>Rules Based Examples:</a:t>
            </a:r>
          </a:p>
          <a:p>
            <a:pPr marL="0" indent="0">
              <a:buNone/>
            </a:pPr>
            <a:endParaRPr lang="en-US" sz="4300" dirty="0">
              <a:solidFill>
                <a:schemeClr val="tx1"/>
              </a:solidFill>
            </a:endParaRPr>
          </a:p>
          <a:p>
            <a:r>
              <a:rPr lang="en-US" sz="3900" dirty="0">
                <a:solidFill>
                  <a:schemeClr val="tx1"/>
                </a:solidFill>
              </a:rPr>
              <a:t>An arbitrator must refuse to serve if:</a:t>
            </a:r>
          </a:p>
          <a:p>
            <a:endParaRPr lang="en-US" sz="4300" dirty="0">
              <a:solidFill>
                <a:schemeClr val="tx1"/>
              </a:solidFill>
            </a:endParaRPr>
          </a:p>
          <a:p>
            <a:pPr lvl="1"/>
            <a:r>
              <a:rPr lang="en-US" sz="3000" dirty="0"/>
              <a:t>They have a material financial interest in a party that could be substantially affected by the outcome of the proceedings</a:t>
            </a:r>
            <a:br>
              <a:rPr lang="en-US" sz="3000" dirty="0"/>
            </a:br>
            <a:endParaRPr lang="en-US" sz="3000" dirty="0"/>
          </a:p>
          <a:p>
            <a:pPr lvl="1"/>
            <a:r>
              <a:rPr lang="en-US" sz="3000" dirty="0"/>
              <a:t>Where they are nominated for the role of umpire and currently serve as a consultant or expert for one of the parties</a:t>
            </a:r>
          </a:p>
          <a:p>
            <a:endParaRPr lang="en-US" sz="2800" dirty="0">
              <a:solidFill>
                <a:schemeClr val="tx1"/>
              </a:solidFill>
            </a:endParaRPr>
          </a:p>
          <a:p>
            <a:r>
              <a:rPr lang="en-US" sz="2000" dirty="0">
                <a:solidFill>
                  <a:schemeClr val="tx1"/>
                </a:solidFill>
              </a:rPr>
              <a:t>				Canon I, Comment 3(a), (d)</a:t>
            </a:r>
          </a:p>
          <a:p>
            <a:endParaRPr lang="en-US" sz="2800" dirty="0"/>
          </a:p>
        </p:txBody>
      </p:sp>
      <p:sp>
        <p:nvSpPr>
          <p:cNvPr id="6" name="Footer Placeholder 5">
            <a:extLst>
              <a:ext uri="{FF2B5EF4-FFF2-40B4-BE49-F238E27FC236}">
                <a16:creationId xmlns:a16="http://schemas.microsoft.com/office/drawing/2014/main" id="{E8302A55-FC89-4E3A-87DB-3E7421AF18FA}"/>
              </a:ext>
            </a:extLst>
          </p:cNvPr>
          <p:cNvSpPr>
            <a:spLocks noGrp="1"/>
          </p:cNvSpPr>
          <p:nvPr>
            <p:ph type="ftr" sz="quarter" idx="14"/>
          </p:nvPr>
        </p:nvSpPr>
        <p:spPr/>
        <p:txBody>
          <a:bodyPr/>
          <a:lstStyle/>
          <a:p>
            <a:r>
              <a:rPr lang="en-US"/>
              <a:t>ARIAS•U.S. 2021 Fall Conference | Nov 2-3, 2021 | New York, NY | www.arias-us.org</a:t>
            </a:r>
            <a:endParaRPr lang="en-US" dirty="0"/>
          </a:p>
        </p:txBody>
      </p:sp>
    </p:spTree>
    <p:extLst>
      <p:ext uri="{BB962C8B-B14F-4D97-AF65-F5344CB8AC3E}">
        <p14:creationId xmlns:p14="http://schemas.microsoft.com/office/powerpoint/2010/main" val="696285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E5D3-2A23-457F-BBAD-D4F5697737F4}"/>
              </a:ext>
            </a:extLst>
          </p:cNvPr>
          <p:cNvSpPr>
            <a:spLocks noGrp="1"/>
          </p:cNvSpPr>
          <p:nvPr>
            <p:ph type="ctrTitle"/>
          </p:nvPr>
        </p:nvSpPr>
        <p:spPr>
          <a:xfrm>
            <a:off x="409433" y="71440"/>
            <a:ext cx="11160124" cy="1488314"/>
          </a:xfrm>
        </p:spPr>
        <p:txBody>
          <a:bodyPr/>
          <a:lstStyle/>
          <a:p>
            <a:r>
              <a:rPr lang="en-US" sz="4000" dirty="0"/>
              <a:t>Current Code of Conduct, A Hybrid Approach</a:t>
            </a:r>
            <a:endParaRPr lang="en-US" dirty="0"/>
          </a:p>
        </p:txBody>
      </p:sp>
      <p:sp>
        <p:nvSpPr>
          <p:cNvPr id="3" name="Text Placeholder 2">
            <a:extLst>
              <a:ext uri="{FF2B5EF4-FFF2-40B4-BE49-F238E27FC236}">
                <a16:creationId xmlns:a16="http://schemas.microsoft.com/office/drawing/2014/main" id="{19FC8017-6E0E-4784-ADC2-04786233C8E3}"/>
              </a:ext>
            </a:extLst>
          </p:cNvPr>
          <p:cNvSpPr>
            <a:spLocks noGrp="1"/>
          </p:cNvSpPr>
          <p:nvPr>
            <p:ph type="body" sz="quarter" idx="10"/>
          </p:nvPr>
        </p:nvSpPr>
        <p:spPr>
          <a:xfrm>
            <a:off x="409433" y="1528549"/>
            <a:ext cx="11266627" cy="4780176"/>
          </a:xfrm>
        </p:spPr>
        <p:txBody>
          <a:bodyPr>
            <a:normAutofit fontScale="92500" lnSpcReduction="20000"/>
          </a:bodyPr>
          <a:lstStyle/>
          <a:p>
            <a:pPr marL="0" indent="0">
              <a:buNone/>
            </a:pPr>
            <a:r>
              <a:rPr lang="en-US" sz="3900" dirty="0">
                <a:solidFill>
                  <a:schemeClr val="tx1"/>
                </a:solidFill>
              </a:rPr>
              <a:t>Principles Based Examples:</a:t>
            </a:r>
            <a:br>
              <a:rPr lang="en-US" sz="3900" dirty="0">
                <a:solidFill>
                  <a:schemeClr val="tx1"/>
                </a:solidFill>
              </a:rPr>
            </a:br>
            <a:endParaRPr lang="en-US" sz="3900" dirty="0">
              <a:solidFill>
                <a:schemeClr val="tx1"/>
              </a:solidFill>
            </a:endParaRPr>
          </a:p>
          <a:p>
            <a:pPr marL="685800" indent="-685800">
              <a:buFont typeface="Arial" panose="020B0604020202020204" pitchFamily="34" charset="0"/>
              <a:buChar char="•"/>
            </a:pPr>
            <a:r>
              <a:rPr lang="en-US" sz="3500" dirty="0">
                <a:solidFill>
                  <a:schemeClr val="tx1"/>
                </a:solidFill>
              </a:rPr>
              <a:t>Arbitrators should uphold the integrity of the arbitration process (Canon I)</a:t>
            </a:r>
          </a:p>
          <a:p>
            <a:pPr marL="685800" indent="-685800">
              <a:buFont typeface="Arial" panose="020B0604020202020204" pitchFamily="34" charset="0"/>
              <a:buChar char="•"/>
            </a:pPr>
            <a:endParaRPr lang="en-US" sz="3500" dirty="0">
              <a:solidFill>
                <a:schemeClr val="tx1"/>
              </a:solidFill>
            </a:endParaRPr>
          </a:p>
          <a:p>
            <a:pPr marL="685800" indent="-685800">
              <a:buFont typeface="Arial" panose="020B0604020202020204" pitchFamily="34" charset="0"/>
              <a:buChar char="•"/>
            </a:pPr>
            <a:r>
              <a:rPr lang="en-US" sz="3500" dirty="0">
                <a:solidFill>
                  <a:schemeClr val="tx1"/>
                </a:solidFill>
              </a:rPr>
              <a:t>Arbitrators, in communicating with the parties, should avoid impropriety or the appearance of impropriety (Canon V)</a:t>
            </a:r>
          </a:p>
          <a:p>
            <a:pPr marL="685800" indent="-685800">
              <a:buFont typeface="Arial" panose="020B0604020202020204" pitchFamily="34" charset="0"/>
              <a:buChar char="•"/>
            </a:pPr>
            <a:endParaRPr lang="en-US" sz="3500" dirty="0">
              <a:solidFill>
                <a:schemeClr val="tx1"/>
              </a:solidFill>
            </a:endParaRPr>
          </a:p>
          <a:p>
            <a:pPr marL="685800" indent="-685800">
              <a:buFont typeface="Arial" panose="020B0604020202020204" pitchFamily="34" charset="0"/>
              <a:buChar char="•"/>
            </a:pPr>
            <a:r>
              <a:rPr lang="en-US" sz="3500" dirty="0">
                <a:solidFill>
                  <a:schemeClr val="tx1"/>
                </a:solidFill>
              </a:rPr>
              <a:t>Arbitrators should be faithful to the relationship of trust and confidentiality inherent in their position (Canon VI)</a:t>
            </a:r>
          </a:p>
          <a:p>
            <a:endParaRPr lang="en-US" sz="2800" dirty="0"/>
          </a:p>
        </p:txBody>
      </p:sp>
      <p:sp>
        <p:nvSpPr>
          <p:cNvPr id="6" name="Footer Placeholder 5">
            <a:extLst>
              <a:ext uri="{FF2B5EF4-FFF2-40B4-BE49-F238E27FC236}">
                <a16:creationId xmlns:a16="http://schemas.microsoft.com/office/drawing/2014/main" id="{E8302A55-FC89-4E3A-87DB-3E7421AF18FA}"/>
              </a:ext>
            </a:extLst>
          </p:cNvPr>
          <p:cNvSpPr>
            <a:spLocks noGrp="1"/>
          </p:cNvSpPr>
          <p:nvPr>
            <p:ph type="ftr" sz="quarter" idx="14"/>
          </p:nvPr>
        </p:nvSpPr>
        <p:spPr/>
        <p:txBody>
          <a:bodyPr/>
          <a:lstStyle/>
          <a:p>
            <a:r>
              <a:rPr lang="en-US"/>
              <a:t>ARIAS•U.S. 2021 Fall Conference | Nov 2-3, 2021 | New York, NY | www.arias-us.org</a:t>
            </a:r>
            <a:endParaRPr lang="en-US" dirty="0"/>
          </a:p>
        </p:txBody>
      </p:sp>
    </p:spTree>
    <p:extLst>
      <p:ext uri="{BB962C8B-B14F-4D97-AF65-F5344CB8AC3E}">
        <p14:creationId xmlns:p14="http://schemas.microsoft.com/office/powerpoint/2010/main" val="2964187594"/>
      </p:ext>
    </p:extLst>
  </p:cSld>
  <p:clrMapOvr>
    <a:masterClrMapping/>
  </p:clrMapOvr>
</p:sld>
</file>

<file path=ppt/theme/theme1.xml><?xml version="1.0" encoding="utf-8"?>
<a:theme xmlns:a="http://schemas.openxmlformats.org/drawingml/2006/main" name="Light skin">
  <a:themeElements>
    <a:clrScheme name="Custom 1">
      <a:dk1>
        <a:srgbClr val="000000"/>
      </a:dk1>
      <a:lt1>
        <a:srgbClr val="FFFFFF"/>
      </a:lt1>
      <a:dk2>
        <a:srgbClr val="000000"/>
      </a:dk2>
      <a:lt2>
        <a:srgbClr val="FFFFFF"/>
      </a:lt2>
      <a:accent1>
        <a:srgbClr val="2B5FE7"/>
      </a:accent1>
      <a:accent2>
        <a:srgbClr val="767779"/>
      </a:accent2>
      <a:accent3>
        <a:srgbClr val="A9A9A9"/>
      </a:accent3>
      <a:accent4>
        <a:srgbClr val="797979"/>
      </a:accent4>
      <a:accent5>
        <a:srgbClr val="D5D5D5"/>
      </a:accent5>
      <a:accent6>
        <a:srgbClr val="E8E8EB"/>
      </a:accent6>
      <a:hlink>
        <a:srgbClr val="2B5FE7"/>
      </a:hlink>
      <a:folHlink>
        <a:srgbClr val="381ADF"/>
      </a:folHlink>
    </a:clrScheme>
    <a:fontScheme name="Jost">
      <a:majorFont>
        <a:latin typeface="Jost SemiBold"/>
        <a:ea typeface=""/>
        <a:cs typeface=""/>
      </a:majorFont>
      <a:minorFont>
        <a:latin typeface="Jos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bg1"/>
            </a:gs>
            <a:gs pos="100000">
              <a:schemeClr val="bg1"/>
            </a:gs>
          </a:gsLst>
        </a:gradFill>
        <a:ln>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RIAS21_FallConference_PPT" id="{539689A1-E0ED-114F-A1BD-5E5D3FCE513F}" vid="{00ADF9DD-15E3-E245-BB3C-642666F342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5C5CA44710B949A51A841DA6DE88FE" ma:contentTypeVersion="11" ma:contentTypeDescription="Create a new document." ma:contentTypeScope="" ma:versionID="e1325a61c398a0c040c58fff7db91438">
  <xsd:schema xmlns:xsd="http://www.w3.org/2001/XMLSchema" xmlns:xs="http://www.w3.org/2001/XMLSchema" xmlns:p="http://schemas.microsoft.com/office/2006/metadata/properties" xmlns:ns2="4d3a791d-3ce1-49b4-9f6a-5a7f8e409b76" targetNamespace="http://schemas.microsoft.com/office/2006/metadata/properties" ma:root="true" ma:fieldsID="d54011586ecd9127102582c62e2f7a37" ns2:_="">
    <xsd:import namespace="4d3a791d-3ce1-49b4-9f6a-5a7f8e409b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a791d-3ce1-49b4-9f6a-5a7f8e409b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8E6087-2BED-4516-9E57-260A97FA9332}">
  <ds:schemaRefs>
    <ds:schemaRef ds:uri="http://schemas.microsoft.com/sharepoint/v3/contenttype/forms"/>
  </ds:schemaRefs>
</ds:datastoreItem>
</file>

<file path=customXml/itemProps2.xml><?xml version="1.0" encoding="utf-8"?>
<ds:datastoreItem xmlns:ds="http://schemas.openxmlformats.org/officeDocument/2006/customXml" ds:itemID="{1A58A888-7F8B-47FC-BE93-665CC0C3E6D0}">
  <ds:schemaRefs>
    <ds:schemaRef ds:uri="http://purl.org/dc/terms/"/>
    <ds:schemaRef ds:uri="e9675433-3cf8-42f9-8968-277eb4334a48"/>
    <ds:schemaRef ds:uri="http://schemas.microsoft.com/office/2006/metadata/properties"/>
    <ds:schemaRef ds:uri="http://purl.org/dc/dcmityp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5050ce75-aed8-457a-af48-2dcb752a2620"/>
    <ds:schemaRef ds:uri="http://www.w3.org/XML/1998/namespace"/>
    <ds:schemaRef ds:uri="8f7a9ff5-2916-4c9f-b38b-69ccf6165550"/>
  </ds:schemaRefs>
</ds:datastoreItem>
</file>

<file path=customXml/itemProps3.xml><?xml version="1.0" encoding="utf-8"?>
<ds:datastoreItem xmlns:ds="http://schemas.openxmlformats.org/officeDocument/2006/customXml" ds:itemID="{E43612BD-6E2E-4479-A557-06AFACAF90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a791d-3ce1-49b4-9f6a-5a7f8e409b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ARIAS21_FallConference_PPT</Template>
  <TotalTime>31</TotalTime>
  <Words>1552</Words>
  <Application>Microsoft Office PowerPoint</Application>
  <PresentationFormat>Widescreen</PresentationFormat>
  <Paragraphs>101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Source Sans Pro</vt:lpstr>
      <vt:lpstr>Arial</vt:lpstr>
      <vt:lpstr>Gotham Light</vt:lpstr>
      <vt:lpstr>Calibri</vt:lpstr>
      <vt:lpstr>Jost</vt:lpstr>
      <vt:lpstr>Light skin</vt:lpstr>
      <vt:lpstr>PowerPoint Presentation</vt:lpstr>
      <vt:lpstr>Don’t Go Breaking the Rules: But What About the Principles?</vt:lpstr>
      <vt:lpstr>Rules Based vs. Principles Based Approach to Ethics</vt:lpstr>
      <vt:lpstr>Difference Between Rules and Principles</vt:lpstr>
      <vt:lpstr>Some Key Differences</vt:lpstr>
      <vt:lpstr>Some Key Differences Con’d</vt:lpstr>
      <vt:lpstr>ARIAS·U.S. Code of Conduct </vt:lpstr>
      <vt:lpstr>Current Code of Conduct, A Hybrid Approach</vt:lpstr>
      <vt:lpstr>Current Code of Conduct, A Hybrid Approach</vt:lpstr>
      <vt:lpstr>Are the Rules Swallowing the Principles?</vt:lpstr>
      <vt:lpstr>Vignette No. 1</vt:lpstr>
      <vt:lpstr>Vignette No. 2</vt:lpstr>
      <vt:lpstr>Vignette No. 3</vt:lpstr>
      <vt:lpstr>Vignette No. 4</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dc:creator>
  <cp:lastModifiedBy>Jonathan</cp:lastModifiedBy>
  <cp:revision>1</cp:revision>
  <dcterms:created xsi:type="dcterms:W3CDTF">2021-10-26T14:58:04Z</dcterms:created>
  <dcterms:modified xsi:type="dcterms:W3CDTF">2021-10-26T15:29:04Z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0x0101009E5C5CA44710B949A51A841DA6DE88FE</vt:lpwstr>
  </property>
</Properties>
</file>