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60" r:id="rId6"/>
    <p:sldId id="263" r:id="rId7"/>
    <p:sldId id="266" r:id="rId8"/>
    <p:sldId id="267" r:id="rId9"/>
    <p:sldId id="268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Jost" pitchFamily="2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2BC485-FD58-3D69-F9F1-8188FC882FD5}" name="Cédric Le Coguic" initials="CC" userId="S::cedric.lecoguic@mci-group.com::bf2ba068-58c1-40d0-87d0-cb13fdf145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8D8"/>
    <a:srgbClr val="FF8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D7809-E51F-427F-BC57-A53F53939C0F}" v="17" dt="2021-10-28T18:47:11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6351"/>
  </p:normalViewPr>
  <p:slideViewPr>
    <p:cSldViewPr snapToGrid="0">
      <p:cViewPr varScale="1">
        <p:scale>
          <a:sx n="48" d="100"/>
          <a:sy n="48" d="100"/>
        </p:scale>
        <p:origin x="66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Gilad" userId="15adb9b1-25ee-4782-90c1-a136f59226e4" providerId="ADAL" clId="{698D7809-E51F-427F-BC57-A53F53939C0F}"/>
    <pc:docChg chg="custSel addSld delSld modSld">
      <pc:chgData name="Jonathan Gilad" userId="15adb9b1-25ee-4782-90c1-a136f59226e4" providerId="ADAL" clId="{698D7809-E51F-427F-BC57-A53F53939C0F}" dt="2021-10-28T18:47:16.538" v="167" actId="2696"/>
      <pc:docMkLst>
        <pc:docMk/>
      </pc:docMkLst>
      <pc:sldChg chg="modSp mod">
        <pc:chgData name="Jonathan Gilad" userId="15adb9b1-25ee-4782-90c1-a136f59226e4" providerId="ADAL" clId="{698D7809-E51F-427F-BC57-A53F53939C0F}" dt="2021-10-28T18:45:32.980" v="140" actId="20577"/>
        <pc:sldMkLst>
          <pc:docMk/>
          <pc:sldMk cId="3237773115" sldId="260"/>
        </pc:sldMkLst>
        <pc:spChg chg="mod">
          <ac:chgData name="Jonathan Gilad" userId="15adb9b1-25ee-4782-90c1-a136f59226e4" providerId="ADAL" clId="{698D7809-E51F-427F-BC57-A53F53939C0F}" dt="2021-10-28T18:45:27.279" v="123" actId="404"/>
          <ac:spMkLst>
            <pc:docMk/>
            <pc:sldMk cId="3237773115" sldId="260"/>
            <ac:spMk id="2" creationId="{8E6A5BD0-B17E-3F4E-8BBA-C29550C953E3}"/>
          </ac:spMkLst>
        </pc:spChg>
        <pc:spChg chg="mod">
          <ac:chgData name="Jonathan Gilad" userId="15adb9b1-25ee-4782-90c1-a136f59226e4" providerId="ADAL" clId="{698D7809-E51F-427F-BC57-A53F53939C0F}" dt="2021-10-28T18:45:32.980" v="140" actId="20577"/>
          <ac:spMkLst>
            <pc:docMk/>
            <pc:sldMk cId="3237773115" sldId="260"/>
            <ac:spMk id="3" creationId="{A66D345E-D080-6A4B-8C9E-500B49979378}"/>
          </ac:spMkLst>
        </pc:spChg>
      </pc:sldChg>
      <pc:sldChg chg="del">
        <pc:chgData name="Jonathan Gilad" userId="15adb9b1-25ee-4782-90c1-a136f59226e4" providerId="ADAL" clId="{698D7809-E51F-427F-BC57-A53F53939C0F}" dt="2021-10-28T18:47:16.538" v="167" actId="2696"/>
        <pc:sldMkLst>
          <pc:docMk/>
          <pc:sldMk cId="3737104244" sldId="261"/>
        </pc:sldMkLst>
      </pc:sldChg>
      <pc:sldChg chg="del">
        <pc:chgData name="Jonathan Gilad" userId="15adb9b1-25ee-4782-90c1-a136f59226e4" providerId="ADAL" clId="{698D7809-E51F-427F-BC57-A53F53939C0F}" dt="2021-10-28T18:45:40.640" v="141" actId="2696"/>
        <pc:sldMkLst>
          <pc:docMk/>
          <pc:sldMk cId="3872420921" sldId="262"/>
        </pc:sldMkLst>
      </pc:sldChg>
      <pc:sldChg chg="addSp delSp modSp mod">
        <pc:chgData name="Jonathan Gilad" userId="15adb9b1-25ee-4782-90c1-a136f59226e4" providerId="ADAL" clId="{698D7809-E51F-427F-BC57-A53F53939C0F}" dt="2021-10-28T18:45:59.155" v="147" actId="1076"/>
        <pc:sldMkLst>
          <pc:docMk/>
          <pc:sldMk cId="1495536444" sldId="263"/>
        </pc:sldMkLst>
        <pc:spChg chg="del">
          <ac:chgData name="Jonathan Gilad" userId="15adb9b1-25ee-4782-90c1-a136f59226e4" providerId="ADAL" clId="{698D7809-E51F-427F-BC57-A53F53939C0F}" dt="2021-10-28T18:45:43.680" v="142" actId="478"/>
          <ac:spMkLst>
            <pc:docMk/>
            <pc:sldMk cId="1495536444" sldId="263"/>
            <ac:spMk id="2" creationId="{02368295-2177-D04F-9DC8-6440C6DB8AB8}"/>
          </ac:spMkLst>
        </pc:spChg>
        <pc:spChg chg="del">
          <ac:chgData name="Jonathan Gilad" userId="15adb9b1-25ee-4782-90c1-a136f59226e4" providerId="ADAL" clId="{698D7809-E51F-427F-BC57-A53F53939C0F}" dt="2021-10-28T18:45:47.368" v="143" actId="478"/>
          <ac:spMkLst>
            <pc:docMk/>
            <pc:sldMk cId="1495536444" sldId="263"/>
            <ac:spMk id="3" creationId="{73715CAB-43AE-0E40-8088-070D698EAE5E}"/>
          </ac:spMkLst>
        </pc:spChg>
        <pc:spChg chg="del">
          <ac:chgData name="Jonathan Gilad" userId="15adb9b1-25ee-4782-90c1-a136f59226e4" providerId="ADAL" clId="{698D7809-E51F-427F-BC57-A53F53939C0F}" dt="2021-10-28T18:45:48.854" v="144" actId="478"/>
          <ac:spMkLst>
            <pc:docMk/>
            <pc:sldMk cId="1495536444" sldId="263"/>
            <ac:spMk id="4" creationId="{02B55242-D784-9A4B-9F80-9BA9EB3205A7}"/>
          </ac:spMkLst>
        </pc:spChg>
        <pc:spChg chg="del">
          <ac:chgData name="Jonathan Gilad" userId="15adb9b1-25ee-4782-90c1-a136f59226e4" providerId="ADAL" clId="{698D7809-E51F-427F-BC57-A53F53939C0F}" dt="2021-10-28T18:45:50.699" v="145" actId="478"/>
          <ac:spMkLst>
            <pc:docMk/>
            <pc:sldMk cId="1495536444" sldId="263"/>
            <ac:spMk id="5" creationId="{DA6945DB-F45E-5848-9BD6-36663D673D8B}"/>
          </ac:spMkLst>
        </pc:spChg>
        <pc:picChg chg="add mod">
          <ac:chgData name="Jonathan Gilad" userId="15adb9b1-25ee-4782-90c1-a136f59226e4" providerId="ADAL" clId="{698D7809-E51F-427F-BC57-A53F53939C0F}" dt="2021-10-28T18:45:59.155" v="147" actId="1076"/>
          <ac:picMkLst>
            <pc:docMk/>
            <pc:sldMk cId="1495536444" sldId="263"/>
            <ac:picMk id="7" creationId="{8EAE0343-F855-7948-B307-84CDBFFDEB34}"/>
          </ac:picMkLst>
        </pc:picChg>
      </pc:sldChg>
      <pc:sldChg chg="del">
        <pc:chgData name="Jonathan Gilad" userId="15adb9b1-25ee-4782-90c1-a136f59226e4" providerId="ADAL" clId="{698D7809-E51F-427F-BC57-A53F53939C0F}" dt="2021-10-28T18:46:33.807" v="156" actId="2696"/>
        <pc:sldMkLst>
          <pc:docMk/>
          <pc:sldMk cId="3572959561" sldId="264"/>
        </pc:sldMkLst>
      </pc:sldChg>
      <pc:sldChg chg="new del">
        <pc:chgData name="Jonathan Gilad" userId="15adb9b1-25ee-4782-90c1-a136f59226e4" providerId="ADAL" clId="{698D7809-E51F-427F-BC57-A53F53939C0F}" dt="2021-10-28T18:47:13.810" v="166" actId="2696"/>
        <pc:sldMkLst>
          <pc:docMk/>
          <pc:sldMk cId="233588455" sldId="265"/>
        </pc:sldMkLst>
      </pc:sldChg>
      <pc:sldChg chg="new del">
        <pc:chgData name="Jonathan Gilad" userId="15adb9b1-25ee-4782-90c1-a136f59226e4" providerId="ADAL" clId="{698D7809-E51F-427F-BC57-A53F53939C0F}" dt="2021-10-28T18:46:09.552" v="150" actId="2696"/>
        <pc:sldMkLst>
          <pc:docMk/>
          <pc:sldMk cId="1059692073" sldId="266"/>
        </pc:sldMkLst>
      </pc:sldChg>
      <pc:sldChg chg="addSp delSp modSp">
        <pc:chgData name="Jonathan Gilad" userId="15adb9b1-25ee-4782-90c1-a136f59226e4" providerId="ADAL" clId="{698D7809-E51F-427F-BC57-A53F53939C0F}" dt="2021-10-28T18:46:24.534" v="154" actId="1076"/>
        <pc:sldMkLst>
          <pc:docMk/>
          <pc:sldMk cId="1417060064" sldId="266"/>
        </pc:sldMkLst>
        <pc:picChg chg="add mod">
          <ac:chgData name="Jonathan Gilad" userId="15adb9b1-25ee-4782-90c1-a136f59226e4" providerId="ADAL" clId="{698D7809-E51F-427F-BC57-A53F53939C0F}" dt="2021-10-28T18:46:24.534" v="154" actId="1076"/>
          <ac:picMkLst>
            <pc:docMk/>
            <pc:sldMk cId="1417060064" sldId="266"/>
            <ac:picMk id="4" creationId="{ED6C6D18-FC3E-4340-9E0D-F30CBF9EAE4D}"/>
          </ac:picMkLst>
        </pc:picChg>
        <pc:picChg chg="del">
          <ac:chgData name="Jonathan Gilad" userId="15adb9b1-25ee-4782-90c1-a136f59226e4" providerId="ADAL" clId="{698D7809-E51F-427F-BC57-A53F53939C0F}" dt="2021-10-28T18:46:19.886" v="151" actId="478"/>
          <ac:picMkLst>
            <pc:docMk/>
            <pc:sldMk cId="1417060064" sldId="266"/>
            <ac:picMk id="7" creationId="{8EAE0343-F855-7948-B307-84CDBFFDEB34}"/>
          </ac:picMkLst>
        </pc:picChg>
      </pc:sldChg>
      <pc:sldChg chg="addSp delSp modSp add">
        <pc:chgData name="Jonathan Gilad" userId="15adb9b1-25ee-4782-90c1-a136f59226e4" providerId="ADAL" clId="{698D7809-E51F-427F-BC57-A53F53939C0F}" dt="2021-10-28T18:46:47.579" v="160" actId="1076"/>
        <pc:sldMkLst>
          <pc:docMk/>
          <pc:sldMk cId="833928164" sldId="267"/>
        </pc:sldMkLst>
        <pc:picChg chg="del">
          <ac:chgData name="Jonathan Gilad" userId="15adb9b1-25ee-4782-90c1-a136f59226e4" providerId="ADAL" clId="{698D7809-E51F-427F-BC57-A53F53939C0F}" dt="2021-10-28T18:46:43.207" v="158" actId="478"/>
          <ac:picMkLst>
            <pc:docMk/>
            <pc:sldMk cId="833928164" sldId="267"/>
            <ac:picMk id="4" creationId="{ED6C6D18-FC3E-4340-9E0D-F30CBF9EAE4D}"/>
          </ac:picMkLst>
        </pc:picChg>
        <pc:picChg chg="add mod">
          <ac:chgData name="Jonathan Gilad" userId="15adb9b1-25ee-4782-90c1-a136f59226e4" providerId="ADAL" clId="{698D7809-E51F-427F-BC57-A53F53939C0F}" dt="2021-10-28T18:46:47.579" v="160" actId="1076"/>
          <ac:picMkLst>
            <pc:docMk/>
            <pc:sldMk cId="833928164" sldId="267"/>
            <ac:picMk id="5" creationId="{D87E1057-C813-9249-A8FB-CBB40A6ADC0C}"/>
          </ac:picMkLst>
        </pc:picChg>
      </pc:sldChg>
      <pc:sldChg chg="addSp delSp modSp add">
        <pc:chgData name="Jonathan Gilad" userId="15adb9b1-25ee-4782-90c1-a136f59226e4" providerId="ADAL" clId="{698D7809-E51F-427F-BC57-A53F53939C0F}" dt="2021-10-28T18:47:11.197" v="165" actId="1076"/>
        <pc:sldMkLst>
          <pc:docMk/>
          <pc:sldMk cId="799465535" sldId="268"/>
        </pc:sldMkLst>
        <pc:picChg chg="add mod">
          <ac:chgData name="Jonathan Gilad" userId="15adb9b1-25ee-4782-90c1-a136f59226e4" providerId="ADAL" clId="{698D7809-E51F-427F-BC57-A53F53939C0F}" dt="2021-10-28T18:47:11.197" v="165" actId="1076"/>
          <ac:picMkLst>
            <pc:docMk/>
            <pc:sldMk cId="799465535" sldId="268"/>
            <ac:picMk id="4" creationId="{7E9215E0-C28B-754E-9F4D-9DF1093A6A83}"/>
          </ac:picMkLst>
        </pc:picChg>
        <pc:picChg chg="del">
          <ac:chgData name="Jonathan Gilad" userId="15adb9b1-25ee-4782-90c1-a136f59226e4" providerId="ADAL" clId="{698D7809-E51F-427F-BC57-A53F53939C0F}" dt="2021-10-28T18:47:06.170" v="162" actId="478"/>
          <ac:picMkLst>
            <pc:docMk/>
            <pc:sldMk cId="799465535" sldId="268"/>
            <ac:picMk id="5" creationId="{D87E1057-C813-9249-A8FB-CBB40A6ADC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6CA78-61A1-9C47-9D7F-8CD821486DB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49067-09C9-6649-BEE6-0256847B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379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480E3A-05B1-BF47-9DB7-897D4F01B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60" y="2427824"/>
            <a:ext cx="11116080" cy="2496251"/>
          </a:xfrm>
        </p:spPr>
        <p:txBody>
          <a:bodyPr anchor="b">
            <a:noAutofit/>
          </a:bodyPr>
          <a:lstStyle>
            <a:lvl1pPr algn="ctr">
              <a:defRPr sz="5600" b="1" i="0">
                <a:solidFill>
                  <a:schemeClr val="bg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BCFE05D-065D-C848-898A-0D3F74A9B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960" y="5050464"/>
            <a:ext cx="11116080" cy="650720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Date</a:t>
            </a:r>
          </a:p>
          <a:p>
            <a:pPr lvl="0"/>
            <a:r>
              <a:rPr lang="en-GB" dirty="0"/>
              <a:t>Speaker Name, Speaker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8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914FAF-79D2-9F48-813B-BDCA2996A123}"/>
              </a:ext>
            </a:extLst>
          </p:cNvPr>
          <p:cNvSpPr/>
          <p:nvPr userDrawn="1"/>
        </p:nvSpPr>
        <p:spPr>
          <a:xfrm>
            <a:off x="0" y="-657801"/>
            <a:ext cx="12192000" cy="742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9" y="512763"/>
            <a:ext cx="7380286" cy="2781407"/>
          </a:xfrm>
        </p:spPr>
        <p:txBody>
          <a:bodyPr anchor="b">
            <a:noAutofit/>
          </a:bodyPr>
          <a:lstStyle>
            <a:lvl1pPr algn="l">
              <a:defRPr sz="56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3409920"/>
            <a:ext cx="7380287" cy="1127961"/>
          </a:xfrm>
        </p:spPr>
        <p:txBody>
          <a:bodyPr lIns="9000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i="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48DDB5-8B1D-EA4B-81EB-1274E9BD95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688025"/>
            <a:ext cx="3600450" cy="7983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Date</a:t>
            </a:r>
          </a:p>
          <a:p>
            <a:pPr lvl="0"/>
            <a:r>
              <a:rPr lang="en-GB" dirty="0"/>
              <a:t>Speaker Name, Speaker Company</a:t>
            </a:r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65CCE5B-75FB-524A-8FF7-249DF449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356350"/>
            <a:ext cx="4596837" cy="3659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0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DC560B1-A739-314F-893B-037CD966C1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01363"/>
            <a:ext cx="4165651" cy="2481232"/>
          </a:xfrm>
        </p:spPr>
        <p:txBody>
          <a:bodyPr anchor="b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1DE0799-6BEB-AB4D-8730-8A4A9CBAB3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09920"/>
            <a:ext cx="4165652" cy="1127961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671D52B-9294-904F-82ED-26D610626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688025"/>
            <a:ext cx="3600450" cy="5873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C3F509-10E1-6949-B52C-A62DCF44080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4825" y="788474"/>
            <a:ext cx="4988242" cy="4988242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44FB6-7E43-7B45-A180-31C86702F1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1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9" y="621582"/>
            <a:ext cx="11160124" cy="1488314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headline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14C1C-5903-2C43-A473-C889FA856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92325"/>
            <a:ext cx="7366000" cy="42164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2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contents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3CC9CAA-A16F-9749-B499-9DEB30F778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3149" y="1824794"/>
            <a:ext cx="3532912" cy="3532912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3579623-4B19-6A44-8E11-7B18E8EEFC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A49B0-7BE8-C241-B474-F69296B3EE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1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A0A4B-8B7B-704E-B1B0-CADD69781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52879"/>
            <a:ext cx="5472112" cy="85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80661-A29F-9B47-814D-E00D8FAEE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2581275"/>
            <a:ext cx="5472112" cy="3643313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CC332-732C-A64A-88B9-16E7F8BBC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Gotham Light" pitchFamily="2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110D6B7-1E6C-A74D-83A6-F1904EC17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1513" y="2581275"/>
            <a:ext cx="5472112" cy="3643313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body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4E655A-3B57-AC4E-A298-0FCB43DEE4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616939"/>
            <a:ext cx="11160124" cy="931861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headline title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5B45C-55AB-4244-A886-1DC83415A6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1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BB444DC-764D-FF4E-83FC-2A53FA59D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61837"/>
            <a:ext cx="5472112" cy="8556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0" i="0"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186B9B1-F6EF-A44B-B7BF-925BAD3B82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009106"/>
            <a:ext cx="5472112" cy="3215482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body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41E0E7-0A8D-A741-BACA-6798D65C83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647488"/>
            <a:ext cx="5472111" cy="1281193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headline title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B14169-E566-D44C-9D17-AF6933434A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2E4A8F6-8306-614E-8ECD-1E6E09F2D7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24825" y="788474"/>
            <a:ext cx="4988242" cy="4988242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76A8012-43B3-0A4F-AC11-CCD410F0EA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5937" y="6356350"/>
            <a:ext cx="4596837" cy="365919"/>
          </a:xfrm>
        </p:spPr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2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61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0B0061-F507-6342-862B-9535E5F38E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489916"/>
            <a:ext cx="11160124" cy="3878167"/>
          </a:xfrm>
        </p:spPr>
        <p:txBody>
          <a:bodyPr anchor="ctr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Source Sans Pro" panose="020B0503030403020204" pitchFamily="34" charset="0"/>
                <a:ea typeface="Jost SemiBold" pitchFamily="2" charset="0"/>
              </a:defRPr>
            </a:lvl1pPr>
          </a:lstStyle>
          <a:p>
            <a:r>
              <a:rPr lang="en-GB" dirty="0"/>
              <a:t>Click to edit statement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399AE-F21B-9648-BD5C-383A7942F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B53398-B8FF-CB49-BE34-B9CEA4952D2B}"/>
              </a:ext>
            </a:extLst>
          </p:cNvPr>
          <p:cNvSpPr/>
          <p:nvPr userDrawn="1"/>
        </p:nvSpPr>
        <p:spPr>
          <a:xfrm>
            <a:off x="-47413" y="-311573"/>
            <a:ext cx="12300373" cy="72271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5023D-1BEF-654E-BF40-46EB7337335C}"/>
              </a:ext>
            </a:extLst>
          </p:cNvPr>
          <p:cNvSpPr/>
          <p:nvPr userDrawn="1"/>
        </p:nvSpPr>
        <p:spPr>
          <a:xfrm>
            <a:off x="0" y="-57033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274638"/>
            <a:ext cx="11160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9" y="1600201"/>
            <a:ext cx="111601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99D58525-3D1E-6E45-9BC9-968A85FE5E2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22848" y="6365239"/>
            <a:ext cx="953214" cy="421321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7D23B74-5750-604A-9A17-D9A69B370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7" y="6356350"/>
            <a:ext cx="4999960" cy="430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cs typeface="Gotham Light" pitchFamily="2" charset="0"/>
              </a:defRPr>
            </a:lvl1pPr>
          </a:lstStyle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649" r:id="rId3"/>
    <p:sldLayoutId id="2147483679" r:id="rId4"/>
    <p:sldLayoutId id="2147483666" r:id="rId5"/>
    <p:sldLayoutId id="2147483675" r:id="rId6"/>
    <p:sldLayoutId id="2147483710" r:id="rId7"/>
    <p:sldLayoutId id="2147483676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accent1"/>
          </a:solidFill>
          <a:latin typeface="Source Sans Pro" panose="020B0503030403020204" pitchFamily="34" charset="0"/>
          <a:ea typeface="Jost SemiBold" pitchFamily="2" charset="0"/>
          <a:cs typeface="Gotham Bold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4pPr>
      <a:lvl5pPr marL="21145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91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3768" userDrawn="1">
          <p15:clr>
            <a:srgbClr val="F26B43"/>
          </p15:clr>
        </p15:guide>
        <p15:guide id="8" pos="3885" userDrawn="1">
          <p15:clr>
            <a:srgbClr val="F26B43"/>
          </p15:clr>
        </p15:guide>
        <p15:guide id="9" pos="4974" userDrawn="1">
          <p15:clr>
            <a:srgbClr val="F26B43"/>
          </p15:clr>
        </p15:guide>
        <p15:guide id="10" pos="5087" userDrawn="1">
          <p15:clr>
            <a:srgbClr val="F26B43"/>
          </p15:clr>
        </p15:guide>
        <p15:guide id="11" pos="6153" userDrawn="1">
          <p15:clr>
            <a:srgbClr val="F26B43"/>
          </p15:clr>
        </p15:guide>
        <p15:guide id="12" pos="6267" userDrawn="1">
          <p15:clr>
            <a:srgbClr val="F26B43"/>
          </p15:clr>
        </p15:guide>
        <p15:guide id="13" pos="7355" userDrawn="1">
          <p15:clr>
            <a:srgbClr val="F26B43"/>
          </p15:clr>
        </p15:guide>
        <p15:guide id="1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210E4-05FE-AB41-9CCC-35898E6BFE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15937" y="6356350"/>
            <a:ext cx="2677319" cy="559223"/>
          </a:xfrm>
        </p:spPr>
        <p:txBody>
          <a:bodyPr/>
          <a:lstStyle/>
          <a:p>
            <a:r>
              <a:rPr lang="en-US" dirty="0"/>
              <a:t>#ARIASUS • 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29286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5BD0-B17E-3F4E-8BBA-C29550C95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Gaining Deliberation Insight: Understanding What Really Goes On Behind The Curtain and Why It Matters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D345E-D080-6A4B-8C9E-500B49979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November 3, 2021</a:t>
            </a:r>
          </a:p>
        </p:txBody>
      </p:sp>
    </p:spTree>
    <p:extLst>
      <p:ext uri="{BB962C8B-B14F-4D97-AF65-F5344CB8AC3E}">
        <p14:creationId xmlns:p14="http://schemas.microsoft.com/office/powerpoint/2010/main" val="323777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D1943-EDFF-2549-9263-8375A350A9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ARIAS•U.S. 2021 Fall Conference | Nov 2-3, 2021 | New York, NY | www.arias-us.org</a:t>
            </a:r>
            <a:endParaRPr lang="en-US" dirty="0"/>
          </a:p>
        </p:txBody>
      </p:sp>
      <p:pic>
        <p:nvPicPr>
          <p:cNvPr id="7" name="Picture 6" descr="The elephant in the room">
            <a:extLst>
              <a:ext uri="{FF2B5EF4-FFF2-40B4-BE49-F238E27FC236}">
                <a16:creationId xmlns:a16="http://schemas.microsoft.com/office/drawing/2014/main" id="{8EAE0343-F855-7948-B307-84CDBFFDEB34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t="1846" r="-1608" b="7149"/>
          <a:stretch/>
        </p:blipFill>
        <p:spPr bwMode="auto">
          <a:xfrm>
            <a:off x="3015917" y="362659"/>
            <a:ext cx="5852160" cy="50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3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D1943-EDFF-2549-9263-8375A350A9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ARIAS•U.S. 2021 Fall Conference | Nov 2-3, 2021 | New York, NY | www.arias-us.org</a:t>
            </a:r>
            <a:endParaRPr lang="en-US" dirty="0"/>
          </a:p>
        </p:txBody>
      </p:sp>
      <p:pic>
        <p:nvPicPr>
          <p:cNvPr id="4" name="Picture 3" descr="parts of the elephant in the room&amp;quot; Poster by WrongHands | Redbubble">
            <a:extLst>
              <a:ext uri="{FF2B5EF4-FFF2-40B4-BE49-F238E27FC236}">
                <a16:creationId xmlns:a16="http://schemas.microsoft.com/office/drawing/2014/main" id="{ED6C6D18-FC3E-4340-9E0D-F30CBF9EAE4D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36108" r="9902" b="18789"/>
          <a:stretch/>
        </p:blipFill>
        <p:spPr bwMode="auto">
          <a:xfrm>
            <a:off x="2246138" y="352683"/>
            <a:ext cx="7699723" cy="52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D1943-EDFF-2549-9263-8375A350A9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ARIAS•U.S. 2021 Fall Conference | Nov 2-3, 2021 | New York, NY | www.arias-us.org</a:t>
            </a:r>
            <a:endParaRPr lang="en-US" dirty="0"/>
          </a:p>
        </p:txBody>
      </p:sp>
      <p:pic>
        <p:nvPicPr>
          <p:cNvPr id="5" name="Picture 4" descr="The 6 smallest PC mice we can find in 2020 | Windows Central">
            <a:extLst>
              <a:ext uri="{FF2B5EF4-FFF2-40B4-BE49-F238E27FC236}">
                <a16:creationId xmlns:a16="http://schemas.microsoft.com/office/drawing/2014/main" id="{D87E1057-C813-9249-A8FB-CBB40A6ADC0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19" y="71440"/>
            <a:ext cx="7439762" cy="55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2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D1943-EDFF-2549-9263-8375A350A9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ARIAS•U.S. 2021 Fall Conference | Nov 2-3, 2021 | New York, NY | www.arias-us.org</a:t>
            </a:r>
            <a:endParaRPr lang="en-US" dirty="0"/>
          </a:p>
        </p:txBody>
      </p:sp>
      <p:pic>
        <p:nvPicPr>
          <p:cNvPr id="4" name="Picture 3" descr="Social Media: the elephant in the room. – Musings on Medicine and Life">
            <a:extLst>
              <a:ext uri="{FF2B5EF4-FFF2-40B4-BE49-F238E27FC236}">
                <a16:creationId xmlns:a16="http://schemas.microsoft.com/office/drawing/2014/main" id="{7E9215E0-C28B-754E-9F4D-9DF1093A6A8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9" y="490482"/>
            <a:ext cx="9419501" cy="51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65535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ski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2B5FE7"/>
      </a:hlink>
      <a:folHlink>
        <a:srgbClr val="381ADF"/>
      </a:folHlink>
    </a:clrScheme>
    <a:fontScheme name="Jost">
      <a:majorFont>
        <a:latin typeface="Jost SemiBold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100000">
              <a:schemeClr val="bg1"/>
            </a:gs>
          </a:gsLst>
        </a:gra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IAS21_FallConference_PPT" id="{539689A1-E0ED-114F-A1BD-5E5D3FCE513F}" vid="{00ADF9DD-15E3-E245-BB3C-642666F34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C5CA44710B949A51A841DA6DE88FE" ma:contentTypeVersion="11" ma:contentTypeDescription="Create a new document." ma:contentTypeScope="" ma:versionID="e1325a61c398a0c040c58fff7db91438">
  <xsd:schema xmlns:xsd="http://www.w3.org/2001/XMLSchema" xmlns:xs="http://www.w3.org/2001/XMLSchema" xmlns:p="http://schemas.microsoft.com/office/2006/metadata/properties" xmlns:ns2="4d3a791d-3ce1-49b4-9f6a-5a7f8e409b76" targetNamespace="http://schemas.microsoft.com/office/2006/metadata/properties" ma:root="true" ma:fieldsID="d54011586ecd9127102582c62e2f7a37" ns2:_="">
    <xsd:import namespace="4d3a791d-3ce1-49b4-9f6a-5a7f8e409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a791d-3ce1-49b4-9f6a-5a7f8e409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58A888-7F8B-47FC-BE93-665CC0C3E6D0}">
  <ds:schemaRefs>
    <ds:schemaRef ds:uri="http://purl.org/dc/terms/"/>
    <ds:schemaRef ds:uri="e9675433-3cf8-42f9-8968-277eb4334a48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050ce75-aed8-457a-af48-2dcb752a2620"/>
    <ds:schemaRef ds:uri="http://www.w3.org/XML/1998/namespace"/>
    <ds:schemaRef ds:uri="8f7a9ff5-2916-4c9f-b38b-69ccf6165550"/>
  </ds:schemaRefs>
</ds:datastoreItem>
</file>

<file path=customXml/itemProps2.xml><?xml version="1.0" encoding="utf-8"?>
<ds:datastoreItem xmlns:ds="http://schemas.openxmlformats.org/officeDocument/2006/customXml" ds:itemID="{E43612BD-6E2E-4479-A557-06AFACAF9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3a791d-3ce1-49b4-9f6a-5a7f8e409b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8E6087-2BED-4516-9E57-260A97FA93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ARIAS21_FallConference_PPT</Template>
  <TotalTime>3</TotalTime>
  <Words>128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Jost</vt:lpstr>
      <vt:lpstr>Source Sans Pro</vt:lpstr>
      <vt:lpstr>Gotham Light</vt:lpstr>
      <vt:lpstr>Calibri</vt:lpstr>
      <vt:lpstr>Light skin</vt:lpstr>
      <vt:lpstr>PowerPoint Presentation</vt:lpstr>
      <vt:lpstr>Gaining Deliberation Insight: Understanding What Really Goes On Behind The Curtain and Why It Matters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Gilad</dc:creator>
  <cp:lastModifiedBy>Jonathan Gilad</cp:lastModifiedBy>
  <cp:revision>1</cp:revision>
  <dcterms:created xsi:type="dcterms:W3CDTF">2021-10-28T18:43:32Z</dcterms:created>
  <dcterms:modified xsi:type="dcterms:W3CDTF">2021-10-28T18:47:20Z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0x0101009E5C5CA44710B949A51A841DA6DE88FE</vt:lpwstr>
  </property>
</Properties>
</file>