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 id="2147483743" r:id="rId6"/>
    <p:sldMasterId id="2147483764" r:id="rId7"/>
  </p:sldMasterIdLst>
  <p:notesMasterIdLst>
    <p:notesMasterId r:id="rId40"/>
  </p:notesMasterIdLst>
  <p:sldIdLst>
    <p:sldId id="802" r:id="rId8"/>
    <p:sldId id="809" r:id="rId9"/>
    <p:sldId id="805" r:id="rId10"/>
    <p:sldId id="806" r:id="rId11"/>
    <p:sldId id="807" r:id="rId12"/>
    <p:sldId id="808" r:id="rId13"/>
    <p:sldId id="818" r:id="rId14"/>
    <p:sldId id="816" r:id="rId15"/>
    <p:sldId id="819" r:id="rId16"/>
    <p:sldId id="800" r:id="rId17"/>
    <p:sldId id="804" r:id="rId18"/>
    <p:sldId id="815" r:id="rId19"/>
    <p:sldId id="810" r:id="rId20"/>
    <p:sldId id="811" r:id="rId21"/>
    <p:sldId id="820" r:id="rId22"/>
    <p:sldId id="821" r:id="rId23"/>
    <p:sldId id="822" r:id="rId24"/>
    <p:sldId id="823" r:id="rId25"/>
    <p:sldId id="824" r:id="rId26"/>
    <p:sldId id="825" r:id="rId27"/>
    <p:sldId id="826" r:id="rId28"/>
    <p:sldId id="827" r:id="rId29"/>
    <p:sldId id="828" r:id="rId30"/>
    <p:sldId id="829" r:id="rId31"/>
    <p:sldId id="830" r:id="rId32"/>
    <p:sldId id="831" r:id="rId33"/>
    <p:sldId id="832" r:id="rId34"/>
    <p:sldId id="833" r:id="rId35"/>
    <p:sldId id="834" r:id="rId36"/>
    <p:sldId id="835" r:id="rId37"/>
    <p:sldId id="836" r:id="rId38"/>
    <p:sldId id="83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CC6E4-552E-4E34-9A2A-F47D5C79ED88}"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45770-F16B-4E29-BA14-19AE21124635}" type="slidenum">
              <a:rPr lang="en-US" smtClean="0"/>
              <a:t>‹#›</a:t>
            </a:fld>
            <a:endParaRPr lang="en-US"/>
          </a:p>
        </p:txBody>
      </p:sp>
    </p:spTree>
    <p:extLst>
      <p:ext uri="{BB962C8B-B14F-4D97-AF65-F5344CB8AC3E}">
        <p14:creationId xmlns:p14="http://schemas.microsoft.com/office/powerpoint/2010/main" val="170631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1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65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87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02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68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95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35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91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64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E52A96-16E5-B861-2440-BEEC240DEA59}"/>
              </a:ext>
            </a:extLst>
          </p:cNvPr>
          <p:cNvSpPr/>
          <p:nvPr/>
        </p:nvSpPr>
        <p:spPr bwMode="gray">
          <a:xfrm>
            <a:off x="1" y="0"/>
            <a:ext cx="914823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AC9F234E-FC5E-B98F-4619-AE3EBC67441D}"/>
              </a:ext>
            </a:extLst>
          </p:cNvPr>
          <p:cNvSpPr/>
          <p:nvPr/>
        </p:nvSpPr>
        <p:spPr bwMode="gray">
          <a:xfrm>
            <a:off x="9393768" y="1170517"/>
            <a:ext cx="2798233" cy="5687483"/>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grpSp>
        <p:nvGrpSpPr>
          <p:cNvPr id="6" name="Group 16">
            <a:extLst>
              <a:ext uri="{FF2B5EF4-FFF2-40B4-BE49-F238E27FC236}">
                <a16:creationId xmlns:a16="http://schemas.microsoft.com/office/drawing/2014/main" id="{A556E90B-9D9E-544A-409A-8943EA006436}"/>
              </a:ext>
            </a:extLst>
          </p:cNvPr>
          <p:cNvGrpSpPr>
            <a:grpSpLocks/>
          </p:cNvGrpSpPr>
          <p:nvPr/>
        </p:nvGrpSpPr>
        <p:grpSpPr bwMode="auto">
          <a:xfrm>
            <a:off x="9704917" y="349251"/>
            <a:ext cx="2029883" cy="762000"/>
            <a:chOff x="515938" y="1047750"/>
            <a:chExt cx="8112126" cy="3048000"/>
          </a:xfrm>
        </p:grpSpPr>
        <p:sp>
          <p:nvSpPr>
            <p:cNvPr id="7" name="Freeform 5">
              <a:extLst>
                <a:ext uri="{FF2B5EF4-FFF2-40B4-BE49-F238E27FC236}">
                  <a16:creationId xmlns:a16="http://schemas.microsoft.com/office/drawing/2014/main" id="{BF8DAEC5-2A22-2F2F-2279-DD48101EDDF9}"/>
                </a:ext>
              </a:extLst>
            </p:cNvPr>
            <p:cNvSpPr>
              <a:spLocks noEditPoints="1"/>
            </p:cNvSpPr>
            <p:nvPr/>
          </p:nvSpPr>
          <p:spPr bwMode="ltGray">
            <a:xfrm>
              <a:off x="515938" y="1409700"/>
              <a:ext cx="7504113" cy="1263650"/>
            </a:xfrm>
            <a:custGeom>
              <a:avLst/>
              <a:gdLst>
                <a:gd name="T0" fmla="*/ 2147483646 w 666"/>
                <a:gd name="T1" fmla="*/ 2147483646 h 112"/>
                <a:gd name="T2" fmla="*/ 2147483646 w 666"/>
                <a:gd name="T3" fmla="*/ 2147483646 h 112"/>
                <a:gd name="T4" fmla="*/ 2147483646 w 666"/>
                <a:gd name="T5" fmla="*/ 2147483646 h 112"/>
                <a:gd name="T6" fmla="*/ 2147483646 w 666"/>
                <a:gd name="T7" fmla="*/ 2147483646 h 112"/>
                <a:gd name="T8" fmla="*/ 2147483646 w 666"/>
                <a:gd name="T9" fmla="*/ 2147483646 h 112"/>
                <a:gd name="T10" fmla="*/ 2147483646 w 666"/>
                <a:gd name="T11" fmla="*/ 2147483646 h 112"/>
                <a:gd name="T12" fmla="*/ 2147483646 w 666"/>
                <a:gd name="T13" fmla="*/ 2147483646 h 112"/>
                <a:gd name="T14" fmla="*/ 2147483646 w 666"/>
                <a:gd name="T15" fmla="*/ 2147483646 h 112"/>
                <a:gd name="T16" fmla="*/ 2147483646 w 666"/>
                <a:gd name="T17" fmla="*/ 2147483646 h 112"/>
                <a:gd name="T18" fmla="*/ 2147483646 w 666"/>
                <a:gd name="T19" fmla="*/ 2147483646 h 112"/>
                <a:gd name="T20" fmla="*/ 2147483646 w 666"/>
                <a:gd name="T21" fmla="*/ 2147483646 h 112"/>
                <a:gd name="T22" fmla="*/ 2147483646 w 666"/>
                <a:gd name="T23" fmla="*/ 2147483646 h 112"/>
                <a:gd name="T24" fmla="*/ 2147483646 w 666"/>
                <a:gd name="T25" fmla="*/ 2147483646 h 112"/>
                <a:gd name="T26" fmla="*/ 2147483646 w 666"/>
                <a:gd name="T27" fmla="*/ 2147483646 h 112"/>
                <a:gd name="T28" fmla="*/ 2147483646 w 666"/>
                <a:gd name="T29" fmla="*/ 2147483646 h 112"/>
                <a:gd name="T30" fmla="*/ 2147483646 w 666"/>
                <a:gd name="T31" fmla="*/ 2147483646 h 112"/>
                <a:gd name="T32" fmla="*/ 2147483646 w 666"/>
                <a:gd name="T33" fmla="*/ 2147483646 h 112"/>
                <a:gd name="T34" fmla="*/ 2147483646 w 666"/>
                <a:gd name="T35" fmla="*/ 2147483646 h 112"/>
                <a:gd name="T36" fmla="*/ 2147483646 w 666"/>
                <a:gd name="T37" fmla="*/ 2147483646 h 112"/>
                <a:gd name="T38" fmla="*/ 2147483646 w 666"/>
                <a:gd name="T39" fmla="*/ 2147483646 h 112"/>
                <a:gd name="T40" fmla="*/ 2147483646 w 666"/>
                <a:gd name="T41" fmla="*/ 2147483646 h 112"/>
                <a:gd name="T42" fmla="*/ 2147483646 w 666"/>
                <a:gd name="T43" fmla="*/ 2147483646 h 112"/>
                <a:gd name="T44" fmla="*/ 2147483646 w 666"/>
                <a:gd name="T45" fmla="*/ 2147483646 h 112"/>
                <a:gd name="T46" fmla="*/ 2147483646 w 666"/>
                <a:gd name="T47" fmla="*/ 2147483646 h 112"/>
                <a:gd name="T48" fmla="*/ 2147483646 w 666"/>
                <a:gd name="T49" fmla="*/ 2147483646 h 112"/>
                <a:gd name="T50" fmla="*/ 2147483646 w 666"/>
                <a:gd name="T51" fmla="*/ 2147483646 h 112"/>
                <a:gd name="T52" fmla="*/ 2147483646 w 666"/>
                <a:gd name="T53" fmla="*/ 2147483646 h 112"/>
                <a:gd name="T54" fmla="*/ 2147483646 w 666"/>
                <a:gd name="T55" fmla="*/ 0 h 112"/>
                <a:gd name="T56" fmla="*/ 2147483646 w 666"/>
                <a:gd name="T57" fmla="*/ 2147483646 h 112"/>
                <a:gd name="T58" fmla="*/ 2147483646 w 666"/>
                <a:gd name="T59" fmla="*/ 2147483646 h 112"/>
                <a:gd name="T60" fmla="*/ 2147483646 w 666"/>
                <a:gd name="T61" fmla="*/ 2147483646 h 112"/>
                <a:gd name="T62" fmla="*/ 2147483646 w 666"/>
                <a:gd name="T63" fmla="*/ 2147483646 h 112"/>
                <a:gd name="T64" fmla="*/ 2147483646 w 666"/>
                <a:gd name="T65" fmla="*/ 2147483646 h 112"/>
                <a:gd name="T66" fmla="*/ 2147483646 w 666"/>
                <a:gd name="T67" fmla="*/ 2147483646 h 112"/>
                <a:gd name="T68" fmla="*/ 2147483646 w 666"/>
                <a:gd name="T69" fmla="*/ 2147483646 h 112"/>
                <a:gd name="T70" fmla="*/ 2147483646 w 666"/>
                <a:gd name="T71" fmla="*/ 2147483646 h 112"/>
                <a:gd name="T72" fmla="*/ 2147483646 w 666"/>
                <a:gd name="T73" fmla="*/ 2147483646 h 112"/>
                <a:gd name="T74" fmla="*/ 2147483646 w 666"/>
                <a:gd name="T75" fmla="*/ 2147483646 h 112"/>
                <a:gd name="T76" fmla="*/ 2147483646 w 666"/>
                <a:gd name="T77" fmla="*/ 2147483646 h 112"/>
                <a:gd name="T78" fmla="*/ 2147483646 w 666"/>
                <a:gd name="T79" fmla="*/ 2147483646 h 112"/>
                <a:gd name="T80" fmla="*/ 2147483646 w 666"/>
                <a:gd name="T81" fmla="*/ 2147483646 h 112"/>
                <a:gd name="T82" fmla="*/ 2147483646 w 666"/>
                <a:gd name="T83" fmla="*/ 2147483646 h 112"/>
                <a:gd name="T84" fmla="*/ 2147483646 w 666"/>
                <a:gd name="T85" fmla="*/ 2147483646 h 112"/>
                <a:gd name="T86" fmla="*/ 2147483646 w 666"/>
                <a:gd name="T87" fmla="*/ 2147483646 h 112"/>
                <a:gd name="T88" fmla="*/ 2147483646 w 666"/>
                <a:gd name="T89" fmla="*/ 2147483646 h 112"/>
                <a:gd name="T90" fmla="*/ 2147483646 w 666"/>
                <a:gd name="T91" fmla="*/ 2147483646 h 112"/>
                <a:gd name="T92" fmla="*/ 2147483646 w 666"/>
                <a:gd name="T93" fmla="*/ 2147483646 h 112"/>
                <a:gd name="T94" fmla="*/ 2147483646 w 666"/>
                <a:gd name="T95" fmla="*/ 2147483646 h 112"/>
                <a:gd name="T96" fmla="*/ 2147483646 w 666"/>
                <a:gd name="T97" fmla="*/ 2147483646 h 112"/>
                <a:gd name="T98" fmla="*/ 2147483646 w 666"/>
                <a:gd name="T99" fmla="*/ 2147483646 h 112"/>
                <a:gd name="T100" fmla="*/ 2147483646 w 666"/>
                <a:gd name="T101" fmla="*/ 2147483646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6" h="112">
                  <a:moveTo>
                    <a:pt x="0" y="78"/>
                  </a:moveTo>
                  <a:cubicBezTo>
                    <a:pt x="0" y="84"/>
                    <a:pt x="0" y="89"/>
                    <a:pt x="1" y="93"/>
                  </a:cubicBezTo>
                  <a:cubicBezTo>
                    <a:pt x="2" y="97"/>
                    <a:pt x="4" y="100"/>
                    <a:pt x="7" y="103"/>
                  </a:cubicBezTo>
                  <a:cubicBezTo>
                    <a:pt x="9" y="105"/>
                    <a:pt x="13" y="107"/>
                    <a:pt x="17" y="108"/>
                  </a:cubicBezTo>
                  <a:cubicBezTo>
                    <a:pt x="22" y="109"/>
                    <a:pt x="27" y="109"/>
                    <a:pt x="34" y="109"/>
                  </a:cubicBezTo>
                  <a:cubicBezTo>
                    <a:pt x="47" y="109"/>
                    <a:pt x="47" y="109"/>
                    <a:pt x="47" y="109"/>
                  </a:cubicBezTo>
                  <a:cubicBezTo>
                    <a:pt x="50" y="95"/>
                    <a:pt x="50" y="95"/>
                    <a:pt x="50" y="95"/>
                  </a:cubicBezTo>
                  <a:cubicBezTo>
                    <a:pt x="34" y="95"/>
                    <a:pt x="34" y="95"/>
                    <a:pt x="34" y="95"/>
                  </a:cubicBezTo>
                  <a:cubicBezTo>
                    <a:pt x="31" y="95"/>
                    <a:pt x="28" y="95"/>
                    <a:pt x="26" y="94"/>
                  </a:cubicBezTo>
                  <a:cubicBezTo>
                    <a:pt x="24" y="94"/>
                    <a:pt x="22" y="93"/>
                    <a:pt x="21" y="92"/>
                  </a:cubicBezTo>
                  <a:cubicBezTo>
                    <a:pt x="20" y="91"/>
                    <a:pt x="19" y="89"/>
                    <a:pt x="19" y="87"/>
                  </a:cubicBezTo>
                  <a:cubicBezTo>
                    <a:pt x="18" y="84"/>
                    <a:pt x="18" y="81"/>
                    <a:pt x="18" y="78"/>
                  </a:cubicBezTo>
                  <a:cubicBezTo>
                    <a:pt x="18" y="38"/>
                    <a:pt x="18" y="38"/>
                    <a:pt x="18" y="38"/>
                  </a:cubicBezTo>
                  <a:cubicBezTo>
                    <a:pt x="48" y="38"/>
                    <a:pt x="48" y="38"/>
                    <a:pt x="48" y="38"/>
                  </a:cubicBezTo>
                  <a:cubicBezTo>
                    <a:pt x="51" y="23"/>
                    <a:pt x="51" y="23"/>
                    <a:pt x="51" y="23"/>
                  </a:cubicBezTo>
                  <a:cubicBezTo>
                    <a:pt x="18" y="23"/>
                    <a:pt x="18" y="23"/>
                    <a:pt x="18" y="23"/>
                  </a:cubicBezTo>
                  <a:cubicBezTo>
                    <a:pt x="18" y="0"/>
                    <a:pt x="18" y="0"/>
                    <a:pt x="18" y="0"/>
                  </a:cubicBezTo>
                  <a:cubicBezTo>
                    <a:pt x="0" y="3"/>
                    <a:pt x="0" y="3"/>
                    <a:pt x="0" y="3"/>
                  </a:cubicBezTo>
                  <a:cubicBezTo>
                    <a:pt x="0" y="78"/>
                    <a:pt x="0" y="78"/>
                    <a:pt x="0" y="78"/>
                  </a:cubicBezTo>
                  <a:close/>
                  <a:moveTo>
                    <a:pt x="78" y="109"/>
                  </a:moveTo>
                  <a:cubicBezTo>
                    <a:pt x="78" y="54"/>
                    <a:pt x="78" y="54"/>
                    <a:pt x="78" y="54"/>
                  </a:cubicBezTo>
                  <a:cubicBezTo>
                    <a:pt x="78" y="51"/>
                    <a:pt x="78" y="49"/>
                    <a:pt x="78" y="47"/>
                  </a:cubicBezTo>
                  <a:cubicBezTo>
                    <a:pt x="78" y="45"/>
                    <a:pt x="79" y="43"/>
                    <a:pt x="80" y="42"/>
                  </a:cubicBezTo>
                  <a:cubicBezTo>
                    <a:pt x="81" y="40"/>
                    <a:pt x="83" y="39"/>
                    <a:pt x="85" y="38"/>
                  </a:cubicBezTo>
                  <a:cubicBezTo>
                    <a:pt x="88" y="38"/>
                    <a:pt x="91" y="37"/>
                    <a:pt x="95" y="37"/>
                  </a:cubicBezTo>
                  <a:cubicBezTo>
                    <a:pt x="100" y="37"/>
                    <a:pt x="100" y="37"/>
                    <a:pt x="100" y="37"/>
                  </a:cubicBezTo>
                  <a:cubicBezTo>
                    <a:pt x="102" y="37"/>
                    <a:pt x="103" y="37"/>
                    <a:pt x="105" y="37"/>
                  </a:cubicBezTo>
                  <a:cubicBezTo>
                    <a:pt x="106" y="37"/>
                    <a:pt x="107" y="37"/>
                    <a:pt x="108" y="37"/>
                  </a:cubicBezTo>
                  <a:cubicBezTo>
                    <a:pt x="110" y="37"/>
                    <a:pt x="110" y="37"/>
                    <a:pt x="110" y="37"/>
                  </a:cubicBezTo>
                  <a:cubicBezTo>
                    <a:pt x="113" y="23"/>
                    <a:pt x="113" y="23"/>
                    <a:pt x="113" y="23"/>
                  </a:cubicBezTo>
                  <a:cubicBezTo>
                    <a:pt x="111" y="23"/>
                    <a:pt x="109" y="23"/>
                    <a:pt x="106" y="23"/>
                  </a:cubicBezTo>
                  <a:cubicBezTo>
                    <a:pt x="93" y="23"/>
                    <a:pt x="93" y="23"/>
                    <a:pt x="93" y="23"/>
                  </a:cubicBezTo>
                  <a:cubicBezTo>
                    <a:pt x="88" y="23"/>
                    <a:pt x="83" y="23"/>
                    <a:pt x="79" y="24"/>
                  </a:cubicBezTo>
                  <a:cubicBezTo>
                    <a:pt x="75" y="25"/>
                    <a:pt x="72" y="27"/>
                    <a:pt x="69" y="29"/>
                  </a:cubicBezTo>
                  <a:cubicBezTo>
                    <a:pt x="66" y="31"/>
                    <a:pt x="64" y="34"/>
                    <a:pt x="62" y="38"/>
                  </a:cubicBezTo>
                  <a:cubicBezTo>
                    <a:pt x="60" y="41"/>
                    <a:pt x="60" y="45"/>
                    <a:pt x="60" y="50"/>
                  </a:cubicBezTo>
                  <a:cubicBezTo>
                    <a:pt x="60" y="109"/>
                    <a:pt x="60" y="109"/>
                    <a:pt x="60" y="109"/>
                  </a:cubicBezTo>
                  <a:cubicBezTo>
                    <a:pt x="78" y="109"/>
                    <a:pt x="78" y="109"/>
                    <a:pt x="78" y="109"/>
                  </a:cubicBezTo>
                  <a:close/>
                  <a:moveTo>
                    <a:pt x="138" y="22"/>
                  </a:moveTo>
                  <a:cubicBezTo>
                    <a:pt x="133" y="24"/>
                    <a:pt x="129" y="26"/>
                    <a:pt x="125" y="29"/>
                  </a:cubicBezTo>
                  <a:cubicBezTo>
                    <a:pt x="122" y="32"/>
                    <a:pt x="120" y="36"/>
                    <a:pt x="118" y="42"/>
                  </a:cubicBezTo>
                  <a:cubicBezTo>
                    <a:pt x="116" y="47"/>
                    <a:pt x="116" y="54"/>
                    <a:pt x="116" y="62"/>
                  </a:cubicBezTo>
                  <a:cubicBezTo>
                    <a:pt x="116" y="71"/>
                    <a:pt x="116" y="71"/>
                    <a:pt x="116" y="71"/>
                  </a:cubicBezTo>
                  <a:cubicBezTo>
                    <a:pt x="116" y="79"/>
                    <a:pt x="116" y="85"/>
                    <a:pt x="118" y="91"/>
                  </a:cubicBezTo>
                  <a:cubicBezTo>
                    <a:pt x="120" y="96"/>
                    <a:pt x="122" y="100"/>
                    <a:pt x="125" y="103"/>
                  </a:cubicBezTo>
                  <a:cubicBezTo>
                    <a:pt x="129" y="107"/>
                    <a:pt x="133" y="109"/>
                    <a:pt x="138" y="110"/>
                  </a:cubicBezTo>
                  <a:cubicBezTo>
                    <a:pt x="143" y="111"/>
                    <a:pt x="150" y="112"/>
                    <a:pt x="157" y="112"/>
                  </a:cubicBezTo>
                  <a:cubicBezTo>
                    <a:pt x="165" y="112"/>
                    <a:pt x="171" y="111"/>
                    <a:pt x="176" y="110"/>
                  </a:cubicBezTo>
                  <a:cubicBezTo>
                    <a:pt x="181" y="109"/>
                    <a:pt x="186" y="107"/>
                    <a:pt x="189" y="103"/>
                  </a:cubicBezTo>
                  <a:cubicBezTo>
                    <a:pt x="192" y="100"/>
                    <a:pt x="195" y="96"/>
                    <a:pt x="196" y="91"/>
                  </a:cubicBezTo>
                  <a:cubicBezTo>
                    <a:pt x="198" y="85"/>
                    <a:pt x="199" y="79"/>
                    <a:pt x="199" y="71"/>
                  </a:cubicBezTo>
                  <a:cubicBezTo>
                    <a:pt x="199" y="62"/>
                    <a:pt x="199" y="62"/>
                    <a:pt x="199" y="62"/>
                  </a:cubicBezTo>
                  <a:cubicBezTo>
                    <a:pt x="199" y="54"/>
                    <a:pt x="198" y="47"/>
                    <a:pt x="196" y="42"/>
                  </a:cubicBezTo>
                  <a:cubicBezTo>
                    <a:pt x="195" y="36"/>
                    <a:pt x="192" y="32"/>
                    <a:pt x="189" y="29"/>
                  </a:cubicBezTo>
                  <a:cubicBezTo>
                    <a:pt x="186" y="26"/>
                    <a:pt x="181" y="24"/>
                    <a:pt x="176" y="22"/>
                  </a:cubicBezTo>
                  <a:cubicBezTo>
                    <a:pt x="171" y="21"/>
                    <a:pt x="165" y="20"/>
                    <a:pt x="157" y="20"/>
                  </a:cubicBezTo>
                  <a:cubicBezTo>
                    <a:pt x="150" y="20"/>
                    <a:pt x="143" y="21"/>
                    <a:pt x="138" y="22"/>
                  </a:cubicBezTo>
                  <a:moveTo>
                    <a:pt x="180" y="71"/>
                  </a:moveTo>
                  <a:cubicBezTo>
                    <a:pt x="180" y="77"/>
                    <a:pt x="180" y="81"/>
                    <a:pt x="179" y="85"/>
                  </a:cubicBezTo>
                  <a:cubicBezTo>
                    <a:pt x="179" y="88"/>
                    <a:pt x="177" y="91"/>
                    <a:pt x="176" y="93"/>
                  </a:cubicBezTo>
                  <a:cubicBezTo>
                    <a:pt x="174" y="95"/>
                    <a:pt x="172" y="96"/>
                    <a:pt x="169" y="97"/>
                  </a:cubicBezTo>
                  <a:cubicBezTo>
                    <a:pt x="166" y="97"/>
                    <a:pt x="162" y="98"/>
                    <a:pt x="157" y="98"/>
                  </a:cubicBezTo>
                  <a:cubicBezTo>
                    <a:pt x="152" y="98"/>
                    <a:pt x="148" y="97"/>
                    <a:pt x="145" y="97"/>
                  </a:cubicBezTo>
                  <a:cubicBezTo>
                    <a:pt x="142" y="96"/>
                    <a:pt x="140" y="95"/>
                    <a:pt x="138" y="93"/>
                  </a:cubicBezTo>
                  <a:cubicBezTo>
                    <a:pt x="137" y="91"/>
                    <a:pt x="136" y="88"/>
                    <a:pt x="135" y="85"/>
                  </a:cubicBezTo>
                  <a:cubicBezTo>
                    <a:pt x="134" y="81"/>
                    <a:pt x="134" y="77"/>
                    <a:pt x="134" y="71"/>
                  </a:cubicBezTo>
                  <a:cubicBezTo>
                    <a:pt x="134" y="62"/>
                    <a:pt x="134" y="62"/>
                    <a:pt x="134" y="62"/>
                  </a:cubicBezTo>
                  <a:cubicBezTo>
                    <a:pt x="134" y="56"/>
                    <a:pt x="134" y="51"/>
                    <a:pt x="135" y="48"/>
                  </a:cubicBezTo>
                  <a:cubicBezTo>
                    <a:pt x="136" y="44"/>
                    <a:pt x="137" y="41"/>
                    <a:pt x="138" y="39"/>
                  </a:cubicBezTo>
                  <a:cubicBezTo>
                    <a:pt x="140" y="38"/>
                    <a:pt x="142" y="36"/>
                    <a:pt x="145" y="36"/>
                  </a:cubicBezTo>
                  <a:cubicBezTo>
                    <a:pt x="148" y="35"/>
                    <a:pt x="152" y="35"/>
                    <a:pt x="157" y="35"/>
                  </a:cubicBezTo>
                  <a:cubicBezTo>
                    <a:pt x="162" y="35"/>
                    <a:pt x="166" y="35"/>
                    <a:pt x="169" y="36"/>
                  </a:cubicBezTo>
                  <a:cubicBezTo>
                    <a:pt x="172" y="36"/>
                    <a:pt x="174" y="38"/>
                    <a:pt x="176" y="39"/>
                  </a:cubicBezTo>
                  <a:cubicBezTo>
                    <a:pt x="177" y="41"/>
                    <a:pt x="179" y="44"/>
                    <a:pt x="179" y="48"/>
                  </a:cubicBezTo>
                  <a:cubicBezTo>
                    <a:pt x="180" y="51"/>
                    <a:pt x="180" y="56"/>
                    <a:pt x="180" y="62"/>
                  </a:cubicBezTo>
                  <a:cubicBezTo>
                    <a:pt x="180" y="71"/>
                    <a:pt x="180" y="71"/>
                    <a:pt x="180" y="71"/>
                  </a:cubicBezTo>
                  <a:close/>
                  <a:moveTo>
                    <a:pt x="277" y="106"/>
                  </a:moveTo>
                  <a:cubicBezTo>
                    <a:pt x="284" y="101"/>
                    <a:pt x="287" y="94"/>
                    <a:pt x="287" y="84"/>
                  </a:cubicBezTo>
                  <a:cubicBezTo>
                    <a:pt x="287" y="23"/>
                    <a:pt x="287" y="23"/>
                    <a:pt x="287" y="23"/>
                  </a:cubicBezTo>
                  <a:cubicBezTo>
                    <a:pt x="269" y="23"/>
                    <a:pt x="269" y="23"/>
                    <a:pt x="269" y="23"/>
                  </a:cubicBezTo>
                  <a:cubicBezTo>
                    <a:pt x="269" y="80"/>
                    <a:pt x="269" y="80"/>
                    <a:pt x="269" y="80"/>
                  </a:cubicBezTo>
                  <a:cubicBezTo>
                    <a:pt x="269" y="83"/>
                    <a:pt x="269" y="86"/>
                    <a:pt x="269" y="88"/>
                  </a:cubicBezTo>
                  <a:cubicBezTo>
                    <a:pt x="268" y="90"/>
                    <a:pt x="267" y="92"/>
                    <a:pt x="266" y="93"/>
                  </a:cubicBezTo>
                  <a:cubicBezTo>
                    <a:pt x="265" y="95"/>
                    <a:pt x="263" y="96"/>
                    <a:pt x="260" y="96"/>
                  </a:cubicBezTo>
                  <a:cubicBezTo>
                    <a:pt x="257" y="97"/>
                    <a:pt x="253" y="97"/>
                    <a:pt x="248" y="97"/>
                  </a:cubicBezTo>
                  <a:cubicBezTo>
                    <a:pt x="243" y="97"/>
                    <a:pt x="239" y="97"/>
                    <a:pt x="237" y="96"/>
                  </a:cubicBezTo>
                  <a:cubicBezTo>
                    <a:pt x="234" y="96"/>
                    <a:pt x="232" y="95"/>
                    <a:pt x="230" y="93"/>
                  </a:cubicBezTo>
                  <a:cubicBezTo>
                    <a:pt x="229" y="92"/>
                    <a:pt x="228" y="90"/>
                    <a:pt x="228" y="88"/>
                  </a:cubicBezTo>
                  <a:cubicBezTo>
                    <a:pt x="227" y="86"/>
                    <a:pt x="227" y="83"/>
                    <a:pt x="227" y="80"/>
                  </a:cubicBezTo>
                  <a:cubicBezTo>
                    <a:pt x="227" y="23"/>
                    <a:pt x="227" y="23"/>
                    <a:pt x="227" y="23"/>
                  </a:cubicBezTo>
                  <a:cubicBezTo>
                    <a:pt x="209" y="23"/>
                    <a:pt x="209" y="23"/>
                    <a:pt x="209" y="23"/>
                  </a:cubicBezTo>
                  <a:cubicBezTo>
                    <a:pt x="209" y="84"/>
                    <a:pt x="209" y="84"/>
                    <a:pt x="209" y="84"/>
                  </a:cubicBezTo>
                  <a:cubicBezTo>
                    <a:pt x="209" y="94"/>
                    <a:pt x="213" y="101"/>
                    <a:pt x="219" y="106"/>
                  </a:cubicBezTo>
                  <a:cubicBezTo>
                    <a:pt x="226" y="110"/>
                    <a:pt x="235" y="112"/>
                    <a:pt x="248" y="112"/>
                  </a:cubicBezTo>
                  <a:cubicBezTo>
                    <a:pt x="261" y="112"/>
                    <a:pt x="271" y="110"/>
                    <a:pt x="277" y="106"/>
                  </a:cubicBezTo>
                  <a:moveTo>
                    <a:pt x="303" y="78"/>
                  </a:moveTo>
                  <a:cubicBezTo>
                    <a:pt x="303" y="84"/>
                    <a:pt x="303" y="89"/>
                    <a:pt x="304" y="93"/>
                  </a:cubicBezTo>
                  <a:cubicBezTo>
                    <a:pt x="305" y="97"/>
                    <a:pt x="307" y="100"/>
                    <a:pt x="309" y="103"/>
                  </a:cubicBezTo>
                  <a:cubicBezTo>
                    <a:pt x="312" y="105"/>
                    <a:pt x="315" y="107"/>
                    <a:pt x="320" y="108"/>
                  </a:cubicBezTo>
                  <a:cubicBezTo>
                    <a:pt x="324" y="109"/>
                    <a:pt x="330" y="109"/>
                    <a:pt x="337" y="109"/>
                  </a:cubicBezTo>
                  <a:cubicBezTo>
                    <a:pt x="349" y="109"/>
                    <a:pt x="349" y="109"/>
                    <a:pt x="349" y="109"/>
                  </a:cubicBezTo>
                  <a:cubicBezTo>
                    <a:pt x="352" y="95"/>
                    <a:pt x="352" y="95"/>
                    <a:pt x="352" y="95"/>
                  </a:cubicBezTo>
                  <a:cubicBezTo>
                    <a:pt x="337" y="95"/>
                    <a:pt x="337" y="95"/>
                    <a:pt x="337" y="95"/>
                  </a:cubicBezTo>
                  <a:cubicBezTo>
                    <a:pt x="333" y="95"/>
                    <a:pt x="331" y="95"/>
                    <a:pt x="328" y="94"/>
                  </a:cubicBezTo>
                  <a:cubicBezTo>
                    <a:pt x="326" y="94"/>
                    <a:pt x="325" y="93"/>
                    <a:pt x="324" y="92"/>
                  </a:cubicBezTo>
                  <a:cubicBezTo>
                    <a:pt x="322" y="91"/>
                    <a:pt x="322" y="89"/>
                    <a:pt x="321" y="87"/>
                  </a:cubicBezTo>
                  <a:cubicBezTo>
                    <a:pt x="321" y="84"/>
                    <a:pt x="321" y="81"/>
                    <a:pt x="321" y="78"/>
                  </a:cubicBezTo>
                  <a:cubicBezTo>
                    <a:pt x="321" y="38"/>
                    <a:pt x="321" y="38"/>
                    <a:pt x="321" y="38"/>
                  </a:cubicBezTo>
                  <a:cubicBezTo>
                    <a:pt x="350" y="38"/>
                    <a:pt x="350" y="38"/>
                    <a:pt x="350" y="38"/>
                  </a:cubicBezTo>
                  <a:cubicBezTo>
                    <a:pt x="353" y="23"/>
                    <a:pt x="353" y="23"/>
                    <a:pt x="353" y="23"/>
                  </a:cubicBezTo>
                  <a:cubicBezTo>
                    <a:pt x="321" y="23"/>
                    <a:pt x="321" y="23"/>
                    <a:pt x="321" y="23"/>
                  </a:cubicBezTo>
                  <a:cubicBezTo>
                    <a:pt x="321" y="0"/>
                    <a:pt x="321" y="0"/>
                    <a:pt x="321" y="0"/>
                  </a:cubicBezTo>
                  <a:cubicBezTo>
                    <a:pt x="303" y="3"/>
                    <a:pt x="303" y="3"/>
                    <a:pt x="303" y="3"/>
                  </a:cubicBezTo>
                  <a:cubicBezTo>
                    <a:pt x="303" y="78"/>
                    <a:pt x="303" y="78"/>
                    <a:pt x="303" y="78"/>
                  </a:cubicBezTo>
                  <a:close/>
                  <a:moveTo>
                    <a:pt x="380" y="109"/>
                  </a:moveTo>
                  <a:cubicBezTo>
                    <a:pt x="380" y="52"/>
                    <a:pt x="380" y="52"/>
                    <a:pt x="380" y="52"/>
                  </a:cubicBezTo>
                  <a:cubicBezTo>
                    <a:pt x="380" y="49"/>
                    <a:pt x="380" y="47"/>
                    <a:pt x="381" y="45"/>
                  </a:cubicBezTo>
                  <a:cubicBezTo>
                    <a:pt x="381" y="43"/>
                    <a:pt x="382" y="41"/>
                    <a:pt x="383" y="39"/>
                  </a:cubicBezTo>
                  <a:cubicBezTo>
                    <a:pt x="384" y="38"/>
                    <a:pt x="386" y="37"/>
                    <a:pt x="388" y="36"/>
                  </a:cubicBezTo>
                  <a:cubicBezTo>
                    <a:pt x="390" y="35"/>
                    <a:pt x="394" y="35"/>
                    <a:pt x="398" y="35"/>
                  </a:cubicBezTo>
                  <a:cubicBezTo>
                    <a:pt x="402" y="35"/>
                    <a:pt x="405" y="35"/>
                    <a:pt x="408" y="36"/>
                  </a:cubicBezTo>
                  <a:cubicBezTo>
                    <a:pt x="410" y="37"/>
                    <a:pt x="412" y="38"/>
                    <a:pt x="413" y="39"/>
                  </a:cubicBezTo>
                  <a:cubicBezTo>
                    <a:pt x="414" y="41"/>
                    <a:pt x="415" y="43"/>
                    <a:pt x="415" y="45"/>
                  </a:cubicBezTo>
                  <a:cubicBezTo>
                    <a:pt x="416" y="47"/>
                    <a:pt x="416" y="49"/>
                    <a:pt x="416" y="52"/>
                  </a:cubicBezTo>
                  <a:cubicBezTo>
                    <a:pt x="416" y="109"/>
                    <a:pt x="416" y="109"/>
                    <a:pt x="416" y="109"/>
                  </a:cubicBezTo>
                  <a:cubicBezTo>
                    <a:pt x="434" y="109"/>
                    <a:pt x="434" y="109"/>
                    <a:pt x="434" y="109"/>
                  </a:cubicBezTo>
                  <a:cubicBezTo>
                    <a:pt x="434" y="50"/>
                    <a:pt x="434" y="50"/>
                    <a:pt x="434" y="50"/>
                  </a:cubicBezTo>
                  <a:cubicBezTo>
                    <a:pt x="434" y="47"/>
                    <a:pt x="434" y="45"/>
                    <a:pt x="434" y="43"/>
                  </a:cubicBezTo>
                  <a:cubicBezTo>
                    <a:pt x="435" y="42"/>
                    <a:pt x="436" y="40"/>
                    <a:pt x="437" y="39"/>
                  </a:cubicBezTo>
                  <a:cubicBezTo>
                    <a:pt x="438" y="37"/>
                    <a:pt x="440" y="37"/>
                    <a:pt x="442" y="36"/>
                  </a:cubicBezTo>
                  <a:cubicBezTo>
                    <a:pt x="445" y="35"/>
                    <a:pt x="448" y="35"/>
                    <a:pt x="452" y="35"/>
                  </a:cubicBezTo>
                  <a:cubicBezTo>
                    <a:pt x="456" y="35"/>
                    <a:pt x="459" y="35"/>
                    <a:pt x="461" y="36"/>
                  </a:cubicBezTo>
                  <a:cubicBezTo>
                    <a:pt x="464" y="37"/>
                    <a:pt x="466" y="38"/>
                    <a:pt x="467" y="39"/>
                  </a:cubicBezTo>
                  <a:cubicBezTo>
                    <a:pt x="468" y="41"/>
                    <a:pt x="469" y="43"/>
                    <a:pt x="469" y="45"/>
                  </a:cubicBezTo>
                  <a:cubicBezTo>
                    <a:pt x="469" y="47"/>
                    <a:pt x="469" y="49"/>
                    <a:pt x="469" y="52"/>
                  </a:cubicBezTo>
                  <a:cubicBezTo>
                    <a:pt x="469" y="109"/>
                    <a:pt x="469" y="109"/>
                    <a:pt x="469" y="109"/>
                  </a:cubicBezTo>
                  <a:cubicBezTo>
                    <a:pt x="487" y="109"/>
                    <a:pt x="487" y="109"/>
                    <a:pt x="487" y="109"/>
                  </a:cubicBezTo>
                  <a:cubicBezTo>
                    <a:pt x="487" y="48"/>
                    <a:pt x="487" y="48"/>
                    <a:pt x="487" y="48"/>
                  </a:cubicBezTo>
                  <a:cubicBezTo>
                    <a:pt x="487" y="38"/>
                    <a:pt x="484" y="31"/>
                    <a:pt x="478" y="27"/>
                  </a:cubicBezTo>
                  <a:cubicBezTo>
                    <a:pt x="472" y="23"/>
                    <a:pt x="463" y="20"/>
                    <a:pt x="452" y="20"/>
                  </a:cubicBezTo>
                  <a:cubicBezTo>
                    <a:pt x="446" y="20"/>
                    <a:pt x="440" y="21"/>
                    <a:pt x="435" y="23"/>
                  </a:cubicBezTo>
                  <a:cubicBezTo>
                    <a:pt x="431" y="25"/>
                    <a:pt x="427" y="27"/>
                    <a:pt x="425" y="30"/>
                  </a:cubicBezTo>
                  <a:cubicBezTo>
                    <a:pt x="422" y="27"/>
                    <a:pt x="419" y="25"/>
                    <a:pt x="414" y="23"/>
                  </a:cubicBezTo>
                  <a:cubicBezTo>
                    <a:pt x="409" y="21"/>
                    <a:pt x="404" y="20"/>
                    <a:pt x="398" y="20"/>
                  </a:cubicBezTo>
                  <a:cubicBezTo>
                    <a:pt x="386" y="20"/>
                    <a:pt x="377" y="23"/>
                    <a:pt x="371" y="27"/>
                  </a:cubicBezTo>
                  <a:cubicBezTo>
                    <a:pt x="365" y="31"/>
                    <a:pt x="362" y="38"/>
                    <a:pt x="362" y="48"/>
                  </a:cubicBezTo>
                  <a:cubicBezTo>
                    <a:pt x="362" y="109"/>
                    <a:pt x="362" y="109"/>
                    <a:pt x="362" y="109"/>
                  </a:cubicBezTo>
                  <a:cubicBezTo>
                    <a:pt x="380" y="109"/>
                    <a:pt x="380" y="109"/>
                    <a:pt x="380" y="109"/>
                  </a:cubicBezTo>
                  <a:close/>
                  <a:moveTo>
                    <a:pt x="514" y="80"/>
                  </a:moveTo>
                  <a:cubicBezTo>
                    <a:pt x="514" y="78"/>
                    <a:pt x="514" y="76"/>
                    <a:pt x="515" y="74"/>
                  </a:cubicBezTo>
                  <a:cubicBezTo>
                    <a:pt x="515" y="73"/>
                    <a:pt x="516" y="71"/>
                    <a:pt x="518" y="70"/>
                  </a:cubicBezTo>
                  <a:cubicBezTo>
                    <a:pt x="519" y="69"/>
                    <a:pt x="521" y="69"/>
                    <a:pt x="524" y="68"/>
                  </a:cubicBezTo>
                  <a:cubicBezTo>
                    <a:pt x="526" y="68"/>
                    <a:pt x="529" y="68"/>
                    <a:pt x="533" y="68"/>
                  </a:cubicBezTo>
                  <a:cubicBezTo>
                    <a:pt x="537" y="68"/>
                    <a:pt x="537" y="68"/>
                    <a:pt x="537" y="68"/>
                  </a:cubicBezTo>
                  <a:cubicBezTo>
                    <a:pt x="541" y="68"/>
                    <a:pt x="545" y="68"/>
                    <a:pt x="547" y="68"/>
                  </a:cubicBezTo>
                  <a:cubicBezTo>
                    <a:pt x="550" y="69"/>
                    <a:pt x="552" y="70"/>
                    <a:pt x="554" y="71"/>
                  </a:cubicBezTo>
                  <a:cubicBezTo>
                    <a:pt x="555" y="72"/>
                    <a:pt x="556" y="73"/>
                    <a:pt x="556" y="74"/>
                  </a:cubicBezTo>
                  <a:cubicBezTo>
                    <a:pt x="557" y="76"/>
                    <a:pt x="557" y="78"/>
                    <a:pt x="557" y="80"/>
                  </a:cubicBezTo>
                  <a:cubicBezTo>
                    <a:pt x="557" y="95"/>
                    <a:pt x="557" y="95"/>
                    <a:pt x="557" y="95"/>
                  </a:cubicBezTo>
                  <a:cubicBezTo>
                    <a:pt x="531" y="95"/>
                    <a:pt x="531" y="95"/>
                    <a:pt x="531" y="95"/>
                  </a:cubicBezTo>
                  <a:cubicBezTo>
                    <a:pt x="524" y="95"/>
                    <a:pt x="520" y="94"/>
                    <a:pt x="518" y="92"/>
                  </a:cubicBezTo>
                  <a:cubicBezTo>
                    <a:pt x="515" y="90"/>
                    <a:pt x="514" y="87"/>
                    <a:pt x="514" y="83"/>
                  </a:cubicBezTo>
                  <a:cubicBezTo>
                    <a:pt x="514" y="80"/>
                    <a:pt x="514" y="80"/>
                    <a:pt x="514" y="80"/>
                  </a:cubicBezTo>
                  <a:close/>
                  <a:moveTo>
                    <a:pt x="574" y="51"/>
                  </a:moveTo>
                  <a:cubicBezTo>
                    <a:pt x="574" y="42"/>
                    <a:pt x="571" y="35"/>
                    <a:pt x="565" y="30"/>
                  </a:cubicBezTo>
                  <a:cubicBezTo>
                    <a:pt x="559" y="25"/>
                    <a:pt x="549" y="23"/>
                    <a:pt x="535" y="23"/>
                  </a:cubicBezTo>
                  <a:cubicBezTo>
                    <a:pt x="530" y="23"/>
                    <a:pt x="525" y="23"/>
                    <a:pt x="520" y="23"/>
                  </a:cubicBezTo>
                  <a:cubicBezTo>
                    <a:pt x="516" y="23"/>
                    <a:pt x="512" y="23"/>
                    <a:pt x="509" y="23"/>
                  </a:cubicBezTo>
                  <a:cubicBezTo>
                    <a:pt x="505" y="38"/>
                    <a:pt x="505" y="38"/>
                    <a:pt x="505" y="38"/>
                  </a:cubicBezTo>
                  <a:cubicBezTo>
                    <a:pt x="509" y="38"/>
                    <a:pt x="514" y="37"/>
                    <a:pt x="519" y="37"/>
                  </a:cubicBezTo>
                  <a:cubicBezTo>
                    <a:pt x="525" y="37"/>
                    <a:pt x="530" y="37"/>
                    <a:pt x="535" y="37"/>
                  </a:cubicBezTo>
                  <a:cubicBezTo>
                    <a:pt x="540" y="37"/>
                    <a:pt x="544" y="38"/>
                    <a:pt x="547" y="38"/>
                  </a:cubicBezTo>
                  <a:cubicBezTo>
                    <a:pt x="550" y="39"/>
                    <a:pt x="552" y="40"/>
                    <a:pt x="553" y="42"/>
                  </a:cubicBezTo>
                  <a:cubicBezTo>
                    <a:pt x="555" y="43"/>
                    <a:pt x="556" y="45"/>
                    <a:pt x="556" y="47"/>
                  </a:cubicBezTo>
                  <a:cubicBezTo>
                    <a:pt x="557" y="49"/>
                    <a:pt x="557" y="51"/>
                    <a:pt x="557" y="54"/>
                  </a:cubicBezTo>
                  <a:cubicBezTo>
                    <a:pt x="557" y="59"/>
                    <a:pt x="557" y="59"/>
                    <a:pt x="557" y="59"/>
                  </a:cubicBezTo>
                  <a:cubicBezTo>
                    <a:pt x="555" y="58"/>
                    <a:pt x="552" y="57"/>
                    <a:pt x="548" y="56"/>
                  </a:cubicBezTo>
                  <a:cubicBezTo>
                    <a:pt x="544" y="55"/>
                    <a:pt x="539" y="54"/>
                    <a:pt x="532" y="54"/>
                  </a:cubicBezTo>
                  <a:cubicBezTo>
                    <a:pt x="520" y="54"/>
                    <a:pt x="511" y="56"/>
                    <a:pt x="506" y="60"/>
                  </a:cubicBezTo>
                  <a:cubicBezTo>
                    <a:pt x="500" y="64"/>
                    <a:pt x="497" y="71"/>
                    <a:pt x="497" y="80"/>
                  </a:cubicBezTo>
                  <a:cubicBezTo>
                    <a:pt x="497" y="84"/>
                    <a:pt x="497" y="84"/>
                    <a:pt x="497" y="84"/>
                  </a:cubicBezTo>
                  <a:cubicBezTo>
                    <a:pt x="497" y="92"/>
                    <a:pt x="500" y="99"/>
                    <a:pt x="505" y="103"/>
                  </a:cubicBezTo>
                  <a:cubicBezTo>
                    <a:pt x="510" y="107"/>
                    <a:pt x="519" y="109"/>
                    <a:pt x="531" y="109"/>
                  </a:cubicBezTo>
                  <a:cubicBezTo>
                    <a:pt x="557" y="109"/>
                    <a:pt x="557" y="109"/>
                    <a:pt x="557" y="109"/>
                  </a:cubicBezTo>
                  <a:cubicBezTo>
                    <a:pt x="563" y="109"/>
                    <a:pt x="568" y="108"/>
                    <a:pt x="570" y="106"/>
                  </a:cubicBezTo>
                  <a:cubicBezTo>
                    <a:pt x="573" y="104"/>
                    <a:pt x="574" y="100"/>
                    <a:pt x="574" y="95"/>
                  </a:cubicBezTo>
                  <a:cubicBezTo>
                    <a:pt x="574" y="51"/>
                    <a:pt x="574" y="51"/>
                    <a:pt x="574" y="51"/>
                  </a:cubicBezTo>
                  <a:close/>
                  <a:moveTo>
                    <a:pt x="605" y="109"/>
                  </a:moveTo>
                  <a:cubicBezTo>
                    <a:pt x="605" y="52"/>
                    <a:pt x="605" y="52"/>
                    <a:pt x="605" y="52"/>
                  </a:cubicBezTo>
                  <a:cubicBezTo>
                    <a:pt x="605" y="49"/>
                    <a:pt x="605" y="47"/>
                    <a:pt x="605" y="45"/>
                  </a:cubicBezTo>
                  <a:cubicBezTo>
                    <a:pt x="606" y="43"/>
                    <a:pt x="607" y="41"/>
                    <a:pt x="608" y="39"/>
                  </a:cubicBezTo>
                  <a:cubicBezTo>
                    <a:pt x="609" y="38"/>
                    <a:pt x="612" y="37"/>
                    <a:pt x="614" y="36"/>
                  </a:cubicBezTo>
                  <a:cubicBezTo>
                    <a:pt x="617" y="35"/>
                    <a:pt x="621" y="35"/>
                    <a:pt x="626" y="35"/>
                  </a:cubicBezTo>
                  <a:cubicBezTo>
                    <a:pt x="631" y="35"/>
                    <a:pt x="635" y="35"/>
                    <a:pt x="638" y="36"/>
                  </a:cubicBezTo>
                  <a:cubicBezTo>
                    <a:pt x="641" y="37"/>
                    <a:pt x="643" y="38"/>
                    <a:pt x="644" y="39"/>
                  </a:cubicBezTo>
                  <a:cubicBezTo>
                    <a:pt x="646" y="41"/>
                    <a:pt x="647" y="43"/>
                    <a:pt x="647" y="45"/>
                  </a:cubicBezTo>
                  <a:cubicBezTo>
                    <a:pt x="647" y="47"/>
                    <a:pt x="648" y="49"/>
                    <a:pt x="648" y="52"/>
                  </a:cubicBezTo>
                  <a:cubicBezTo>
                    <a:pt x="648" y="109"/>
                    <a:pt x="648" y="109"/>
                    <a:pt x="648" y="109"/>
                  </a:cubicBezTo>
                  <a:cubicBezTo>
                    <a:pt x="666" y="109"/>
                    <a:pt x="666" y="109"/>
                    <a:pt x="666" y="109"/>
                  </a:cubicBezTo>
                  <a:cubicBezTo>
                    <a:pt x="666" y="48"/>
                    <a:pt x="666" y="48"/>
                    <a:pt x="666" y="48"/>
                  </a:cubicBezTo>
                  <a:cubicBezTo>
                    <a:pt x="666" y="38"/>
                    <a:pt x="662" y="31"/>
                    <a:pt x="656" y="27"/>
                  </a:cubicBezTo>
                  <a:cubicBezTo>
                    <a:pt x="650" y="23"/>
                    <a:pt x="640" y="20"/>
                    <a:pt x="626" y="20"/>
                  </a:cubicBezTo>
                  <a:cubicBezTo>
                    <a:pt x="613" y="20"/>
                    <a:pt x="603" y="23"/>
                    <a:pt x="596" y="27"/>
                  </a:cubicBezTo>
                  <a:cubicBezTo>
                    <a:pt x="590" y="31"/>
                    <a:pt x="587" y="38"/>
                    <a:pt x="587" y="48"/>
                  </a:cubicBezTo>
                  <a:cubicBezTo>
                    <a:pt x="587" y="109"/>
                    <a:pt x="587" y="109"/>
                    <a:pt x="587" y="109"/>
                  </a:cubicBezTo>
                  <a:cubicBezTo>
                    <a:pt x="605" y="109"/>
                    <a:pt x="605" y="109"/>
                    <a:pt x="605" y="109"/>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8" name="Freeform 6">
              <a:extLst>
                <a:ext uri="{FF2B5EF4-FFF2-40B4-BE49-F238E27FC236}">
                  <a16:creationId xmlns:a16="http://schemas.microsoft.com/office/drawing/2014/main" id="{CA736984-D030-A0C1-7A13-E8EC148C1783}"/>
                </a:ext>
              </a:extLst>
            </p:cNvPr>
            <p:cNvSpPr>
              <a:spLocks noEditPoints="1"/>
            </p:cNvSpPr>
            <p:nvPr/>
          </p:nvSpPr>
          <p:spPr bwMode="ltGray">
            <a:xfrm>
              <a:off x="1473201" y="2752725"/>
              <a:ext cx="6546850" cy="1343025"/>
            </a:xfrm>
            <a:custGeom>
              <a:avLst/>
              <a:gdLst>
                <a:gd name="T0" fmla="*/ 2147483646 w 581"/>
                <a:gd name="T1" fmla="*/ 2147483646 h 119"/>
                <a:gd name="T2" fmla="*/ 2147483646 w 581"/>
                <a:gd name="T3" fmla="*/ 2147483646 h 119"/>
                <a:gd name="T4" fmla="*/ 2147483646 w 581"/>
                <a:gd name="T5" fmla="*/ 2147483646 h 119"/>
                <a:gd name="T6" fmla="*/ 0 w 581"/>
                <a:gd name="T7" fmla="*/ 2147483646 h 119"/>
                <a:gd name="T8" fmla="*/ 2147483646 w 581"/>
                <a:gd name="T9" fmla="*/ 2147483646 h 119"/>
                <a:gd name="T10" fmla="*/ 2147483646 w 581"/>
                <a:gd name="T11" fmla="*/ 2147483646 h 119"/>
                <a:gd name="T12" fmla="*/ 2147483646 w 581"/>
                <a:gd name="T13" fmla="*/ 2147483646 h 119"/>
                <a:gd name="T14" fmla="*/ 2147483646 w 581"/>
                <a:gd name="T15" fmla="*/ 2147483646 h 119"/>
                <a:gd name="T16" fmla="*/ 2147483646 w 581"/>
                <a:gd name="T17" fmla="*/ 2147483646 h 119"/>
                <a:gd name="T18" fmla="*/ 2147483646 w 581"/>
                <a:gd name="T19" fmla="*/ 2147483646 h 119"/>
                <a:gd name="T20" fmla="*/ 2147483646 w 581"/>
                <a:gd name="T21" fmla="*/ 2147483646 h 119"/>
                <a:gd name="T22" fmla="*/ 2147483646 w 581"/>
                <a:gd name="T23" fmla="*/ 2147483646 h 119"/>
                <a:gd name="T24" fmla="*/ 2147483646 w 581"/>
                <a:gd name="T25" fmla="*/ 2147483646 h 119"/>
                <a:gd name="T26" fmla="*/ 2147483646 w 581"/>
                <a:gd name="T27" fmla="*/ 2147483646 h 119"/>
                <a:gd name="T28" fmla="*/ 2147483646 w 581"/>
                <a:gd name="T29" fmla="*/ 2147483646 h 119"/>
                <a:gd name="T30" fmla="*/ 2147483646 w 581"/>
                <a:gd name="T31" fmla="*/ 2147483646 h 119"/>
                <a:gd name="T32" fmla="*/ 2147483646 w 581"/>
                <a:gd name="T33" fmla="*/ 2147483646 h 119"/>
                <a:gd name="T34" fmla="*/ 2147483646 w 581"/>
                <a:gd name="T35" fmla="*/ 2147483646 h 119"/>
                <a:gd name="T36" fmla="*/ 2147483646 w 581"/>
                <a:gd name="T37" fmla="*/ 2147483646 h 119"/>
                <a:gd name="T38" fmla="*/ 2147483646 w 581"/>
                <a:gd name="T39" fmla="*/ 2147483646 h 119"/>
                <a:gd name="T40" fmla="*/ 2147483646 w 581"/>
                <a:gd name="T41" fmla="*/ 2147483646 h 119"/>
                <a:gd name="T42" fmla="*/ 2147483646 w 581"/>
                <a:gd name="T43" fmla="*/ 2147483646 h 119"/>
                <a:gd name="T44" fmla="*/ 2147483646 w 581"/>
                <a:gd name="T45" fmla="*/ 2147483646 h 119"/>
                <a:gd name="T46" fmla="*/ 2147483646 w 581"/>
                <a:gd name="T47" fmla="*/ 2147483646 h 119"/>
                <a:gd name="T48" fmla="*/ 2147483646 w 581"/>
                <a:gd name="T49" fmla="*/ 2147483646 h 119"/>
                <a:gd name="T50" fmla="*/ 2147483646 w 581"/>
                <a:gd name="T51" fmla="*/ 2147483646 h 119"/>
                <a:gd name="T52" fmla="*/ 2147483646 w 581"/>
                <a:gd name="T53" fmla="*/ 2147483646 h 119"/>
                <a:gd name="T54" fmla="*/ 2147483646 w 581"/>
                <a:gd name="T55" fmla="*/ 2147483646 h 119"/>
                <a:gd name="T56" fmla="*/ 2147483646 w 581"/>
                <a:gd name="T57" fmla="*/ 2147483646 h 119"/>
                <a:gd name="T58" fmla="*/ 2147483646 w 581"/>
                <a:gd name="T59" fmla="*/ 0 h 119"/>
                <a:gd name="T60" fmla="*/ 2147483646 w 581"/>
                <a:gd name="T61" fmla="*/ 2147483646 h 119"/>
                <a:gd name="T62" fmla="*/ 2147483646 w 581"/>
                <a:gd name="T63" fmla="*/ 2147483646 h 119"/>
                <a:gd name="T64" fmla="*/ 2147483646 w 581"/>
                <a:gd name="T65" fmla="*/ 2147483646 h 119"/>
                <a:gd name="T66" fmla="*/ 2147483646 w 581"/>
                <a:gd name="T67" fmla="*/ 2147483646 h 119"/>
                <a:gd name="T68" fmla="*/ 2147483646 w 581"/>
                <a:gd name="T69" fmla="*/ 2147483646 h 119"/>
                <a:gd name="T70" fmla="*/ 2147483646 w 581"/>
                <a:gd name="T71" fmla="*/ 2147483646 h 119"/>
                <a:gd name="T72" fmla="*/ 2147483646 w 581"/>
                <a:gd name="T73" fmla="*/ 2147483646 h 119"/>
                <a:gd name="T74" fmla="*/ 2147483646 w 581"/>
                <a:gd name="T75" fmla="*/ 2147483646 h 119"/>
                <a:gd name="T76" fmla="*/ 2147483646 w 581"/>
                <a:gd name="T77" fmla="*/ 2147483646 h 119"/>
                <a:gd name="T78" fmla="*/ 2147483646 w 581"/>
                <a:gd name="T79" fmla="*/ 2147483646 h 119"/>
                <a:gd name="T80" fmla="*/ 2147483646 w 581"/>
                <a:gd name="T81" fmla="*/ 2147483646 h 119"/>
                <a:gd name="T82" fmla="*/ 2147483646 w 581"/>
                <a:gd name="T83" fmla="*/ 2147483646 h 119"/>
                <a:gd name="T84" fmla="*/ 2147483646 w 581"/>
                <a:gd name="T85" fmla="*/ 2147483646 h 119"/>
                <a:gd name="T86" fmla="*/ 2147483646 w 581"/>
                <a:gd name="T87" fmla="*/ 2147483646 h 119"/>
                <a:gd name="T88" fmla="*/ 2147483646 w 581"/>
                <a:gd name="T89" fmla="*/ 2147483646 h 119"/>
                <a:gd name="T90" fmla="*/ 2147483646 w 581"/>
                <a:gd name="T91" fmla="*/ 2147483646 h 119"/>
                <a:gd name="T92" fmla="*/ 2147483646 w 581"/>
                <a:gd name="T93" fmla="*/ 2147483646 h 119"/>
                <a:gd name="T94" fmla="*/ 2147483646 w 581"/>
                <a:gd name="T95" fmla="*/ 2147483646 h 119"/>
                <a:gd name="T96" fmla="*/ 2147483646 w 581"/>
                <a:gd name="T97" fmla="*/ 2147483646 h 119"/>
                <a:gd name="T98" fmla="*/ 2147483646 w 581"/>
                <a:gd name="T99" fmla="*/ 2147483646 h 119"/>
                <a:gd name="T100" fmla="*/ 2147483646 w 581"/>
                <a:gd name="T101" fmla="*/ 2147483646 h 119"/>
                <a:gd name="T102" fmla="*/ 2147483646 w 581"/>
                <a:gd name="T103" fmla="*/ 2147483646 h 119"/>
                <a:gd name="T104" fmla="*/ 2147483646 w 581"/>
                <a:gd name="T105" fmla="*/ 2147483646 h 119"/>
                <a:gd name="T106" fmla="*/ 2147483646 w 581"/>
                <a:gd name="T107" fmla="*/ 2147483646 h 119"/>
                <a:gd name="T108" fmla="*/ 2147483646 w 581"/>
                <a:gd name="T109" fmla="*/ 2147483646 h 119"/>
                <a:gd name="T110" fmla="*/ 2147483646 w 581"/>
                <a:gd name="T111" fmla="*/ 2147483646 h 119"/>
                <a:gd name="T112" fmla="*/ 2147483646 w 581"/>
                <a:gd name="T113" fmla="*/ 2147483646 h 119"/>
                <a:gd name="T114" fmla="*/ 2147483646 w 581"/>
                <a:gd name="T115" fmla="*/ 2147483646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119">
                  <a:moveTo>
                    <a:pt x="30" y="66"/>
                  </a:moveTo>
                  <a:cubicBezTo>
                    <a:pt x="27" y="66"/>
                    <a:pt x="25" y="65"/>
                    <a:pt x="23" y="65"/>
                  </a:cubicBezTo>
                  <a:cubicBezTo>
                    <a:pt x="21" y="64"/>
                    <a:pt x="20" y="63"/>
                    <a:pt x="19" y="63"/>
                  </a:cubicBezTo>
                  <a:cubicBezTo>
                    <a:pt x="17" y="60"/>
                    <a:pt x="17" y="60"/>
                    <a:pt x="17" y="60"/>
                  </a:cubicBezTo>
                  <a:cubicBezTo>
                    <a:pt x="17" y="59"/>
                    <a:pt x="17" y="57"/>
                    <a:pt x="17" y="56"/>
                  </a:cubicBezTo>
                  <a:cubicBezTo>
                    <a:pt x="17" y="52"/>
                    <a:pt x="18" y="50"/>
                    <a:pt x="20" y="49"/>
                  </a:cubicBezTo>
                  <a:cubicBezTo>
                    <a:pt x="23" y="47"/>
                    <a:pt x="27" y="47"/>
                    <a:pt x="33" y="47"/>
                  </a:cubicBezTo>
                  <a:cubicBezTo>
                    <a:pt x="39" y="47"/>
                    <a:pt x="39" y="47"/>
                    <a:pt x="39" y="47"/>
                  </a:cubicBezTo>
                  <a:cubicBezTo>
                    <a:pt x="46" y="47"/>
                    <a:pt x="46" y="47"/>
                    <a:pt x="46" y="47"/>
                  </a:cubicBezTo>
                  <a:cubicBezTo>
                    <a:pt x="49" y="47"/>
                    <a:pt x="52" y="47"/>
                    <a:pt x="56" y="47"/>
                  </a:cubicBezTo>
                  <a:cubicBezTo>
                    <a:pt x="60" y="47"/>
                    <a:pt x="64" y="47"/>
                    <a:pt x="69" y="47"/>
                  </a:cubicBezTo>
                  <a:cubicBezTo>
                    <a:pt x="72" y="32"/>
                    <a:pt x="72" y="32"/>
                    <a:pt x="72" y="32"/>
                  </a:cubicBezTo>
                  <a:cubicBezTo>
                    <a:pt x="64" y="32"/>
                    <a:pt x="58" y="32"/>
                    <a:pt x="52" y="32"/>
                  </a:cubicBezTo>
                  <a:cubicBezTo>
                    <a:pt x="35" y="32"/>
                    <a:pt x="35" y="32"/>
                    <a:pt x="35" y="32"/>
                  </a:cubicBezTo>
                  <a:cubicBezTo>
                    <a:pt x="22" y="32"/>
                    <a:pt x="13" y="34"/>
                    <a:pt x="8" y="38"/>
                  </a:cubicBezTo>
                  <a:cubicBezTo>
                    <a:pt x="3" y="43"/>
                    <a:pt x="0" y="49"/>
                    <a:pt x="0" y="56"/>
                  </a:cubicBezTo>
                  <a:cubicBezTo>
                    <a:pt x="0" y="59"/>
                    <a:pt x="0" y="59"/>
                    <a:pt x="0" y="59"/>
                  </a:cubicBezTo>
                  <a:cubicBezTo>
                    <a:pt x="0" y="62"/>
                    <a:pt x="0" y="64"/>
                    <a:pt x="1" y="67"/>
                  </a:cubicBezTo>
                  <a:cubicBezTo>
                    <a:pt x="2" y="69"/>
                    <a:pt x="3" y="72"/>
                    <a:pt x="5" y="74"/>
                  </a:cubicBezTo>
                  <a:cubicBezTo>
                    <a:pt x="7" y="76"/>
                    <a:pt x="10" y="78"/>
                    <a:pt x="13" y="79"/>
                  </a:cubicBezTo>
                  <a:cubicBezTo>
                    <a:pt x="16" y="80"/>
                    <a:pt x="19" y="81"/>
                    <a:pt x="23" y="82"/>
                  </a:cubicBezTo>
                  <a:cubicBezTo>
                    <a:pt x="44" y="83"/>
                    <a:pt x="44" y="83"/>
                    <a:pt x="44" y="83"/>
                  </a:cubicBezTo>
                  <a:cubicBezTo>
                    <a:pt x="47" y="84"/>
                    <a:pt x="49" y="84"/>
                    <a:pt x="51" y="85"/>
                  </a:cubicBezTo>
                  <a:cubicBezTo>
                    <a:pt x="52" y="85"/>
                    <a:pt x="53" y="86"/>
                    <a:pt x="54" y="87"/>
                  </a:cubicBezTo>
                  <a:cubicBezTo>
                    <a:pt x="56" y="90"/>
                    <a:pt x="56" y="90"/>
                    <a:pt x="56" y="90"/>
                  </a:cubicBezTo>
                  <a:cubicBezTo>
                    <a:pt x="56" y="91"/>
                    <a:pt x="56" y="92"/>
                    <a:pt x="56" y="94"/>
                  </a:cubicBezTo>
                  <a:cubicBezTo>
                    <a:pt x="56" y="98"/>
                    <a:pt x="55" y="101"/>
                    <a:pt x="53" y="102"/>
                  </a:cubicBezTo>
                  <a:cubicBezTo>
                    <a:pt x="50" y="104"/>
                    <a:pt x="46" y="104"/>
                    <a:pt x="39" y="104"/>
                  </a:cubicBezTo>
                  <a:cubicBezTo>
                    <a:pt x="34" y="104"/>
                    <a:pt x="28" y="104"/>
                    <a:pt x="22" y="104"/>
                  </a:cubicBezTo>
                  <a:cubicBezTo>
                    <a:pt x="15" y="104"/>
                    <a:pt x="9" y="104"/>
                    <a:pt x="3" y="104"/>
                  </a:cubicBezTo>
                  <a:cubicBezTo>
                    <a:pt x="0" y="119"/>
                    <a:pt x="0" y="119"/>
                    <a:pt x="0" y="119"/>
                  </a:cubicBezTo>
                  <a:cubicBezTo>
                    <a:pt x="7" y="119"/>
                    <a:pt x="13" y="119"/>
                    <a:pt x="20" y="119"/>
                  </a:cubicBezTo>
                  <a:cubicBezTo>
                    <a:pt x="27" y="119"/>
                    <a:pt x="33" y="119"/>
                    <a:pt x="38" y="119"/>
                  </a:cubicBezTo>
                  <a:cubicBezTo>
                    <a:pt x="50" y="119"/>
                    <a:pt x="59" y="117"/>
                    <a:pt x="65" y="112"/>
                  </a:cubicBezTo>
                  <a:cubicBezTo>
                    <a:pt x="71" y="108"/>
                    <a:pt x="74" y="102"/>
                    <a:pt x="74" y="94"/>
                  </a:cubicBezTo>
                  <a:cubicBezTo>
                    <a:pt x="74" y="92"/>
                    <a:pt x="74" y="92"/>
                    <a:pt x="74" y="92"/>
                  </a:cubicBezTo>
                  <a:cubicBezTo>
                    <a:pt x="74" y="89"/>
                    <a:pt x="74" y="87"/>
                    <a:pt x="73" y="84"/>
                  </a:cubicBezTo>
                  <a:cubicBezTo>
                    <a:pt x="72" y="81"/>
                    <a:pt x="71" y="79"/>
                    <a:pt x="69" y="77"/>
                  </a:cubicBezTo>
                  <a:cubicBezTo>
                    <a:pt x="68" y="74"/>
                    <a:pt x="65" y="72"/>
                    <a:pt x="62" y="71"/>
                  </a:cubicBezTo>
                  <a:cubicBezTo>
                    <a:pt x="59" y="69"/>
                    <a:pt x="55" y="68"/>
                    <a:pt x="50" y="68"/>
                  </a:cubicBezTo>
                  <a:cubicBezTo>
                    <a:pt x="30" y="66"/>
                    <a:pt x="30" y="66"/>
                    <a:pt x="30" y="66"/>
                  </a:cubicBezTo>
                  <a:close/>
                  <a:moveTo>
                    <a:pt x="101" y="89"/>
                  </a:moveTo>
                  <a:cubicBezTo>
                    <a:pt x="101" y="87"/>
                    <a:pt x="102" y="85"/>
                    <a:pt x="102" y="83"/>
                  </a:cubicBezTo>
                  <a:cubicBezTo>
                    <a:pt x="103" y="82"/>
                    <a:pt x="104" y="81"/>
                    <a:pt x="105" y="80"/>
                  </a:cubicBezTo>
                  <a:cubicBezTo>
                    <a:pt x="107" y="79"/>
                    <a:pt x="109" y="78"/>
                    <a:pt x="111" y="78"/>
                  </a:cubicBezTo>
                  <a:cubicBezTo>
                    <a:pt x="113" y="77"/>
                    <a:pt x="117" y="77"/>
                    <a:pt x="120" y="77"/>
                  </a:cubicBezTo>
                  <a:cubicBezTo>
                    <a:pt x="124" y="77"/>
                    <a:pt x="124" y="77"/>
                    <a:pt x="124" y="77"/>
                  </a:cubicBezTo>
                  <a:cubicBezTo>
                    <a:pt x="129" y="77"/>
                    <a:pt x="132" y="77"/>
                    <a:pt x="135" y="78"/>
                  </a:cubicBezTo>
                  <a:cubicBezTo>
                    <a:pt x="137" y="78"/>
                    <a:pt x="139" y="79"/>
                    <a:pt x="141" y="80"/>
                  </a:cubicBezTo>
                  <a:cubicBezTo>
                    <a:pt x="142" y="81"/>
                    <a:pt x="143" y="82"/>
                    <a:pt x="144" y="84"/>
                  </a:cubicBezTo>
                  <a:cubicBezTo>
                    <a:pt x="144" y="85"/>
                    <a:pt x="144" y="87"/>
                    <a:pt x="144" y="89"/>
                  </a:cubicBezTo>
                  <a:cubicBezTo>
                    <a:pt x="144" y="104"/>
                    <a:pt x="144" y="104"/>
                    <a:pt x="144" y="104"/>
                  </a:cubicBezTo>
                  <a:cubicBezTo>
                    <a:pt x="118" y="104"/>
                    <a:pt x="118" y="104"/>
                    <a:pt x="118" y="104"/>
                  </a:cubicBezTo>
                  <a:cubicBezTo>
                    <a:pt x="112" y="104"/>
                    <a:pt x="107" y="103"/>
                    <a:pt x="105" y="101"/>
                  </a:cubicBezTo>
                  <a:cubicBezTo>
                    <a:pt x="102" y="99"/>
                    <a:pt x="101" y="97"/>
                    <a:pt x="101" y="93"/>
                  </a:cubicBezTo>
                  <a:cubicBezTo>
                    <a:pt x="101" y="89"/>
                    <a:pt x="101" y="89"/>
                    <a:pt x="101" y="89"/>
                  </a:cubicBezTo>
                  <a:close/>
                  <a:moveTo>
                    <a:pt x="161" y="60"/>
                  </a:moveTo>
                  <a:cubicBezTo>
                    <a:pt x="161" y="51"/>
                    <a:pt x="158" y="44"/>
                    <a:pt x="152" y="39"/>
                  </a:cubicBezTo>
                  <a:cubicBezTo>
                    <a:pt x="146" y="34"/>
                    <a:pt x="136" y="32"/>
                    <a:pt x="122" y="32"/>
                  </a:cubicBezTo>
                  <a:cubicBezTo>
                    <a:pt x="117" y="32"/>
                    <a:pt x="113" y="32"/>
                    <a:pt x="108" y="32"/>
                  </a:cubicBezTo>
                  <a:cubicBezTo>
                    <a:pt x="103" y="32"/>
                    <a:pt x="99" y="32"/>
                    <a:pt x="96" y="32"/>
                  </a:cubicBezTo>
                  <a:cubicBezTo>
                    <a:pt x="93" y="47"/>
                    <a:pt x="93" y="47"/>
                    <a:pt x="93" y="47"/>
                  </a:cubicBezTo>
                  <a:cubicBezTo>
                    <a:pt x="97" y="47"/>
                    <a:pt x="101" y="47"/>
                    <a:pt x="107" y="47"/>
                  </a:cubicBezTo>
                  <a:cubicBezTo>
                    <a:pt x="112" y="47"/>
                    <a:pt x="117" y="47"/>
                    <a:pt x="122" y="47"/>
                  </a:cubicBezTo>
                  <a:cubicBezTo>
                    <a:pt x="127" y="47"/>
                    <a:pt x="131" y="47"/>
                    <a:pt x="134" y="48"/>
                  </a:cubicBezTo>
                  <a:cubicBezTo>
                    <a:pt x="137" y="48"/>
                    <a:pt x="139" y="49"/>
                    <a:pt x="141" y="51"/>
                  </a:cubicBezTo>
                  <a:cubicBezTo>
                    <a:pt x="142" y="52"/>
                    <a:pt x="143" y="54"/>
                    <a:pt x="144" y="56"/>
                  </a:cubicBezTo>
                  <a:cubicBezTo>
                    <a:pt x="144" y="58"/>
                    <a:pt x="144" y="60"/>
                    <a:pt x="144" y="63"/>
                  </a:cubicBezTo>
                  <a:cubicBezTo>
                    <a:pt x="144" y="68"/>
                    <a:pt x="144" y="68"/>
                    <a:pt x="144" y="68"/>
                  </a:cubicBezTo>
                  <a:cubicBezTo>
                    <a:pt x="142" y="67"/>
                    <a:pt x="140" y="66"/>
                    <a:pt x="136" y="65"/>
                  </a:cubicBezTo>
                  <a:cubicBezTo>
                    <a:pt x="132" y="64"/>
                    <a:pt x="126" y="63"/>
                    <a:pt x="120" y="63"/>
                  </a:cubicBezTo>
                  <a:cubicBezTo>
                    <a:pt x="107" y="63"/>
                    <a:pt x="99" y="65"/>
                    <a:pt x="93" y="69"/>
                  </a:cubicBezTo>
                  <a:cubicBezTo>
                    <a:pt x="87" y="73"/>
                    <a:pt x="84" y="80"/>
                    <a:pt x="84" y="89"/>
                  </a:cubicBezTo>
                  <a:cubicBezTo>
                    <a:pt x="84" y="93"/>
                    <a:pt x="84" y="93"/>
                    <a:pt x="84" y="93"/>
                  </a:cubicBezTo>
                  <a:cubicBezTo>
                    <a:pt x="84" y="101"/>
                    <a:pt x="87" y="108"/>
                    <a:pt x="92" y="112"/>
                  </a:cubicBezTo>
                  <a:cubicBezTo>
                    <a:pt x="97" y="116"/>
                    <a:pt x="106" y="119"/>
                    <a:pt x="118" y="119"/>
                  </a:cubicBezTo>
                  <a:cubicBezTo>
                    <a:pt x="144" y="119"/>
                    <a:pt x="144" y="119"/>
                    <a:pt x="144" y="119"/>
                  </a:cubicBezTo>
                  <a:cubicBezTo>
                    <a:pt x="151" y="119"/>
                    <a:pt x="155" y="117"/>
                    <a:pt x="158" y="115"/>
                  </a:cubicBezTo>
                  <a:cubicBezTo>
                    <a:pt x="160" y="113"/>
                    <a:pt x="161" y="110"/>
                    <a:pt x="161" y="104"/>
                  </a:cubicBezTo>
                  <a:cubicBezTo>
                    <a:pt x="161" y="60"/>
                    <a:pt x="161" y="60"/>
                    <a:pt x="161" y="60"/>
                  </a:cubicBezTo>
                  <a:close/>
                  <a:moveTo>
                    <a:pt x="195" y="119"/>
                  </a:moveTo>
                  <a:cubicBezTo>
                    <a:pt x="195" y="61"/>
                    <a:pt x="195" y="61"/>
                    <a:pt x="195" y="61"/>
                  </a:cubicBezTo>
                  <a:cubicBezTo>
                    <a:pt x="195" y="58"/>
                    <a:pt x="195" y="56"/>
                    <a:pt x="196" y="54"/>
                  </a:cubicBezTo>
                  <a:cubicBezTo>
                    <a:pt x="196" y="52"/>
                    <a:pt x="197" y="50"/>
                    <a:pt x="198" y="49"/>
                  </a:cubicBezTo>
                  <a:cubicBezTo>
                    <a:pt x="200" y="47"/>
                    <a:pt x="202" y="46"/>
                    <a:pt x="205" y="45"/>
                  </a:cubicBezTo>
                  <a:cubicBezTo>
                    <a:pt x="208" y="45"/>
                    <a:pt x="211" y="44"/>
                    <a:pt x="217" y="44"/>
                  </a:cubicBezTo>
                  <a:cubicBezTo>
                    <a:pt x="222" y="44"/>
                    <a:pt x="226" y="45"/>
                    <a:pt x="228" y="45"/>
                  </a:cubicBezTo>
                  <a:cubicBezTo>
                    <a:pt x="231" y="46"/>
                    <a:pt x="233" y="47"/>
                    <a:pt x="235" y="49"/>
                  </a:cubicBezTo>
                  <a:cubicBezTo>
                    <a:pt x="236" y="50"/>
                    <a:pt x="237" y="52"/>
                    <a:pt x="237" y="54"/>
                  </a:cubicBezTo>
                  <a:cubicBezTo>
                    <a:pt x="238" y="56"/>
                    <a:pt x="238" y="58"/>
                    <a:pt x="238" y="61"/>
                  </a:cubicBezTo>
                  <a:cubicBezTo>
                    <a:pt x="238" y="119"/>
                    <a:pt x="238" y="119"/>
                    <a:pt x="238" y="119"/>
                  </a:cubicBezTo>
                  <a:cubicBezTo>
                    <a:pt x="256" y="119"/>
                    <a:pt x="256" y="119"/>
                    <a:pt x="256" y="119"/>
                  </a:cubicBezTo>
                  <a:cubicBezTo>
                    <a:pt x="256" y="58"/>
                    <a:pt x="256" y="58"/>
                    <a:pt x="256" y="58"/>
                  </a:cubicBezTo>
                  <a:cubicBezTo>
                    <a:pt x="256" y="48"/>
                    <a:pt x="253" y="41"/>
                    <a:pt x="246" y="36"/>
                  </a:cubicBezTo>
                  <a:cubicBezTo>
                    <a:pt x="240" y="32"/>
                    <a:pt x="230" y="30"/>
                    <a:pt x="217" y="30"/>
                  </a:cubicBezTo>
                  <a:cubicBezTo>
                    <a:pt x="203" y="30"/>
                    <a:pt x="193" y="32"/>
                    <a:pt x="187" y="36"/>
                  </a:cubicBezTo>
                  <a:cubicBezTo>
                    <a:pt x="180" y="41"/>
                    <a:pt x="177" y="48"/>
                    <a:pt x="177" y="58"/>
                  </a:cubicBezTo>
                  <a:cubicBezTo>
                    <a:pt x="177" y="119"/>
                    <a:pt x="177" y="119"/>
                    <a:pt x="177" y="119"/>
                  </a:cubicBezTo>
                  <a:cubicBezTo>
                    <a:pt x="195" y="119"/>
                    <a:pt x="195" y="119"/>
                    <a:pt x="195" y="119"/>
                  </a:cubicBezTo>
                  <a:close/>
                  <a:moveTo>
                    <a:pt x="308" y="104"/>
                  </a:moveTo>
                  <a:cubicBezTo>
                    <a:pt x="303" y="104"/>
                    <a:pt x="299" y="104"/>
                    <a:pt x="296" y="103"/>
                  </a:cubicBezTo>
                  <a:cubicBezTo>
                    <a:pt x="293" y="103"/>
                    <a:pt x="291" y="101"/>
                    <a:pt x="289" y="99"/>
                  </a:cubicBezTo>
                  <a:cubicBezTo>
                    <a:pt x="288" y="97"/>
                    <a:pt x="287" y="94"/>
                    <a:pt x="286" y="91"/>
                  </a:cubicBezTo>
                  <a:cubicBezTo>
                    <a:pt x="286" y="87"/>
                    <a:pt x="285" y="83"/>
                    <a:pt x="285" y="77"/>
                  </a:cubicBezTo>
                  <a:cubicBezTo>
                    <a:pt x="285" y="71"/>
                    <a:pt x="285" y="71"/>
                    <a:pt x="285" y="71"/>
                  </a:cubicBezTo>
                  <a:cubicBezTo>
                    <a:pt x="285" y="65"/>
                    <a:pt x="286" y="61"/>
                    <a:pt x="286" y="57"/>
                  </a:cubicBezTo>
                  <a:cubicBezTo>
                    <a:pt x="287" y="54"/>
                    <a:pt x="288" y="51"/>
                    <a:pt x="289" y="49"/>
                  </a:cubicBezTo>
                  <a:cubicBezTo>
                    <a:pt x="291" y="47"/>
                    <a:pt x="293" y="46"/>
                    <a:pt x="296" y="45"/>
                  </a:cubicBezTo>
                  <a:cubicBezTo>
                    <a:pt x="299" y="44"/>
                    <a:pt x="303" y="44"/>
                    <a:pt x="308" y="44"/>
                  </a:cubicBezTo>
                  <a:cubicBezTo>
                    <a:pt x="312" y="44"/>
                    <a:pt x="316" y="44"/>
                    <a:pt x="319" y="45"/>
                  </a:cubicBezTo>
                  <a:cubicBezTo>
                    <a:pt x="322" y="45"/>
                    <a:pt x="324" y="46"/>
                    <a:pt x="326" y="48"/>
                  </a:cubicBezTo>
                  <a:cubicBezTo>
                    <a:pt x="328" y="50"/>
                    <a:pt x="329" y="52"/>
                    <a:pt x="330" y="55"/>
                  </a:cubicBezTo>
                  <a:cubicBezTo>
                    <a:pt x="330" y="57"/>
                    <a:pt x="331" y="61"/>
                    <a:pt x="331" y="65"/>
                  </a:cubicBezTo>
                  <a:cubicBezTo>
                    <a:pt x="331" y="104"/>
                    <a:pt x="331" y="104"/>
                    <a:pt x="331" y="104"/>
                  </a:cubicBezTo>
                  <a:cubicBezTo>
                    <a:pt x="308" y="104"/>
                    <a:pt x="308" y="104"/>
                    <a:pt x="308" y="104"/>
                  </a:cubicBezTo>
                  <a:close/>
                  <a:moveTo>
                    <a:pt x="331" y="119"/>
                  </a:moveTo>
                  <a:cubicBezTo>
                    <a:pt x="338" y="119"/>
                    <a:pt x="343" y="117"/>
                    <a:pt x="345" y="115"/>
                  </a:cubicBezTo>
                  <a:cubicBezTo>
                    <a:pt x="348" y="113"/>
                    <a:pt x="349" y="109"/>
                    <a:pt x="349" y="104"/>
                  </a:cubicBezTo>
                  <a:cubicBezTo>
                    <a:pt x="349" y="0"/>
                    <a:pt x="349" y="0"/>
                    <a:pt x="349" y="0"/>
                  </a:cubicBezTo>
                  <a:cubicBezTo>
                    <a:pt x="331" y="0"/>
                    <a:pt x="331" y="0"/>
                    <a:pt x="331" y="0"/>
                  </a:cubicBezTo>
                  <a:cubicBezTo>
                    <a:pt x="331" y="36"/>
                    <a:pt x="331" y="36"/>
                    <a:pt x="331" y="36"/>
                  </a:cubicBezTo>
                  <a:cubicBezTo>
                    <a:pt x="328" y="34"/>
                    <a:pt x="325" y="33"/>
                    <a:pt x="321" y="31"/>
                  </a:cubicBezTo>
                  <a:cubicBezTo>
                    <a:pt x="317" y="30"/>
                    <a:pt x="312" y="30"/>
                    <a:pt x="306" y="30"/>
                  </a:cubicBezTo>
                  <a:cubicBezTo>
                    <a:pt x="298" y="30"/>
                    <a:pt x="292" y="31"/>
                    <a:pt x="287" y="32"/>
                  </a:cubicBezTo>
                  <a:cubicBezTo>
                    <a:pt x="282" y="34"/>
                    <a:pt x="278" y="37"/>
                    <a:pt x="275" y="40"/>
                  </a:cubicBezTo>
                  <a:cubicBezTo>
                    <a:pt x="272" y="43"/>
                    <a:pt x="270" y="48"/>
                    <a:pt x="269" y="53"/>
                  </a:cubicBezTo>
                  <a:cubicBezTo>
                    <a:pt x="267" y="58"/>
                    <a:pt x="267" y="64"/>
                    <a:pt x="267" y="71"/>
                  </a:cubicBezTo>
                  <a:cubicBezTo>
                    <a:pt x="267" y="77"/>
                    <a:pt x="267" y="77"/>
                    <a:pt x="267" y="77"/>
                  </a:cubicBezTo>
                  <a:cubicBezTo>
                    <a:pt x="267" y="84"/>
                    <a:pt x="268" y="91"/>
                    <a:pt x="269" y="96"/>
                  </a:cubicBezTo>
                  <a:cubicBezTo>
                    <a:pt x="270" y="101"/>
                    <a:pt x="272" y="106"/>
                    <a:pt x="275" y="109"/>
                  </a:cubicBezTo>
                  <a:cubicBezTo>
                    <a:pt x="279" y="112"/>
                    <a:pt x="283" y="115"/>
                    <a:pt x="288" y="116"/>
                  </a:cubicBezTo>
                  <a:cubicBezTo>
                    <a:pt x="293" y="118"/>
                    <a:pt x="299" y="119"/>
                    <a:pt x="307" y="119"/>
                  </a:cubicBezTo>
                  <a:cubicBezTo>
                    <a:pt x="331" y="119"/>
                    <a:pt x="331" y="119"/>
                    <a:pt x="331" y="119"/>
                  </a:cubicBezTo>
                  <a:close/>
                  <a:moveTo>
                    <a:pt x="425" y="82"/>
                  </a:moveTo>
                  <a:cubicBezTo>
                    <a:pt x="427" y="82"/>
                    <a:pt x="429" y="82"/>
                    <a:pt x="431" y="81"/>
                  </a:cubicBezTo>
                  <a:cubicBezTo>
                    <a:pt x="432" y="81"/>
                    <a:pt x="434" y="80"/>
                    <a:pt x="435" y="79"/>
                  </a:cubicBezTo>
                  <a:cubicBezTo>
                    <a:pt x="436" y="77"/>
                    <a:pt x="436" y="76"/>
                    <a:pt x="437" y="73"/>
                  </a:cubicBezTo>
                  <a:cubicBezTo>
                    <a:pt x="437" y="71"/>
                    <a:pt x="438" y="68"/>
                    <a:pt x="438" y="64"/>
                  </a:cubicBezTo>
                  <a:cubicBezTo>
                    <a:pt x="438" y="61"/>
                    <a:pt x="438" y="61"/>
                    <a:pt x="438" y="61"/>
                  </a:cubicBezTo>
                  <a:cubicBezTo>
                    <a:pt x="438" y="57"/>
                    <a:pt x="437" y="53"/>
                    <a:pt x="436" y="49"/>
                  </a:cubicBezTo>
                  <a:cubicBezTo>
                    <a:pt x="435" y="46"/>
                    <a:pt x="433" y="42"/>
                    <a:pt x="430" y="39"/>
                  </a:cubicBezTo>
                  <a:cubicBezTo>
                    <a:pt x="427" y="36"/>
                    <a:pt x="424" y="34"/>
                    <a:pt x="419" y="32"/>
                  </a:cubicBezTo>
                  <a:cubicBezTo>
                    <a:pt x="414" y="31"/>
                    <a:pt x="408" y="30"/>
                    <a:pt x="400" y="30"/>
                  </a:cubicBezTo>
                  <a:cubicBezTo>
                    <a:pt x="392" y="30"/>
                    <a:pt x="385" y="31"/>
                    <a:pt x="380" y="33"/>
                  </a:cubicBezTo>
                  <a:cubicBezTo>
                    <a:pt x="374" y="34"/>
                    <a:pt x="370" y="37"/>
                    <a:pt x="367" y="41"/>
                  </a:cubicBezTo>
                  <a:cubicBezTo>
                    <a:pt x="364" y="44"/>
                    <a:pt x="362" y="48"/>
                    <a:pt x="361" y="53"/>
                  </a:cubicBezTo>
                  <a:cubicBezTo>
                    <a:pt x="360" y="58"/>
                    <a:pt x="360" y="64"/>
                    <a:pt x="360" y="71"/>
                  </a:cubicBezTo>
                  <a:cubicBezTo>
                    <a:pt x="360" y="80"/>
                    <a:pt x="360" y="80"/>
                    <a:pt x="360" y="80"/>
                  </a:cubicBezTo>
                  <a:cubicBezTo>
                    <a:pt x="360" y="86"/>
                    <a:pt x="360" y="91"/>
                    <a:pt x="361" y="96"/>
                  </a:cubicBezTo>
                  <a:cubicBezTo>
                    <a:pt x="362" y="101"/>
                    <a:pt x="364" y="105"/>
                    <a:pt x="367" y="108"/>
                  </a:cubicBezTo>
                  <a:cubicBezTo>
                    <a:pt x="370" y="112"/>
                    <a:pt x="374" y="114"/>
                    <a:pt x="379" y="116"/>
                  </a:cubicBezTo>
                  <a:cubicBezTo>
                    <a:pt x="384" y="118"/>
                    <a:pt x="391" y="119"/>
                    <a:pt x="399" y="119"/>
                  </a:cubicBezTo>
                  <a:cubicBezTo>
                    <a:pt x="406" y="119"/>
                    <a:pt x="406" y="119"/>
                    <a:pt x="406" y="119"/>
                  </a:cubicBezTo>
                  <a:cubicBezTo>
                    <a:pt x="412" y="119"/>
                    <a:pt x="412" y="119"/>
                    <a:pt x="412" y="119"/>
                  </a:cubicBezTo>
                  <a:cubicBezTo>
                    <a:pt x="415" y="119"/>
                    <a:pt x="417" y="119"/>
                    <a:pt x="419" y="119"/>
                  </a:cubicBezTo>
                  <a:cubicBezTo>
                    <a:pt x="422" y="119"/>
                    <a:pt x="425" y="119"/>
                    <a:pt x="428" y="119"/>
                  </a:cubicBezTo>
                  <a:cubicBezTo>
                    <a:pt x="432" y="104"/>
                    <a:pt x="432" y="104"/>
                    <a:pt x="432" y="104"/>
                  </a:cubicBezTo>
                  <a:cubicBezTo>
                    <a:pt x="423" y="104"/>
                    <a:pt x="417" y="104"/>
                    <a:pt x="412" y="104"/>
                  </a:cubicBezTo>
                  <a:cubicBezTo>
                    <a:pt x="399" y="104"/>
                    <a:pt x="399" y="104"/>
                    <a:pt x="399" y="104"/>
                  </a:cubicBezTo>
                  <a:cubicBezTo>
                    <a:pt x="394" y="104"/>
                    <a:pt x="391" y="104"/>
                    <a:pt x="388" y="103"/>
                  </a:cubicBezTo>
                  <a:cubicBezTo>
                    <a:pt x="385" y="103"/>
                    <a:pt x="383" y="102"/>
                    <a:pt x="382" y="100"/>
                  </a:cubicBezTo>
                  <a:cubicBezTo>
                    <a:pt x="380" y="98"/>
                    <a:pt x="379" y="96"/>
                    <a:pt x="379" y="93"/>
                  </a:cubicBezTo>
                  <a:cubicBezTo>
                    <a:pt x="378" y="90"/>
                    <a:pt x="378" y="87"/>
                    <a:pt x="378" y="82"/>
                  </a:cubicBezTo>
                  <a:cubicBezTo>
                    <a:pt x="425" y="82"/>
                    <a:pt x="425" y="82"/>
                    <a:pt x="425" y="82"/>
                  </a:cubicBezTo>
                  <a:close/>
                  <a:moveTo>
                    <a:pt x="410" y="44"/>
                  </a:moveTo>
                  <a:cubicBezTo>
                    <a:pt x="412" y="45"/>
                    <a:pt x="415" y="46"/>
                    <a:pt x="416" y="48"/>
                  </a:cubicBezTo>
                  <a:cubicBezTo>
                    <a:pt x="418" y="49"/>
                    <a:pt x="419" y="51"/>
                    <a:pt x="420" y="53"/>
                  </a:cubicBezTo>
                  <a:cubicBezTo>
                    <a:pt x="420" y="56"/>
                    <a:pt x="421" y="59"/>
                    <a:pt x="421" y="63"/>
                  </a:cubicBezTo>
                  <a:cubicBezTo>
                    <a:pt x="421" y="68"/>
                    <a:pt x="421" y="68"/>
                    <a:pt x="421" y="68"/>
                  </a:cubicBezTo>
                  <a:cubicBezTo>
                    <a:pt x="378" y="68"/>
                    <a:pt x="378" y="68"/>
                    <a:pt x="378" y="68"/>
                  </a:cubicBezTo>
                  <a:cubicBezTo>
                    <a:pt x="378" y="63"/>
                    <a:pt x="378" y="59"/>
                    <a:pt x="379" y="56"/>
                  </a:cubicBezTo>
                  <a:cubicBezTo>
                    <a:pt x="379" y="53"/>
                    <a:pt x="380" y="50"/>
                    <a:pt x="382" y="48"/>
                  </a:cubicBezTo>
                  <a:cubicBezTo>
                    <a:pt x="383" y="46"/>
                    <a:pt x="385" y="45"/>
                    <a:pt x="388" y="45"/>
                  </a:cubicBezTo>
                  <a:cubicBezTo>
                    <a:pt x="391" y="44"/>
                    <a:pt x="394" y="44"/>
                    <a:pt x="399" y="44"/>
                  </a:cubicBezTo>
                  <a:cubicBezTo>
                    <a:pt x="403" y="44"/>
                    <a:pt x="407" y="44"/>
                    <a:pt x="410" y="44"/>
                  </a:cubicBezTo>
                  <a:moveTo>
                    <a:pt x="466" y="119"/>
                  </a:moveTo>
                  <a:cubicBezTo>
                    <a:pt x="466" y="63"/>
                    <a:pt x="466" y="63"/>
                    <a:pt x="466" y="63"/>
                  </a:cubicBezTo>
                  <a:cubicBezTo>
                    <a:pt x="466" y="61"/>
                    <a:pt x="466" y="58"/>
                    <a:pt x="467" y="56"/>
                  </a:cubicBezTo>
                  <a:cubicBezTo>
                    <a:pt x="467" y="54"/>
                    <a:pt x="468" y="52"/>
                    <a:pt x="469" y="51"/>
                  </a:cubicBezTo>
                  <a:cubicBezTo>
                    <a:pt x="470" y="49"/>
                    <a:pt x="472" y="48"/>
                    <a:pt x="474" y="48"/>
                  </a:cubicBezTo>
                  <a:cubicBezTo>
                    <a:pt x="476" y="47"/>
                    <a:pt x="479" y="47"/>
                    <a:pt x="483" y="47"/>
                  </a:cubicBezTo>
                  <a:cubicBezTo>
                    <a:pt x="488" y="47"/>
                    <a:pt x="488" y="47"/>
                    <a:pt x="488" y="47"/>
                  </a:cubicBezTo>
                  <a:cubicBezTo>
                    <a:pt x="490" y="47"/>
                    <a:pt x="492" y="47"/>
                    <a:pt x="493" y="47"/>
                  </a:cubicBezTo>
                  <a:cubicBezTo>
                    <a:pt x="495" y="47"/>
                    <a:pt x="496" y="47"/>
                    <a:pt x="497" y="47"/>
                  </a:cubicBezTo>
                  <a:cubicBezTo>
                    <a:pt x="499" y="47"/>
                    <a:pt x="499" y="47"/>
                    <a:pt x="499" y="47"/>
                  </a:cubicBezTo>
                  <a:cubicBezTo>
                    <a:pt x="502" y="32"/>
                    <a:pt x="502" y="32"/>
                    <a:pt x="502" y="32"/>
                  </a:cubicBezTo>
                  <a:cubicBezTo>
                    <a:pt x="500" y="32"/>
                    <a:pt x="497" y="32"/>
                    <a:pt x="494" y="32"/>
                  </a:cubicBezTo>
                  <a:cubicBezTo>
                    <a:pt x="482" y="32"/>
                    <a:pt x="482" y="32"/>
                    <a:pt x="482" y="32"/>
                  </a:cubicBezTo>
                  <a:cubicBezTo>
                    <a:pt x="477" y="32"/>
                    <a:pt x="472" y="33"/>
                    <a:pt x="468" y="34"/>
                  </a:cubicBezTo>
                  <a:cubicBezTo>
                    <a:pt x="464" y="35"/>
                    <a:pt x="460" y="36"/>
                    <a:pt x="457" y="38"/>
                  </a:cubicBezTo>
                  <a:cubicBezTo>
                    <a:pt x="454" y="40"/>
                    <a:pt x="452" y="43"/>
                    <a:pt x="451" y="47"/>
                  </a:cubicBezTo>
                  <a:cubicBezTo>
                    <a:pt x="449" y="50"/>
                    <a:pt x="448" y="55"/>
                    <a:pt x="448" y="60"/>
                  </a:cubicBezTo>
                  <a:cubicBezTo>
                    <a:pt x="448" y="119"/>
                    <a:pt x="448" y="119"/>
                    <a:pt x="448" y="119"/>
                  </a:cubicBezTo>
                  <a:cubicBezTo>
                    <a:pt x="466" y="119"/>
                    <a:pt x="466" y="119"/>
                    <a:pt x="466" y="119"/>
                  </a:cubicBezTo>
                  <a:close/>
                  <a:moveTo>
                    <a:pt x="536" y="66"/>
                  </a:moveTo>
                  <a:cubicBezTo>
                    <a:pt x="534" y="66"/>
                    <a:pt x="531" y="65"/>
                    <a:pt x="530" y="65"/>
                  </a:cubicBezTo>
                  <a:cubicBezTo>
                    <a:pt x="528" y="64"/>
                    <a:pt x="527" y="63"/>
                    <a:pt x="526" y="63"/>
                  </a:cubicBezTo>
                  <a:cubicBezTo>
                    <a:pt x="524" y="60"/>
                    <a:pt x="524" y="60"/>
                    <a:pt x="524" y="60"/>
                  </a:cubicBezTo>
                  <a:cubicBezTo>
                    <a:pt x="524" y="59"/>
                    <a:pt x="524" y="57"/>
                    <a:pt x="524" y="56"/>
                  </a:cubicBezTo>
                  <a:cubicBezTo>
                    <a:pt x="524" y="52"/>
                    <a:pt x="525" y="50"/>
                    <a:pt x="527" y="49"/>
                  </a:cubicBezTo>
                  <a:cubicBezTo>
                    <a:pt x="529" y="47"/>
                    <a:pt x="534" y="47"/>
                    <a:pt x="539" y="47"/>
                  </a:cubicBezTo>
                  <a:cubicBezTo>
                    <a:pt x="545" y="47"/>
                    <a:pt x="545" y="47"/>
                    <a:pt x="545" y="47"/>
                  </a:cubicBezTo>
                  <a:cubicBezTo>
                    <a:pt x="553" y="47"/>
                    <a:pt x="553" y="47"/>
                    <a:pt x="553" y="47"/>
                  </a:cubicBezTo>
                  <a:cubicBezTo>
                    <a:pt x="556" y="47"/>
                    <a:pt x="559" y="47"/>
                    <a:pt x="563" y="47"/>
                  </a:cubicBezTo>
                  <a:cubicBezTo>
                    <a:pt x="566" y="47"/>
                    <a:pt x="571" y="47"/>
                    <a:pt x="575" y="47"/>
                  </a:cubicBezTo>
                  <a:cubicBezTo>
                    <a:pt x="579" y="32"/>
                    <a:pt x="579" y="32"/>
                    <a:pt x="579" y="32"/>
                  </a:cubicBezTo>
                  <a:cubicBezTo>
                    <a:pt x="571" y="32"/>
                    <a:pt x="564" y="32"/>
                    <a:pt x="558" y="32"/>
                  </a:cubicBezTo>
                  <a:cubicBezTo>
                    <a:pt x="541" y="32"/>
                    <a:pt x="541" y="32"/>
                    <a:pt x="541" y="32"/>
                  </a:cubicBezTo>
                  <a:cubicBezTo>
                    <a:pt x="529" y="32"/>
                    <a:pt x="520" y="34"/>
                    <a:pt x="515" y="38"/>
                  </a:cubicBezTo>
                  <a:cubicBezTo>
                    <a:pt x="509" y="43"/>
                    <a:pt x="507" y="49"/>
                    <a:pt x="507" y="56"/>
                  </a:cubicBezTo>
                  <a:cubicBezTo>
                    <a:pt x="507" y="59"/>
                    <a:pt x="507" y="59"/>
                    <a:pt x="507" y="59"/>
                  </a:cubicBezTo>
                  <a:cubicBezTo>
                    <a:pt x="507" y="62"/>
                    <a:pt x="507" y="64"/>
                    <a:pt x="508" y="67"/>
                  </a:cubicBezTo>
                  <a:cubicBezTo>
                    <a:pt x="509" y="69"/>
                    <a:pt x="510" y="72"/>
                    <a:pt x="512" y="74"/>
                  </a:cubicBezTo>
                  <a:cubicBezTo>
                    <a:pt x="514" y="76"/>
                    <a:pt x="516" y="78"/>
                    <a:pt x="519" y="79"/>
                  </a:cubicBezTo>
                  <a:cubicBezTo>
                    <a:pt x="522" y="80"/>
                    <a:pt x="526" y="81"/>
                    <a:pt x="530" y="82"/>
                  </a:cubicBezTo>
                  <a:cubicBezTo>
                    <a:pt x="551" y="83"/>
                    <a:pt x="551" y="83"/>
                    <a:pt x="551" y="83"/>
                  </a:cubicBezTo>
                  <a:cubicBezTo>
                    <a:pt x="553" y="84"/>
                    <a:pt x="556" y="84"/>
                    <a:pt x="557" y="85"/>
                  </a:cubicBezTo>
                  <a:cubicBezTo>
                    <a:pt x="559" y="85"/>
                    <a:pt x="560" y="86"/>
                    <a:pt x="561" y="87"/>
                  </a:cubicBezTo>
                  <a:cubicBezTo>
                    <a:pt x="563" y="90"/>
                    <a:pt x="563" y="90"/>
                    <a:pt x="563" y="90"/>
                  </a:cubicBezTo>
                  <a:cubicBezTo>
                    <a:pt x="563" y="91"/>
                    <a:pt x="563" y="92"/>
                    <a:pt x="563" y="94"/>
                  </a:cubicBezTo>
                  <a:cubicBezTo>
                    <a:pt x="563" y="98"/>
                    <a:pt x="562" y="101"/>
                    <a:pt x="559" y="102"/>
                  </a:cubicBezTo>
                  <a:cubicBezTo>
                    <a:pt x="557" y="104"/>
                    <a:pt x="552" y="104"/>
                    <a:pt x="546" y="104"/>
                  </a:cubicBezTo>
                  <a:cubicBezTo>
                    <a:pt x="541" y="104"/>
                    <a:pt x="535" y="104"/>
                    <a:pt x="528" y="104"/>
                  </a:cubicBezTo>
                  <a:cubicBezTo>
                    <a:pt x="522" y="104"/>
                    <a:pt x="516" y="104"/>
                    <a:pt x="509" y="104"/>
                  </a:cubicBezTo>
                  <a:cubicBezTo>
                    <a:pt x="506" y="119"/>
                    <a:pt x="506" y="119"/>
                    <a:pt x="506" y="119"/>
                  </a:cubicBezTo>
                  <a:cubicBezTo>
                    <a:pt x="513" y="119"/>
                    <a:pt x="520" y="119"/>
                    <a:pt x="527" y="119"/>
                  </a:cubicBezTo>
                  <a:cubicBezTo>
                    <a:pt x="534" y="119"/>
                    <a:pt x="540" y="119"/>
                    <a:pt x="545" y="119"/>
                  </a:cubicBezTo>
                  <a:cubicBezTo>
                    <a:pt x="557" y="119"/>
                    <a:pt x="566" y="117"/>
                    <a:pt x="572" y="112"/>
                  </a:cubicBezTo>
                  <a:cubicBezTo>
                    <a:pt x="578" y="108"/>
                    <a:pt x="581" y="102"/>
                    <a:pt x="581" y="94"/>
                  </a:cubicBezTo>
                  <a:cubicBezTo>
                    <a:pt x="581" y="92"/>
                    <a:pt x="581" y="92"/>
                    <a:pt x="581" y="92"/>
                  </a:cubicBezTo>
                  <a:cubicBezTo>
                    <a:pt x="581" y="89"/>
                    <a:pt x="580" y="87"/>
                    <a:pt x="580" y="84"/>
                  </a:cubicBezTo>
                  <a:cubicBezTo>
                    <a:pt x="579" y="81"/>
                    <a:pt x="578" y="79"/>
                    <a:pt x="576" y="77"/>
                  </a:cubicBezTo>
                  <a:cubicBezTo>
                    <a:pt x="574" y="74"/>
                    <a:pt x="572" y="72"/>
                    <a:pt x="569" y="71"/>
                  </a:cubicBezTo>
                  <a:cubicBezTo>
                    <a:pt x="566" y="69"/>
                    <a:pt x="561" y="68"/>
                    <a:pt x="556" y="68"/>
                  </a:cubicBezTo>
                  <a:cubicBezTo>
                    <a:pt x="536" y="66"/>
                    <a:pt x="536" y="66"/>
                    <a:pt x="536" y="66"/>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Freeform 7">
              <a:extLst>
                <a:ext uri="{FF2B5EF4-FFF2-40B4-BE49-F238E27FC236}">
                  <a16:creationId xmlns:a16="http://schemas.microsoft.com/office/drawing/2014/main" id="{45B78989-74E7-92D2-2E92-0148C8E983AF}"/>
                </a:ext>
              </a:extLst>
            </p:cNvPr>
            <p:cNvSpPr>
              <a:spLocks/>
            </p:cNvSpPr>
            <p:nvPr/>
          </p:nvSpPr>
          <p:spPr bwMode="ltGray">
            <a:xfrm>
              <a:off x="8470901" y="1262063"/>
              <a:ext cx="157163" cy="722313"/>
            </a:xfrm>
            <a:custGeom>
              <a:avLst/>
              <a:gdLst>
                <a:gd name="T0" fmla="*/ 0 w 14"/>
                <a:gd name="T1" fmla="*/ 2147483646 h 64"/>
                <a:gd name="T2" fmla="*/ 2147483646 w 14"/>
                <a:gd name="T3" fmla="*/ 2147483646 h 64"/>
                <a:gd name="T4" fmla="*/ 2147483646 w 14"/>
                <a:gd name="T5" fmla="*/ 2147483646 h 64"/>
                <a:gd name="T6" fmla="*/ 2147483646 w 14"/>
                <a:gd name="T7" fmla="*/ 0 h 64"/>
                <a:gd name="T8" fmla="*/ 0 w 14"/>
                <a:gd name="T9" fmla="*/ 0 h 64"/>
                <a:gd name="T10" fmla="*/ 0 w 1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64">
                  <a:moveTo>
                    <a:pt x="0" y="64"/>
                  </a:moveTo>
                  <a:cubicBezTo>
                    <a:pt x="7" y="58"/>
                    <a:pt x="7" y="58"/>
                    <a:pt x="7" y="58"/>
                  </a:cubicBezTo>
                  <a:cubicBezTo>
                    <a:pt x="11" y="53"/>
                    <a:pt x="14" y="47"/>
                    <a:pt x="14" y="41"/>
                  </a:cubicBezTo>
                  <a:cubicBezTo>
                    <a:pt x="14" y="0"/>
                    <a:pt x="14" y="0"/>
                    <a:pt x="14" y="0"/>
                  </a:cubicBezTo>
                  <a:cubicBezTo>
                    <a:pt x="0" y="0"/>
                    <a:pt x="0" y="0"/>
                    <a:pt x="0" y="0"/>
                  </a:cubicBezTo>
                  <a:cubicBezTo>
                    <a:pt x="0" y="64"/>
                    <a:pt x="0" y="64"/>
                    <a:pt x="0" y="64"/>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8">
              <a:extLst>
                <a:ext uri="{FF2B5EF4-FFF2-40B4-BE49-F238E27FC236}">
                  <a16:creationId xmlns:a16="http://schemas.microsoft.com/office/drawing/2014/main" id="{2AAC3579-0541-10A3-01BA-4CBF3202B791}"/>
                </a:ext>
              </a:extLst>
            </p:cNvPr>
            <p:cNvSpPr>
              <a:spLocks/>
            </p:cNvSpPr>
            <p:nvPr/>
          </p:nvSpPr>
          <p:spPr bwMode="ltGray">
            <a:xfrm>
              <a:off x="7434263" y="1262063"/>
              <a:ext cx="754063" cy="169863"/>
            </a:xfrm>
            <a:custGeom>
              <a:avLst/>
              <a:gdLst>
                <a:gd name="T0" fmla="*/ 2147483646 w 67"/>
                <a:gd name="T1" fmla="*/ 0 h 15"/>
                <a:gd name="T2" fmla="*/ 2147483646 w 67"/>
                <a:gd name="T3" fmla="*/ 0 h 15"/>
                <a:gd name="T4" fmla="*/ 0 w 67"/>
                <a:gd name="T5" fmla="*/ 2147483646 h 15"/>
                <a:gd name="T6" fmla="*/ 2147483646 w 67"/>
                <a:gd name="T7" fmla="*/ 2147483646 h 15"/>
                <a:gd name="T8" fmla="*/ 2147483646 w 6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5">
                  <a:moveTo>
                    <a:pt x="67" y="0"/>
                  </a:moveTo>
                  <a:cubicBezTo>
                    <a:pt x="64" y="0"/>
                    <a:pt x="38" y="0"/>
                    <a:pt x="15" y="0"/>
                  </a:cubicBezTo>
                  <a:cubicBezTo>
                    <a:pt x="0" y="15"/>
                    <a:pt x="0" y="15"/>
                    <a:pt x="0" y="15"/>
                  </a:cubicBezTo>
                  <a:cubicBezTo>
                    <a:pt x="67" y="15"/>
                    <a:pt x="67" y="15"/>
                    <a:pt x="67" y="15"/>
                  </a:cubicBezTo>
                  <a:cubicBezTo>
                    <a:pt x="67" y="0"/>
                    <a:pt x="67" y="0"/>
                    <a:pt x="67" y="0"/>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1" name="Freeform 9">
              <a:extLst>
                <a:ext uri="{FF2B5EF4-FFF2-40B4-BE49-F238E27FC236}">
                  <a16:creationId xmlns:a16="http://schemas.microsoft.com/office/drawing/2014/main" id="{D9C4D64A-5A8D-4346-8E5E-F7C0DB031487}"/>
                </a:ext>
              </a:extLst>
            </p:cNvPr>
            <p:cNvSpPr>
              <a:spLocks/>
            </p:cNvSpPr>
            <p:nvPr/>
          </p:nvSpPr>
          <p:spPr bwMode="ltGray">
            <a:xfrm>
              <a:off x="8245476" y="1262063"/>
              <a:ext cx="168275" cy="936625"/>
            </a:xfrm>
            <a:custGeom>
              <a:avLst/>
              <a:gdLst>
                <a:gd name="T0" fmla="*/ 2147483646 w 106"/>
                <a:gd name="T1" fmla="*/ 2147483646 h 590"/>
                <a:gd name="T2" fmla="*/ 2147483646 w 106"/>
                <a:gd name="T3" fmla="*/ 0 h 590"/>
                <a:gd name="T4" fmla="*/ 0 w 106"/>
                <a:gd name="T5" fmla="*/ 0 h 590"/>
                <a:gd name="T6" fmla="*/ 0 w 106"/>
                <a:gd name="T7" fmla="*/ 2147483646 h 590"/>
                <a:gd name="T8" fmla="*/ 0 w 106"/>
                <a:gd name="T9" fmla="*/ 2147483646 h 590"/>
                <a:gd name="T10" fmla="*/ 2147483646 w 106"/>
                <a:gd name="T11" fmla="*/ 2147483646 h 590"/>
                <a:gd name="T12" fmla="*/ 2147483646 w 106"/>
                <a:gd name="T13" fmla="*/ 2147483646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90">
                  <a:moveTo>
                    <a:pt x="106" y="491"/>
                  </a:moveTo>
                  <a:lnTo>
                    <a:pt x="106" y="0"/>
                  </a:lnTo>
                  <a:lnTo>
                    <a:pt x="0" y="0"/>
                  </a:lnTo>
                  <a:lnTo>
                    <a:pt x="0" y="590"/>
                  </a:lnTo>
                  <a:lnTo>
                    <a:pt x="106" y="491"/>
                  </a:ln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10">
              <a:extLst>
                <a:ext uri="{FF2B5EF4-FFF2-40B4-BE49-F238E27FC236}">
                  <a16:creationId xmlns:a16="http://schemas.microsoft.com/office/drawing/2014/main" id="{849971C3-13DA-1784-34B8-CD0045821FE9}"/>
                </a:ext>
              </a:extLst>
            </p:cNvPr>
            <p:cNvSpPr>
              <a:spLocks/>
            </p:cNvSpPr>
            <p:nvPr/>
          </p:nvSpPr>
          <p:spPr bwMode="ltGray">
            <a:xfrm>
              <a:off x="7659688" y="1047750"/>
              <a:ext cx="968375" cy="158750"/>
            </a:xfrm>
            <a:custGeom>
              <a:avLst/>
              <a:gdLst>
                <a:gd name="T0" fmla="*/ 0 w 86"/>
                <a:gd name="T1" fmla="*/ 2147483646 h 14"/>
                <a:gd name="T2" fmla="*/ 2147483646 w 86"/>
                <a:gd name="T3" fmla="*/ 2147483646 h 14"/>
                <a:gd name="T4" fmla="*/ 2147483646 w 86"/>
                <a:gd name="T5" fmla="*/ 0 h 14"/>
                <a:gd name="T6" fmla="*/ 2147483646 w 86"/>
                <a:gd name="T7" fmla="*/ 0 h 14"/>
                <a:gd name="T8" fmla="*/ 2147483646 w 86"/>
                <a:gd name="T9" fmla="*/ 2147483646 h 14"/>
                <a:gd name="T10" fmla="*/ 0 w 8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4">
                  <a:moveTo>
                    <a:pt x="0" y="14"/>
                  </a:moveTo>
                  <a:cubicBezTo>
                    <a:pt x="86" y="14"/>
                    <a:pt x="86" y="14"/>
                    <a:pt x="86" y="14"/>
                  </a:cubicBezTo>
                  <a:cubicBezTo>
                    <a:pt x="86" y="0"/>
                    <a:pt x="86" y="0"/>
                    <a:pt x="86" y="0"/>
                  </a:cubicBezTo>
                  <a:cubicBezTo>
                    <a:pt x="86" y="0"/>
                    <a:pt x="46" y="0"/>
                    <a:pt x="25" y="0"/>
                  </a:cubicBezTo>
                  <a:cubicBezTo>
                    <a:pt x="18" y="0"/>
                    <a:pt x="12" y="2"/>
                    <a:pt x="7" y="7"/>
                  </a:cubicBezTo>
                  <a:cubicBezTo>
                    <a:pt x="0" y="14"/>
                    <a:pt x="0" y="14"/>
                    <a:pt x="0" y="14"/>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 name="Title 1"/>
          <p:cNvSpPr>
            <a:spLocks noGrp="1"/>
          </p:cNvSpPr>
          <p:nvPr>
            <p:ph type="ctrTitle"/>
          </p:nvPr>
        </p:nvSpPr>
        <p:spPr bwMode="white">
          <a:xfrm>
            <a:off x="609599" y="533400"/>
            <a:ext cx="7404100" cy="3443096"/>
          </a:xfrm>
          <a:effectLst/>
        </p:spPr>
        <p:txBody>
          <a:bodyPr rIns="0" anchor="b"/>
          <a:lstStyle>
            <a:lvl1pPr>
              <a:lnSpc>
                <a:spcPct val="82000"/>
              </a:lnSpc>
              <a:defRPr sz="6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9" y="4343402"/>
            <a:ext cx="7404101" cy="1989277"/>
          </a:xfrm>
          <a:prstGeom prst="rect">
            <a:avLst/>
          </a:prstGeom>
          <a:effectLst/>
        </p:spPr>
        <p:txBody>
          <a:bodyPr anchor="b"/>
          <a:lstStyle>
            <a:lvl1pPr marL="0" indent="0" algn="l">
              <a:spcBef>
                <a:spcPts val="800"/>
              </a:spcBef>
              <a:spcAft>
                <a:spcPts val="0"/>
              </a:spcAft>
              <a:buNone/>
              <a:defRPr sz="2000" b="0" cap="none" baseline="0">
                <a:solidFill>
                  <a:schemeClr val="bg1"/>
                </a:solidFill>
              </a:defRPr>
            </a:lvl1pPr>
            <a:lvl2pPr marL="0" indent="0" algn="l">
              <a:buNone/>
              <a:defRPr i="1">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1395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ection Header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53EB9B-2B67-A783-E313-B560978FB4ED}"/>
              </a:ext>
            </a:extLst>
          </p:cNvPr>
          <p:cNvSpPr/>
          <p:nvPr/>
        </p:nvSpPr>
        <p:spPr bwMode="gray">
          <a:xfrm>
            <a:off x="1" y="0"/>
            <a:ext cx="914823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076A197B-9400-43C1-E028-989E1BE38B2E}"/>
              </a:ext>
            </a:extLst>
          </p:cNvPr>
          <p:cNvSpPr/>
          <p:nvPr/>
        </p:nvSpPr>
        <p:spPr bwMode="gray">
          <a:xfrm>
            <a:off x="9393768" y="1170517"/>
            <a:ext cx="2798233" cy="5687483"/>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nvGrpSpPr>
          <p:cNvPr id="6" name="Group 16">
            <a:extLst>
              <a:ext uri="{FF2B5EF4-FFF2-40B4-BE49-F238E27FC236}">
                <a16:creationId xmlns:a16="http://schemas.microsoft.com/office/drawing/2014/main" id="{0F89CA40-7987-8532-C86B-1984F9D2F7B8}"/>
              </a:ext>
            </a:extLst>
          </p:cNvPr>
          <p:cNvGrpSpPr>
            <a:grpSpLocks/>
          </p:cNvGrpSpPr>
          <p:nvPr/>
        </p:nvGrpSpPr>
        <p:grpSpPr bwMode="auto">
          <a:xfrm>
            <a:off x="9704917" y="349251"/>
            <a:ext cx="2029883" cy="762000"/>
            <a:chOff x="515938" y="1047750"/>
            <a:chExt cx="8112126" cy="3048000"/>
          </a:xfrm>
        </p:grpSpPr>
        <p:sp>
          <p:nvSpPr>
            <p:cNvPr id="7" name="Freeform 5">
              <a:extLst>
                <a:ext uri="{FF2B5EF4-FFF2-40B4-BE49-F238E27FC236}">
                  <a16:creationId xmlns:a16="http://schemas.microsoft.com/office/drawing/2014/main" id="{B7A08F48-FA2B-540C-AC8C-D4459E8F5CF4}"/>
                </a:ext>
              </a:extLst>
            </p:cNvPr>
            <p:cNvSpPr>
              <a:spLocks noEditPoints="1"/>
            </p:cNvSpPr>
            <p:nvPr/>
          </p:nvSpPr>
          <p:spPr bwMode="ltGray">
            <a:xfrm>
              <a:off x="515938" y="1409700"/>
              <a:ext cx="7504113" cy="1263650"/>
            </a:xfrm>
            <a:custGeom>
              <a:avLst/>
              <a:gdLst>
                <a:gd name="T0" fmla="*/ 2147483646 w 666"/>
                <a:gd name="T1" fmla="*/ 2147483646 h 112"/>
                <a:gd name="T2" fmla="*/ 2147483646 w 666"/>
                <a:gd name="T3" fmla="*/ 2147483646 h 112"/>
                <a:gd name="T4" fmla="*/ 2147483646 w 666"/>
                <a:gd name="T5" fmla="*/ 2147483646 h 112"/>
                <a:gd name="T6" fmla="*/ 2147483646 w 666"/>
                <a:gd name="T7" fmla="*/ 2147483646 h 112"/>
                <a:gd name="T8" fmla="*/ 2147483646 w 666"/>
                <a:gd name="T9" fmla="*/ 2147483646 h 112"/>
                <a:gd name="T10" fmla="*/ 2147483646 w 666"/>
                <a:gd name="T11" fmla="*/ 2147483646 h 112"/>
                <a:gd name="T12" fmla="*/ 2147483646 w 666"/>
                <a:gd name="T13" fmla="*/ 2147483646 h 112"/>
                <a:gd name="T14" fmla="*/ 2147483646 w 666"/>
                <a:gd name="T15" fmla="*/ 2147483646 h 112"/>
                <a:gd name="T16" fmla="*/ 2147483646 w 666"/>
                <a:gd name="T17" fmla="*/ 2147483646 h 112"/>
                <a:gd name="T18" fmla="*/ 2147483646 w 666"/>
                <a:gd name="T19" fmla="*/ 2147483646 h 112"/>
                <a:gd name="T20" fmla="*/ 2147483646 w 666"/>
                <a:gd name="T21" fmla="*/ 2147483646 h 112"/>
                <a:gd name="T22" fmla="*/ 2147483646 w 666"/>
                <a:gd name="T23" fmla="*/ 2147483646 h 112"/>
                <a:gd name="T24" fmla="*/ 2147483646 w 666"/>
                <a:gd name="T25" fmla="*/ 2147483646 h 112"/>
                <a:gd name="T26" fmla="*/ 2147483646 w 666"/>
                <a:gd name="T27" fmla="*/ 2147483646 h 112"/>
                <a:gd name="T28" fmla="*/ 2147483646 w 666"/>
                <a:gd name="T29" fmla="*/ 2147483646 h 112"/>
                <a:gd name="T30" fmla="*/ 2147483646 w 666"/>
                <a:gd name="T31" fmla="*/ 2147483646 h 112"/>
                <a:gd name="T32" fmla="*/ 2147483646 w 666"/>
                <a:gd name="T33" fmla="*/ 2147483646 h 112"/>
                <a:gd name="T34" fmla="*/ 2147483646 w 666"/>
                <a:gd name="T35" fmla="*/ 2147483646 h 112"/>
                <a:gd name="T36" fmla="*/ 2147483646 w 666"/>
                <a:gd name="T37" fmla="*/ 2147483646 h 112"/>
                <a:gd name="T38" fmla="*/ 2147483646 w 666"/>
                <a:gd name="T39" fmla="*/ 2147483646 h 112"/>
                <a:gd name="T40" fmla="*/ 2147483646 w 666"/>
                <a:gd name="T41" fmla="*/ 2147483646 h 112"/>
                <a:gd name="T42" fmla="*/ 2147483646 w 666"/>
                <a:gd name="T43" fmla="*/ 2147483646 h 112"/>
                <a:gd name="T44" fmla="*/ 2147483646 w 666"/>
                <a:gd name="T45" fmla="*/ 2147483646 h 112"/>
                <a:gd name="T46" fmla="*/ 2147483646 w 666"/>
                <a:gd name="T47" fmla="*/ 2147483646 h 112"/>
                <a:gd name="T48" fmla="*/ 2147483646 w 666"/>
                <a:gd name="T49" fmla="*/ 2147483646 h 112"/>
                <a:gd name="T50" fmla="*/ 2147483646 w 666"/>
                <a:gd name="T51" fmla="*/ 2147483646 h 112"/>
                <a:gd name="T52" fmla="*/ 2147483646 w 666"/>
                <a:gd name="T53" fmla="*/ 2147483646 h 112"/>
                <a:gd name="T54" fmla="*/ 2147483646 w 666"/>
                <a:gd name="T55" fmla="*/ 0 h 112"/>
                <a:gd name="T56" fmla="*/ 2147483646 w 666"/>
                <a:gd name="T57" fmla="*/ 2147483646 h 112"/>
                <a:gd name="T58" fmla="*/ 2147483646 w 666"/>
                <a:gd name="T59" fmla="*/ 2147483646 h 112"/>
                <a:gd name="T60" fmla="*/ 2147483646 w 666"/>
                <a:gd name="T61" fmla="*/ 2147483646 h 112"/>
                <a:gd name="T62" fmla="*/ 2147483646 w 666"/>
                <a:gd name="T63" fmla="*/ 2147483646 h 112"/>
                <a:gd name="T64" fmla="*/ 2147483646 w 666"/>
                <a:gd name="T65" fmla="*/ 2147483646 h 112"/>
                <a:gd name="T66" fmla="*/ 2147483646 w 666"/>
                <a:gd name="T67" fmla="*/ 2147483646 h 112"/>
                <a:gd name="T68" fmla="*/ 2147483646 w 666"/>
                <a:gd name="T69" fmla="*/ 2147483646 h 112"/>
                <a:gd name="T70" fmla="*/ 2147483646 w 666"/>
                <a:gd name="T71" fmla="*/ 2147483646 h 112"/>
                <a:gd name="T72" fmla="*/ 2147483646 w 666"/>
                <a:gd name="T73" fmla="*/ 2147483646 h 112"/>
                <a:gd name="T74" fmla="*/ 2147483646 w 666"/>
                <a:gd name="T75" fmla="*/ 2147483646 h 112"/>
                <a:gd name="T76" fmla="*/ 2147483646 w 666"/>
                <a:gd name="T77" fmla="*/ 2147483646 h 112"/>
                <a:gd name="T78" fmla="*/ 2147483646 w 666"/>
                <a:gd name="T79" fmla="*/ 2147483646 h 112"/>
                <a:gd name="T80" fmla="*/ 2147483646 w 666"/>
                <a:gd name="T81" fmla="*/ 2147483646 h 112"/>
                <a:gd name="T82" fmla="*/ 2147483646 w 666"/>
                <a:gd name="T83" fmla="*/ 2147483646 h 112"/>
                <a:gd name="T84" fmla="*/ 2147483646 w 666"/>
                <a:gd name="T85" fmla="*/ 2147483646 h 112"/>
                <a:gd name="T86" fmla="*/ 2147483646 w 666"/>
                <a:gd name="T87" fmla="*/ 2147483646 h 112"/>
                <a:gd name="T88" fmla="*/ 2147483646 w 666"/>
                <a:gd name="T89" fmla="*/ 2147483646 h 112"/>
                <a:gd name="T90" fmla="*/ 2147483646 w 666"/>
                <a:gd name="T91" fmla="*/ 2147483646 h 112"/>
                <a:gd name="T92" fmla="*/ 2147483646 w 666"/>
                <a:gd name="T93" fmla="*/ 2147483646 h 112"/>
                <a:gd name="T94" fmla="*/ 2147483646 w 666"/>
                <a:gd name="T95" fmla="*/ 2147483646 h 112"/>
                <a:gd name="T96" fmla="*/ 2147483646 w 666"/>
                <a:gd name="T97" fmla="*/ 2147483646 h 112"/>
                <a:gd name="T98" fmla="*/ 2147483646 w 666"/>
                <a:gd name="T99" fmla="*/ 2147483646 h 112"/>
                <a:gd name="T100" fmla="*/ 2147483646 w 666"/>
                <a:gd name="T101" fmla="*/ 2147483646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6" h="112">
                  <a:moveTo>
                    <a:pt x="0" y="78"/>
                  </a:moveTo>
                  <a:cubicBezTo>
                    <a:pt x="0" y="84"/>
                    <a:pt x="0" y="89"/>
                    <a:pt x="1" y="93"/>
                  </a:cubicBezTo>
                  <a:cubicBezTo>
                    <a:pt x="2" y="97"/>
                    <a:pt x="4" y="100"/>
                    <a:pt x="7" y="103"/>
                  </a:cubicBezTo>
                  <a:cubicBezTo>
                    <a:pt x="9" y="105"/>
                    <a:pt x="13" y="107"/>
                    <a:pt x="17" y="108"/>
                  </a:cubicBezTo>
                  <a:cubicBezTo>
                    <a:pt x="22" y="109"/>
                    <a:pt x="27" y="109"/>
                    <a:pt x="34" y="109"/>
                  </a:cubicBezTo>
                  <a:cubicBezTo>
                    <a:pt x="47" y="109"/>
                    <a:pt x="47" y="109"/>
                    <a:pt x="47" y="109"/>
                  </a:cubicBezTo>
                  <a:cubicBezTo>
                    <a:pt x="50" y="95"/>
                    <a:pt x="50" y="95"/>
                    <a:pt x="50" y="95"/>
                  </a:cubicBezTo>
                  <a:cubicBezTo>
                    <a:pt x="34" y="95"/>
                    <a:pt x="34" y="95"/>
                    <a:pt x="34" y="95"/>
                  </a:cubicBezTo>
                  <a:cubicBezTo>
                    <a:pt x="31" y="95"/>
                    <a:pt x="28" y="95"/>
                    <a:pt x="26" y="94"/>
                  </a:cubicBezTo>
                  <a:cubicBezTo>
                    <a:pt x="24" y="94"/>
                    <a:pt x="22" y="93"/>
                    <a:pt x="21" y="92"/>
                  </a:cubicBezTo>
                  <a:cubicBezTo>
                    <a:pt x="20" y="91"/>
                    <a:pt x="19" y="89"/>
                    <a:pt x="19" y="87"/>
                  </a:cubicBezTo>
                  <a:cubicBezTo>
                    <a:pt x="18" y="84"/>
                    <a:pt x="18" y="81"/>
                    <a:pt x="18" y="78"/>
                  </a:cubicBezTo>
                  <a:cubicBezTo>
                    <a:pt x="18" y="38"/>
                    <a:pt x="18" y="38"/>
                    <a:pt x="18" y="38"/>
                  </a:cubicBezTo>
                  <a:cubicBezTo>
                    <a:pt x="48" y="38"/>
                    <a:pt x="48" y="38"/>
                    <a:pt x="48" y="38"/>
                  </a:cubicBezTo>
                  <a:cubicBezTo>
                    <a:pt x="51" y="23"/>
                    <a:pt x="51" y="23"/>
                    <a:pt x="51" y="23"/>
                  </a:cubicBezTo>
                  <a:cubicBezTo>
                    <a:pt x="18" y="23"/>
                    <a:pt x="18" y="23"/>
                    <a:pt x="18" y="23"/>
                  </a:cubicBezTo>
                  <a:cubicBezTo>
                    <a:pt x="18" y="0"/>
                    <a:pt x="18" y="0"/>
                    <a:pt x="18" y="0"/>
                  </a:cubicBezTo>
                  <a:cubicBezTo>
                    <a:pt x="0" y="3"/>
                    <a:pt x="0" y="3"/>
                    <a:pt x="0" y="3"/>
                  </a:cubicBezTo>
                  <a:cubicBezTo>
                    <a:pt x="0" y="78"/>
                    <a:pt x="0" y="78"/>
                    <a:pt x="0" y="78"/>
                  </a:cubicBezTo>
                  <a:close/>
                  <a:moveTo>
                    <a:pt x="78" y="109"/>
                  </a:moveTo>
                  <a:cubicBezTo>
                    <a:pt x="78" y="54"/>
                    <a:pt x="78" y="54"/>
                    <a:pt x="78" y="54"/>
                  </a:cubicBezTo>
                  <a:cubicBezTo>
                    <a:pt x="78" y="51"/>
                    <a:pt x="78" y="49"/>
                    <a:pt x="78" y="47"/>
                  </a:cubicBezTo>
                  <a:cubicBezTo>
                    <a:pt x="78" y="45"/>
                    <a:pt x="79" y="43"/>
                    <a:pt x="80" y="42"/>
                  </a:cubicBezTo>
                  <a:cubicBezTo>
                    <a:pt x="81" y="40"/>
                    <a:pt x="83" y="39"/>
                    <a:pt x="85" y="38"/>
                  </a:cubicBezTo>
                  <a:cubicBezTo>
                    <a:pt x="88" y="38"/>
                    <a:pt x="91" y="37"/>
                    <a:pt x="95" y="37"/>
                  </a:cubicBezTo>
                  <a:cubicBezTo>
                    <a:pt x="100" y="37"/>
                    <a:pt x="100" y="37"/>
                    <a:pt x="100" y="37"/>
                  </a:cubicBezTo>
                  <a:cubicBezTo>
                    <a:pt x="102" y="37"/>
                    <a:pt x="103" y="37"/>
                    <a:pt x="105" y="37"/>
                  </a:cubicBezTo>
                  <a:cubicBezTo>
                    <a:pt x="106" y="37"/>
                    <a:pt x="107" y="37"/>
                    <a:pt x="108" y="37"/>
                  </a:cubicBezTo>
                  <a:cubicBezTo>
                    <a:pt x="110" y="37"/>
                    <a:pt x="110" y="37"/>
                    <a:pt x="110" y="37"/>
                  </a:cubicBezTo>
                  <a:cubicBezTo>
                    <a:pt x="113" y="23"/>
                    <a:pt x="113" y="23"/>
                    <a:pt x="113" y="23"/>
                  </a:cubicBezTo>
                  <a:cubicBezTo>
                    <a:pt x="111" y="23"/>
                    <a:pt x="109" y="23"/>
                    <a:pt x="106" y="23"/>
                  </a:cubicBezTo>
                  <a:cubicBezTo>
                    <a:pt x="93" y="23"/>
                    <a:pt x="93" y="23"/>
                    <a:pt x="93" y="23"/>
                  </a:cubicBezTo>
                  <a:cubicBezTo>
                    <a:pt x="88" y="23"/>
                    <a:pt x="83" y="23"/>
                    <a:pt x="79" y="24"/>
                  </a:cubicBezTo>
                  <a:cubicBezTo>
                    <a:pt x="75" y="25"/>
                    <a:pt x="72" y="27"/>
                    <a:pt x="69" y="29"/>
                  </a:cubicBezTo>
                  <a:cubicBezTo>
                    <a:pt x="66" y="31"/>
                    <a:pt x="64" y="34"/>
                    <a:pt x="62" y="38"/>
                  </a:cubicBezTo>
                  <a:cubicBezTo>
                    <a:pt x="60" y="41"/>
                    <a:pt x="60" y="45"/>
                    <a:pt x="60" y="50"/>
                  </a:cubicBezTo>
                  <a:cubicBezTo>
                    <a:pt x="60" y="109"/>
                    <a:pt x="60" y="109"/>
                    <a:pt x="60" y="109"/>
                  </a:cubicBezTo>
                  <a:cubicBezTo>
                    <a:pt x="78" y="109"/>
                    <a:pt x="78" y="109"/>
                    <a:pt x="78" y="109"/>
                  </a:cubicBezTo>
                  <a:close/>
                  <a:moveTo>
                    <a:pt x="138" y="22"/>
                  </a:moveTo>
                  <a:cubicBezTo>
                    <a:pt x="133" y="24"/>
                    <a:pt x="129" y="26"/>
                    <a:pt x="125" y="29"/>
                  </a:cubicBezTo>
                  <a:cubicBezTo>
                    <a:pt x="122" y="32"/>
                    <a:pt x="120" y="36"/>
                    <a:pt x="118" y="42"/>
                  </a:cubicBezTo>
                  <a:cubicBezTo>
                    <a:pt x="116" y="47"/>
                    <a:pt x="116" y="54"/>
                    <a:pt x="116" y="62"/>
                  </a:cubicBezTo>
                  <a:cubicBezTo>
                    <a:pt x="116" y="71"/>
                    <a:pt x="116" y="71"/>
                    <a:pt x="116" y="71"/>
                  </a:cubicBezTo>
                  <a:cubicBezTo>
                    <a:pt x="116" y="79"/>
                    <a:pt x="116" y="85"/>
                    <a:pt x="118" y="91"/>
                  </a:cubicBezTo>
                  <a:cubicBezTo>
                    <a:pt x="120" y="96"/>
                    <a:pt x="122" y="100"/>
                    <a:pt x="125" y="103"/>
                  </a:cubicBezTo>
                  <a:cubicBezTo>
                    <a:pt x="129" y="107"/>
                    <a:pt x="133" y="109"/>
                    <a:pt x="138" y="110"/>
                  </a:cubicBezTo>
                  <a:cubicBezTo>
                    <a:pt x="143" y="111"/>
                    <a:pt x="150" y="112"/>
                    <a:pt x="157" y="112"/>
                  </a:cubicBezTo>
                  <a:cubicBezTo>
                    <a:pt x="165" y="112"/>
                    <a:pt x="171" y="111"/>
                    <a:pt x="176" y="110"/>
                  </a:cubicBezTo>
                  <a:cubicBezTo>
                    <a:pt x="181" y="109"/>
                    <a:pt x="186" y="107"/>
                    <a:pt x="189" y="103"/>
                  </a:cubicBezTo>
                  <a:cubicBezTo>
                    <a:pt x="192" y="100"/>
                    <a:pt x="195" y="96"/>
                    <a:pt x="196" y="91"/>
                  </a:cubicBezTo>
                  <a:cubicBezTo>
                    <a:pt x="198" y="85"/>
                    <a:pt x="199" y="79"/>
                    <a:pt x="199" y="71"/>
                  </a:cubicBezTo>
                  <a:cubicBezTo>
                    <a:pt x="199" y="62"/>
                    <a:pt x="199" y="62"/>
                    <a:pt x="199" y="62"/>
                  </a:cubicBezTo>
                  <a:cubicBezTo>
                    <a:pt x="199" y="54"/>
                    <a:pt x="198" y="47"/>
                    <a:pt x="196" y="42"/>
                  </a:cubicBezTo>
                  <a:cubicBezTo>
                    <a:pt x="195" y="36"/>
                    <a:pt x="192" y="32"/>
                    <a:pt x="189" y="29"/>
                  </a:cubicBezTo>
                  <a:cubicBezTo>
                    <a:pt x="186" y="26"/>
                    <a:pt x="181" y="24"/>
                    <a:pt x="176" y="22"/>
                  </a:cubicBezTo>
                  <a:cubicBezTo>
                    <a:pt x="171" y="21"/>
                    <a:pt x="165" y="20"/>
                    <a:pt x="157" y="20"/>
                  </a:cubicBezTo>
                  <a:cubicBezTo>
                    <a:pt x="150" y="20"/>
                    <a:pt x="143" y="21"/>
                    <a:pt x="138" y="22"/>
                  </a:cubicBezTo>
                  <a:moveTo>
                    <a:pt x="180" y="71"/>
                  </a:moveTo>
                  <a:cubicBezTo>
                    <a:pt x="180" y="77"/>
                    <a:pt x="180" y="81"/>
                    <a:pt x="179" y="85"/>
                  </a:cubicBezTo>
                  <a:cubicBezTo>
                    <a:pt x="179" y="88"/>
                    <a:pt x="177" y="91"/>
                    <a:pt x="176" y="93"/>
                  </a:cubicBezTo>
                  <a:cubicBezTo>
                    <a:pt x="174" y="95"/>
                    <a:pt x="172" y="96"/>
                    <a:pt x="169" y="97"/>
                  </a:cubicBezTo>
                  <a:cubicBezTo>
                    <a:pt x="166" y="97"/>
                    <a:pt x="162" y="98"/>
                    <a:pt x="157" y="98"/>
                  </a:cubicBezTo>
                  <a:cubicBezTo>
                    <a:pt x="152" y="98"/>
                    <a:pt x="148" y="97"/>
                    <a:pt x="145" y="97"/>
                  </a:cubicBezTo>
                  <a:cubicBezTo>
                    <a:pt x="142" y="96"/>
                    <a:pt x="140" y="95"/>
                    <a:pt x="138" y="93"/>
                  </a:cubicBezTo>
                  <a:cubicBezTo>
                    <a:pt x="137" y="91"/>
                    <a:pt x="136" y="88"/>
                    <a:pt x="135" y="85"/>
                  </a:cubicBezTo>
                  <a:cubicBezTo>
                    <a:pt x="134" y="81"/>
                    <a:pt x="134" y="77"/>
                    <a:pt x="134" y="71"/>
                  </a:cubicBezTo>
                  <a:cubicBezTo>
                    <a:pt x="134" y="62"/>
                    <a:pt x="134" y="62"/>
                    <a:pt x="134" y="62"/>
                  </a:cubicBezTo>
                  <a:cubicBezTo>
                    <a:pt x="134" y="56"/>
                    <a:pt x="134" y="51"/>
                    <a:pt x="135" y="48"/>
                  </a:cubicBezTo>
                  <a:cubicBezTo>
                    <a:pt x="136" y="44"/>
                    <a:pt x="137" y="41"/>
                    <a:pt x="138" y="39"/>
                  </a:cubicBezTo>
                  <a:cubicBezTo>
                    <a:pt x="140" y="38"/>
                    <a:pt x="142" y="36"/>
                    <a:pt x="145" y="36"/>
                  </a:cubicBezTo>
                  <a:cubicBezTo>
                    <a:pt x="148" y="35"/>
                    <a:pt x="152" y="35"/>
                    <a:pt x="157" y="35"/>
                  </a:cubicBezTo>
                  <a:cubicBezTo>
                    <a:pt x="162" y="35"/>
                    <a:pt x="166" y="35"/>
                    <a:pt x="169" y="36"/>
                  </a:cubicBezTo>
                  <a:cubicBezTo>
                    <a:pt x="172" y="36"/>
                    <a:pt x="174" y="38"/>
                    <a:pt x="176" y="39"/>
                  </a:cubicBezTo>
                  <a:cubicBezTo>
                    <a:pt x="177" y="41"/>
                    <a:pt x="179" y="44"/>
                    <a:pt x="179" y="48"/>
                  </a:cubicBezTo>
                  <a:cubicBezTo>
                    <a:pt x="180" y="51"/>
                    <a:pt x="180" y="56"/>
                    <a:pt x="180" y="62"/>
                  </a:cubicBezTo>
                  <a:cubicBezTo>
                    <a:pt x="180" y="71"/>
                    <a:pt x="180" y="71"/>
                    <a:pt x="180" y="71"/>
                  </a:cubicBezTo>
                  <a:close/>
                  <a:moveTo>
                    <a:pt x="277" y="106"/>
                  </a:moveTo>
                  <a:cubicBezTo>
                    <a:pt x="284" y="101"/>
                    <a:pt x="287" y="94"/>
                    <a:pt x="287" y="84"/>
                  </a:cubicBezTo>
                  <a:cubicBezTo>
                    <a:pt x="287" y="23"/>
                    <a:pt x="287" y="23"/>
                    <a:pt x="287" y="23"/>
                  </a:cubicBezTo>
                  <a:cubicBezTo>
                    <a:pt x="269" y="23"/>
                    <a:pt x="269" y="23"/>
                    <a:pt x="269" y="23"/>
                  </a:cubicBezTo>
                  <a:cubicBezTo>
                    <a:pt x="269" y="80"/>
                    <a:pt x="269" y="80"/>
                    <a:pt x="269" y="80"/>
                  </a:cubicBezTo>
                  <a:cubicBezTo>
                    <a:pt x="269" y="83"/>
                    <a:pt x="269" y="86"/>
                    <a:pt x="269" y="88"/>
                  </a:cubicBezTo>
                  <a:cubicBezTo>
                    <a:pt x="268" y="90"/>
                    <a:pt x="267" y="92"/>
                    <a:pt x="266" y="93"/>
                  </a:cubicBezTo>
                  <a:cubicBezTo>
                    <a:pt x="265" y="95"/>
                    <a:pt x="263" y="96"/>
                    <a:pt x="260" y="96"/>
                  </a:cubicBezTo>
                  <a:cubicBezTo>
                    <a:pt x="257" y="97"/>
                    <a:pt x="253" y="97"/>
                    <a:pt x="248" y="97"/>
                  </a:cubicBezTo>
                  <a:cubicBezTo>
                    <a:pt x="243" y="97"/>
                    <a:pt x="239" y="97"/>
                    <a:pt x="237" y="96"/>
                  </a:cubicBezTo>
                  <a:cubicBezTo>
                    <a:pt x="234" y="96"/>
                    <a:pt x="232" y="95"/>
                    <a:pt x="230" y="93"/>
                  </a:cubicBezTo>
                  <a:cubicBezTo>
                    <a:pt x="229" y="92"/>
                    <a:pt x="228" y="90"/>
                    <a:pt x="228" y="88"/>
                  </a:cubicBezTo>
                  <a:cubicBezTo>
                    <a:pt x="227" y="86"/>
                    <a:pt x="227" y="83"/>
                    <a:pt x="227" y="80"/>
                  </a:cubicBezTo>
                  <a:cubicBezTo>
                    <a:pt x="227" y="23"/>
                    <a:pt x="227" y="23"/>
                    <a:pt x="227" y="23"/>
                  </a:cubicBezTo>
                  <a:cubicBezTo>
                    <a:pt x="209" y="23"/>
                    <a:pt x="209" y="23"/>
                    <a:pt x="209" y="23"/>
                  </a:cubicBezTo>
                  <a:cubicBezTo>
                    <a:pt x="209" y="84"/>
                    <a:pt x="209" y="84"/>
                    <a:pt x="209" y="84"/>
                  </a:cubicBezTo>
                  <a:cubicBezTo>
                    <a:pt x="209" y="94"/>
                    <a:pt x="213" y="101"/>
                    <a:pt x="219" y="106"/>
                  </a:cubicBezTo>
                  <a:cubicBezTo>
                    <a:pt x="226" y="110"/>
                    <a:pt x="235" y="112"/>
                    <a:pt x="248" y="112"/>
                  </a:cubicBezTo>
                  <a:cubicBezTo>
                    <a:pt x="261" y="112"/>
                    <a:pt x="271" y="110"/>
                    <a:pt x="277" y="106"/>
                  </a:cubicBezTo>
                  <a:moveTo>
                    <a:pt x="303" y="78"/>
                  </a:moveTo>
                  <a:cubicBezTo>
                    <a:pt x="303" y="84"/>
                    <a:pt x="303" y="89"/>
                    <a:pt x="304" y="93"/>
                  </a:cubicBezTo>
                  <a:cubicBezTo>
                    <a:pt x="305" y="97"/>
                    <a:pt x="307" y="100"/>
                    <a:pt x="309" y="103"/>
                  </a:cubicBezTo>
                  <a:cubicBezTo>
                    <a:pt x="312" y="105"/>
                    <a:pt x="315" y="107"/>
                    <a:pt x="320" y="108"/>
                  </a:cubicBezTo>
                  <a:cubicBezTo>
                    <a:pt x="324" y="109"/>
                    <a:pt x="330" y="109"/>
                    <a:pt x="337" y="109"/>
                  </a:cubicBezTo>
                  <a:cubicBezTo>
                    <a:pt x="349" y="109"/>
                    <a:pt x="349" y="109"/>
                    <a:pt x="349" y="109"/>
                  </a:cubicBezTo>
                  <a:cubicBezTo>
                    <a:pt x="352" y="95"/>
                    <a:pt x="352" y="95"/>
                    <a:pt x="352" y="95"/>
                  </a:cubicBezTo>
                  <a:cubicBezTo>
                    <a:pt x="337" y="95"/>
                    <a:pt x="337" y="95"/>
                    <a:pt x="337" y="95"/>
                  </a:cubicBezTo>
                  <a:cubicBezTo>
                    <a:pt x="333" y="95"/>
                    <a:pt x="331" y="95"/>
                    <a:pt x="328" y="94"/>
                  </a:cubicBezTo>
                  <a:cubicBezTo>
                    <a:pt x="326" y="94"/>
                    <a:pt x="325" y="93"/>
                    <a:pt x="324" y="92"/>
                  </a:cubicBezTo>
                  <a:cubicBezTo>
                    <a:pt x="322" y="91"/>
                    <a:pt x="322" y="89"/>
                    <a:pt x="321" y="87"/>
                  </a:cubicBezTo>
                  <a:cubicBezTo>
                    <a:pt x="321" y="84"/>
                    <a:pt x="321" y="81"/>
                    <a:pt x="321" y="78"/>
                  </a:cubicBezTo>
                  <a:cubicBezTo>
                    <a:pt x="321" y="38"/>
                    <a:pt x="321" y="38"/>
                    <a:pt x="321" y="38"/>
                  </a:cubicBezTo>
                  <a:cubicBezTo>
                    <a:pt x="350" y="38"/>
                    <a:pt x="350" y="38"/>
                    <a:pt x="350" y="38"/>
                  </a:cubicBezTo>
                  <a:cubicBezTo>
                    <a:pt x="353" y="23"/>
                    <a:pt x="353" y="23"/>
                    <a:pt x="353" y="23"/>
                  </a:cubicBezTo>
                  <a:cubicBezTo>
                    <a:pt x="321" y="23"/>
                    <a:pt x="321" y="23"/>
                    <a:pt x="321" y="23"/>
                  </a:cubicBezTo>
                  <a:cubicBezTo>
                    <a:pt x="321" y="0"/>
                    <a:pt x="321" y="0"/>
                    <a:pt x="321" y="0"/>
                  </a:cubicBezTo>
                  <a:cubicBezTo>
                    <a:pt x="303" y="3"/>
                    <a:pt x="303" y="3"/>
                    <a:pt x="303" y="3"/>
                  </a:cubicBezTo>
                  <a:cubicBezTo>
                    <a:pt x="303" y="78"/>
                    <a:pt x="303" y="78"/>
                    <a:pt x="303" y="78"/>
                  </a:cubicBezTo>
                  <a:close/>
                  <a:moveTo>
                    <a:pt x="380" y="109"/>
                  </a:moveTo>
                  <a:cubicBezTo>
                    <a:pt x="380" y="52"/>
                    <a:pt x="380" y="52"/>
                    <a:pt x="380" y="52"/>
                  </a:cubicBezTo>
                  <a:cubicBezTo>
                    <a:pt x="380" y="49"/>
                    <a:pt x="380" y="47"/>
                    <a:pt x="381" y="45"/>
                  </a:cubicBezTo>
                  <a:cubicBezTo>
                    <a:pt x="381" y="43"/>
                    <a:pt x="382" y="41"/>
                    <a:pt x="383" y="39"/>
                  </a:cubicBezTo>
                  <a:cubicBezTo>
                    <a:pt x="384" y="38"/>
                    <a:pt x="386" y="37"/>
                    <a:pt x="388" y="36"/>
                  </a:cubicBezTo>
                  <a:cubicBezTo>
                    <a:pt x="390" y="35"/>
                    <a:pt x="394" y="35"/>
                    <a:pt x="398" y="35"/>
                  </a:cubicBezTo>
                  <a:cubicBezTo>
                    <a:pt x="402" y="35"/>
                    <a:pt x="405" y="35"/>
                    <a:pt x="408" y="36"/>
                  </a:cubicBezTo>
                  <a:cubicBezTo>
                    <a:pt x="410" y="37"/>
                    <a:pt x="412" y="38"/>
                    <a:pt x="413" y="39"/>
                  </a:cubicBezTo>
                  <a:cubicBezTo>
                    <a:pt x="414" y="41"/>
                    <a:pt x="415" y="43"/>
                    <a:pt x="415" y="45"/>
                  </a:cubicBezTo>
                  <a:cubicBezTo>
                    <a:pt x="416" y="47"/>
                    <a:pt x="416" y="49"/>
                    <a:pt x="416" y="52"/>
                  </a:cubicBezTo>
                  <a:cubicBezTo>
                    <a:pt x="416" y="109"/>
                    <a:pt x="416" y="109"/>
                    <a:pt x="416" y="109"/>
                  </a:cubicBezTo>
                  <a:cubicBezTo>
                    <a:pt x="434" y="109"/>
                    <a:pt x="434" y="109"/>
                    <a:pt x="434" y="109"/>
                  </a:cubicBezTo>
                  <a:cubicBezTo>
                    <a:pt x="434" y="50"/>
                    <a:pt x="434" y="50"/>
                    <a:pt x="434" y="50"/>
                  </a:cubicBezTo>
                  <a:cubicBezTo>
                    <a:pt x="434" y="47"/>
                    <a:pt x="434" y="45"/>
                    <a:pt x="434" y="43"/>
                  </a:cubicBezTo>
                  <a:cubicBezTo>
                    <a:pt x="435" y="42"/>
                    <a:pt x="436" y="40"/>
                    <a:pt x="437" y="39"/>
                  </a:cubicBezTo>
                  <a:cubicBezTo>
                    <a:pt x="438" y="37"/>
                    <a:pt x="440" y="37"/>
                    <a:pt x="442" y="36"/>
                  </a:cubicBezTo>
                  <a:cubicBezTo>
                    <a:pt x="445" y="35"/>
                    <a:pt x="448" y="35"/>
                    <a:pt x="452" y="35"/>
                  </a:cubicBezTo>
                  <a:cubicBezTo>
                    <a:pt x="456" y="35"/>
                    <a:pt x="459" y="35"/>
                    <a:pt x="461" y="36"/>
                  </a:cubicBezTo>
                  <a:cubicBezTo>
                    <a:pt x="464" y="37"/>
                    <a:pt x="466" y="38"/>
                    <a:pt x="467" y="39"/>
                  </a:cubicBezTo>
                  <a:cubicBezTo>
                    <a:pt x="468" y="41"/>
                    <a:pt x="469" y="43"/>
                    <a:pt x="469" y="45"/>
                  </a:cubicBezTo>
                  <a:cubicBezTo>
                    <a:pt x="469" y="47"/>
                    <a:pt x="469" y="49"/>
                    <a:pt x="469" y="52"/>
                  </a:cubicBezTo>
                  <a:cubicBezTo>
                    <a:pt x="469" y="109"/>
                    <a:pt x="469" y="109"/>
                    <a:pt x="469" y="109"/>
                  </a:cubicBezTo>
                  <a:cubicBezTo>
                    <a:pt x="487" y="109"/>
                    <a:pt x="487" y="109"/>
                    <a:pt x="487" y="109"/>
                  </a:cubicBezTo>
                  <a:cubicBezTo>
                    <a:pt x="487" y="48"/>
                    <a:pt x="487" y="48"/>
                    <a:pt x="487" y="48"/>
                  </a:cubicBezTo>
                  <a:cubicBezTo>
                    <a:pt x="487" y="38"/>
                    <a:pt x="484" y="31"/>
                    <a:pt x="478" y="27"/>
                  </a:cubicBezTo>
                  <a:cubicBezTo>
                    <a:pt x="472" y="23"/>
                    <a:pt x="463" y="20"/>
                    <a:pt x="452" y="20"/>
                  </a:cubicBezTo>
                  <a:cubicBezTo>
                    <a:pt x="446" y="20"/>
                    <a:pt x="440" y="21"/>
                    <a:pt x="435" y="23"/>
                  </a:cubicBezTo>
                  <a:cubicBezTo>
                    <a:pt x="431" y="25"/>
                    <a:pt x="427" y="27"/>
                    <a:pt x="425" y="30"/>
                  </a:cubicBezTo>
                  <a:cubicBezTo>
                    <a:pt x="422" y="27"/>
                    <a:pt x="419" y="25"/>
                    <a:pt x="414" y="23"/>
                  </a:cubicBezTo>
                  <a:cubicBezTo>
                    <a:pt x="409" y="21"/>
                    <a:pt x="404" y="20"/>
                    <a:pt x="398" y="20"/>
                  </a:cubicBezTo>
                  <a:cubicBezTo>
                    <a:pt x="386" y="20"/>
                    <a:pt x="377" y="23"/>
                    <a:pt x="371" y="27"/>
                  </a:cubicBezTo>
                  <a:cubicBezTo>
                    <a:pt x="365" y="31"/>
                    <a:pt x="362" y="38"/>
                    <a:pt x="362" y="48"/>
                  </a:cubicBezTo>
                  <a:cubicBezTo>
                    <a:pt x="362" y="109"/>
                    <a:pt x="362" y="109"/>
                    <a:pt x="362" y="109"/>
                  </a:cubicBezTo>
                  <a:cubicBezTo>
                    <a:pt x="380" y="109"/>
                    <a:pt x="380" y="109"/>
                    <a:pt x="380" y="109"/>
                  </a:cubicBezTo>
                  <a:close/>
                  <a:moveTo>
                    <a:pt x="514" y="80"/>
                  </a:moveTo>
                  <a:cubicBezTo>
                    <a:pt x="514" y="78"/>
                    <a:pt x="514" y="76"/>
                    <a:pt x="515" y="74"/>
                  </a:cubicBezTo>
                  <a:cubicBezTo>
                    <a:pt x="515" y="73"/>
                    <a:pt x="516" y="71"/>
                    <a:pt x="518" y="70"/>
                  </a:cubicBezTo>
                  <a:cubicBezTo>
                    <a:pt x="519" y="69"/>
                    <a:pt x="521" y="69"/>
                    <a:pt x="524" y="68"/>
                  </a:cubicBezTo>
                  <a:cubicBezTo>
                    <a:pt x="526" y="68"/>
                    <a:pt x="529" y="68"/>
                    <a:pt x="533" y="68"/>
                  </a:cubicBezTo>
                  <a:cubicBezTo>
                    <a:pt x="537" y="68"/>
                    <a:pt x="537" y="68"/>
                    <a:pt x="537" y="68"/>
                  </a:cubicBezTo>
                  <a:cubicBezTo>
                    <a:pt x="541" y="68"/>
                    <a:pt x="545" y="68"/>
                    <a:pt x="547" y="68"/>
                  </a:cubicBezTo>
                  <a:cubicBezTo>
                    <a:pt x="550" y="69"/>
                    <a:pt x="552" y="70"/>
                    <a:pt x="554" y="71"/>
                  </a:cubicBezTo>
                  <a:cubicBezTo>
                    <a:pt x="555" y="72"/>
                    <a:pt x="556" y="73"/>
                    <a:pt x="556" y="74"/>
                  </a:cubicBezTo>
                  <a:cubicBezTo>
                    <a:pt x="557" y="76"/>
                    <a:pt x="557" y="78"/>
                    <a:pt x="557" y="80"/>
                  </a:cubicBezTo>
                  <a:cubicBezTo>
                    <a:pt x="557" y="95"/>
                    <a:pt x="557" y="95"/>
                    <a:pt x="557" y="95"/>
                  </a:cubicBezTo>
                  <a:cubicBezTo>
                    <a:pt x="531" y="95"/>
                    <a:pt x="531" y="95"/>
                    <a:pt x="531" y="95"/>
                  </a:cubicBezTo>
                  <a:cubicBezTo>
                    <a:pt x="524" y="95"/>
                    <a:pt x="520" y="94"/>
                    <a:pt x="518" y="92"/>
                  </a:cubicBezTo>
                  <a:cubicBezTo>
                    <a:pt x="515" y="90"/>
                    <a:pt x="514" y="87"/>
                    <a:pt x="514" y="83"/>
                  </a:cubicBezTo>
                  <a:cubicBezTo>
                    <a:pt x="514" y="80"/>
                    <a:pt x="514" y="80"/>
                    <a:pt x="514" y="80"/>
                  </a:cubicBezTo>
                  <a:close/>
                  <a:moveTo>
                    <a:pt x="574" y="51"/>
                  </a:moveTo>
                  <a:cubicBezTo>
                    <a:pt x="574" y="42"/>
                    <a:pt x="571" y="35"/>
                    <a:pt x="565" y="30"/>
                  </a:cubicBezTo>
                  <a:cubicBezTo>
                    <a:pt x="559" y="25"/>
                    <a:pt x="549" y="23"/>
                    <a:pt x="535" y="23"/>
                  </a:cubicBezTo>
                  <a:cubicBezTo>
                    <a:pt x="530" y="23"/>
                    <a:pt x="525" y="23"/>
                    <a:pt x="520" y="23"/>
                  </a:cubicBezTo>
                  <a:cubicBezTo>
                    <a:pt x="516" y="23"/>
                    <a:pt x="512" y="23"/>
                    <a:pt x="509" y="23"/>
                  </a:cubicBezTo>
                  <a:cubicBezTo>
                    <a:pt x="505" y="38"/>
                    <a:pt x="505" y="38"/>
                    <a:pt x="505" y="38"/>
                  </a:cubicBezTo>
                  <a:cubicBezTo>
                    <a:pt x="509" y="38"/>
                    <a:pt x="514" y="37"/>
                    <a:pt x="519" y="37"/>
                  </a:cubicBezTo>
                  <a:cubicBezTo>
                    <a:pt x="525" y="37"/>
                    <a:pt x="530" y="37"/>
                    <a:pt x="535" y="37"/>
                  </a:cubicBezTo>
                  <a:cubicBezTo>
                    <a:pt x="540" y="37"/>
                    <a:pt x="544" y="38"/>
                    <a:pt x="547" y="38"/>
                  </a:cubicBezTo>
                  <a:cubicBezTo>
                    <a:pt x="550" y="39"/>
                    <a:pt x="552" y="40"/>
                    <a:pt x="553" y="42"/>
                  </a:cubicBezTo>
                  <a:cubicBezTo>
                    <a:pt x="555" y="43"/>
                    <a:pt x="556" y="45"/>
                    <a:pt x="556" y="47"/>
                  </a:cubicBezTo>
                  <a:cubicBezTo>
                    <a:pt x="557" y="49"/>
                    <a:pt x="557" y="51"/>
                    <a:pt x="557" y="54"/>
                  </a:cubicBezTo>
                  <a:cubicBezTo>
                    <a:pt x="557" y="59"/>
                    <a:pt x="557" y="59"/>
                    <a:pt x="557" y="59"/>
                  </a:cubicBezTo>
                  <a:cubicBezTo>
                    <a:pt x="555" y="58"/>
                    <a:pt x="552" y="57"/>
                    <a:pt x="548" y="56"/>
                  </a:cubicBezTo>
                  <a:cubicBezTo>
                    <a:pt x="544" y="55"/>
                    <a:pt x="539" y="54"/>
                    <a:pt x="532" y="54"/>
                  </a:cubicBezTo>
                  <a:cubicBezTo>
                    <a:pt x="520" y="54"/>
                    <a:pt x="511" y="56"/>
                    <a:pt x="506" y="60"/>
                  </a:cubicBezTo>
                  <a:cubicBezTo>
                    <a:pt x="500" y="64"/>
                    <a:pt x="497" y="71"/>
                    <a:pt x="497" y="80"/>
                  </a:cubicBezTo>
                  <a:cubicBezTo>
                    <a:pt x="497" y="84"/>
                    <a:pt x="497" y="84"/>
                    <a:pt x="497" y="84"/>
                  </a:cubicBezTo>
                  <a:cubicBezTo>
                    <a:pt x="497" y="92"/>
                    <a:pt x="500" y="99"/>
                    <a:pt x="505" y="103"/>
                  </a:cubicBezTo>
                  <a:cubicBezTo>
                    <a:pt x="510" y="107"/>
                    <a:pt x="519" y="109"/>
                    <a:pt x="531" y="109"/>
                  </a:cubicBezTo>
                  <a:cubicBezTo>
                    <a:pt x="557" y="109"/>
                    <a:pt x="557" y="109"/>
                    <a:pt x="557" y="109"/>
                  </a:cubicBezTo>
                  <a:cubicBezTo>
                    <a:pt x="563" y="109"/>
                    <a:pt x="568" y="108"/>
                    <a:pt x="570" y="106"/>
                  </a:cubicBezTo>
                  <a:cubicBezTo>
                    <a:pt x="573" y="104"/>
                    <a:pt x="574" y="100"/>
                    <a:pt x="574" y="95"/>
                  </a:cubicBezTo>
                  <a:cubicBezTo>
                    <a:pt x="574" y="51"/>
                    <a:pt x="574" y="51"/>
                    <a:pt x="574" y="51"/>
                  </a:cubicBezTo>
                  <a:close/>
                  <a:moveTo>
                    <a:pt x="605" y="109"/>
                  </a:moveTo>
                  <a:cubicBezTo>
                    <a:pt x="605" y="52"/>
                    <a:pt x="605" y="52"/>
                    <a:pt x="605" y="52"/>
                  </a:cubicBezTo>
                  <a:cubicBezTo>
                    <a:pt x="605" y="49"/>
                    <a:pt x="605" y="47"/>
                    <a:pt x="605" y="45"/>
                  </a:cubicBezTo>
                  <a:cubicBezTo>
                    <a:pt x="606" y="43"/>
                    <a:pt x="607" y="41"/>
                    <a:pt x="608" y="39"/>
                  </a:cubicBezTo>
                  <a:cubicBezTo>
                    <a:pt x="609" y="38"/>
                    <a:pt x="612" y="37"/>
                    <a:pt x="614" y="36"/>
                  </a:cubicBezTo>
                  <a:cubicBezTo>
                    <a:pt x="617" y="35"/>
                    <a:pt x="621" y="35"/>
                    <a:pt x="626" y="35"/>
                  </a:cubicBezTo>
                  <a:cubicBezTo>
                    <a:pt x="631" y="35"/>
                    <a:pt x="635" y="35"/>
                    <a:pt x="638" y="36"/>
                  </a:cubicBezTo>
                  <a:cubicBezTo>
                    <a:pt x="641" y="37"/>
                    <a:pt x="643" y="38"/>
                    <a:pt x="644" y="39"/>
                  </a:cubicBezTo>
                  <a:cubicBezTo>
                    <a:pt x="646" y="41"/>
                    <a:pt x="647" y="43"/>
                    <a:pt x="647" y="45"/>
                  </a:cubicBezTo>
                  <a:cubicBezTo>
                    <a:pt x="647" y="47"/>
                    <a:pt x="648" y="49"/>
                    <a:pt x="648" y="52"/>
                  </a:cubicBezTo>
                  <a:cubicBezTo>
                    <a:pt x="648" y="109"/>
                    <a:pt x="648" y="109"/>
                    <a:pt x="648" y="109"/>
                  </a:cubicBezTo>
                  <a:cubicBezTo>
                    <a:pt x="666" y="109"/>
                    <a:pt x="666" y="109"/>
                    <a:pt x="666" y="109"/>
                  </a:cubicBezTo>
                  <a:cubicBezTo>
                    <a:pt x="666" y="48"/>
                    <a:pt x="666" y="48"/>
                    <a:pt x="666" y="48"/>
                  </a:cubicBezTo>
                  <a:cubicBezTo>
                    <a:pt x="666" y="38"/>
                    <a:pt x="662" y="31"/>
                    <a:pt x="656" y="27"/>
                  </a:cubicBezTo>
                  <a:cubicBezTo>
                    <a:pt x="650" y="23"/>
                    <a:pt x="640" y="20"/>
                    <a:pt x="626" y="20"/>
                  </a:cubicBezTo>
                  <a:cubicBezTo>
                    <a:pt x="613" y="20"/>
                    <a:pt x="603" y="23"/>
                    <a:pt x="596" y="27"/>
                  </a:cubicBezTo>
                  <a:cubicBezTo>
                    <a:pt x="590" y="31"/>
                    <a:pt x="587" y="38"/>
                    <a:pt x="587" y="48"/>
                  </a:cubicBezTo>
                  <a:cubicBezTo>
                    <a:pt x="587" y="109"/>
                    <a:pt x="587" y="109"/>
                    <a:pt x="587" y="109"/>
                  </a:cubicBezTo>
                  <a:cubicBezTo>
                    <a:pt x="605" y="109"/>
                    <a:pt x="605" y="109"/>
                    <a:pt x="605" y="109"/>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8" name="Freeform 6">
              <a:extLst>
                <a:ext uri="{FF2B5EF4-FFF2-40B4-BE49-F238E27FC236}">
                  <a16:creationId xmlns:a16="http://schemas.microsoft.com/office/drawing/2014/main" id="{D0FC1C69-4FC6-7930-5226-C5A2DE668F8B}"/>
                </a:ext>
              </a:extLst>
            </p:cNvPr>
            <p:cNvSpPr>
              <a:spLocks noEditPoints="1"/>
            </p:cNvSpPr>
            <p:nvPr/>
          </p:nvSpPr>
          <p:spPr bwMode="ltGray">
            <a:xfrm>
              <a:off x="1473201" y="2752725"/>
              <a:ext cx="6546850" cy="1343025"/>
            </a:xfrm>
            <a:custGeom>
              <a:avLst/>
              <a:gdLst>
                <a:gd name="T0" fmla="*/ 2147483646 w 581"/>
                <a:gd name="T1" fmla="*/ 2147483646 h 119"/>
                <a:gd name="T2" fmla="*/ 2147483646 w 581"/>
                <a:gd name="T3" fmla="*/ 2147483646 h 119"/>
                <a:gd name="T4" fmla="*/ 2147483646 w 581"/>
                <a:gd name="T5" fmla="*/ 2147483646 h 119"/>
                <a:gd name="T6" fmla="*/ 0 w 581"/>
                <a:gd name="T7" fmla="*/ 2147483646 h 119"/>
                <a:gd name="T8" fmla="*/ 2147483646 w 581"/>
                <a:gd name="T9" fmla="*/ 2147483646 h 119"/>
                <a:gd name="T10" fmla="*/ 2147483646 w 581"/>
                <a:gd name="T11" fmla="*/ 2147483646 h 119"/>
                <a:gd name="T12" fmla="*/ 2147483646 w 581"/>
                <a:gd name="T13" fmla="*/ 2147483646 h 119"/>
                <a:gd name="T14" fmla="*/ 2147483646 w 581"/>
                <a:gd name="T15" fmla="*/ 2147483646 h 119"/>
                <a:gd name="T16" fmla="*/ 2147483646 w 581"/>
                <a:gd name="T17" fmla="*/ 2147483646 h 119"/>
                <a:gd name="T18" fmla="*/ 2147483646 w 581"/>
                <a:gd name="T19" fmla="*/ 2147483646 h 119"/>
                <a:gd name="T20" fmla="*/ 2147483646 w 581"/>
                <a:gd name="T21" fmla="*/ 2147483646 h 119"/>
                <a:gd name="T22" fmla="*/ 2147483646 w 581"/>
                <a:gd name="T23" fmla="*/ 2147483646 h 119"/>
                <a:gd name="T24" fmla="*/ 2147483646 w 581"/>
                <a:gd name="T25" fmla="*/ 2147483646 h 119"/>
                <a:gd name="T26" fmla="*/ 2147483646 w 581"/>
                <a:gd name="T27" fmla="*/ 2147483646 h 119"/>
                <a:gd name="T28" fmla="*/ 2147483646 w 581"/>
                <a:gd name="T29" fmla="*/ 2147483646 h 119"/>
                <a:gd name="T30" fmla="*/ 2147483646 w 581"/>
                <a:gd name="T31" fmla="*/ 2147483646 h 119"/>
                <a:gd name="T32" fmla="*/ 2147483646 w 581"/>
                <a:gd name="T33" fmla="*/ 2147483646 h 119"/>
                <a:gd name="T34" fmla="*/ 2147483646 w 581"/>
                <a:gd name="T35" fmla="*/ 2147483646 h 119"/>
                <a:gd name="T36" fmla="*/ 2147483646 w 581"/>
                <a:gd name="T37" fmla="*/ 2147483646 h 119"/>
                <a:gd name="T38" fmla="*/ 2147483646 w 581"/>
                <a:gd name="T39" fmla="*/ 2147483646 h 119"/>
                <a:gd name="T40" fmla="*/ 2147483646 w 581"/>
                <a:gd name="T41" fmla="*/ 2147483646 h 119"/>
                <a:gd name="T42" fmla="*/ 2147483646 w 581"/>
                <a:gd name="T43" fmla="*/ 2147483646 h 119"/>
                <a:gd name="T44" fmla="*/ 2147483646 w 581"/>
                <a:gd name="T45" fmla="*/ 2147483646 h 119"/>
                <a:gd name="T46" fmla="*/ 2147483646 w 581"/>
                <a:gd name="T47" fmla="*/ 2147483646 h 119"/>
                <a:gd name="T48" fmla="*/ 2147483646 w 581"/>
                <a:gd name="T49" fmla="*/ 2147483646 h 119"/>
                <a:gd name="T50" fmla="*/ 2147483646 w 581"/>
                <a:gd name="T51" fmla="*/ 2147483646 h 119"/>
                <a:gd name="T52" fmla="*/ 2147483646 w 581"/>
                <a:gd name="T53" fmla="*/ 2147483646 h 119"/>
                <a:gd name="T54" fmla="*/ 2147483646 w 581"/>
                <a:gd name="T55" fmla="*/ 2147483646 h 119"/>
                <a:gd name="T56" fmla="*/ 2147483646 w 581"/>
                <a:gd name="T57" fmla="*/ 2147483646 h 119"/>
                <a:gd name="T58" fmla="*/ 2147483646 w 581"/>
                <a:gd name="T59" fmla="*/ 0 h 119"/>
                <a:gd name="T60" fmla="*/ 2147483646 w 581"/>
                <a:gd name="T61" fmla="*/ 2147483646 h 119"/>
                <a:gd name="T62" fmla="*/ 2147483646 w 581"/>
                <a:gd name="T63" fmla="*/ 2147483646 h 119"/>
                <a:gd name="T64" fmla="*/ 2147483646 w 581"/>
                <a:gd name="T65" fmla="*/ 2147483646 h 119"/>
                <a:gd name="T66" fmla="*/ 2147483646 w 581"/>
                <a:gd name="T67" fmla="*/ 2147483646 h 119"/>
                <a:gd name="T68" fmla="*/ 2147483646 w 581"/>
                <a:gd name="T69" fmla="*/ 2147483646 h 119"/>
                <a:gd name="T70" fmla="*/ 2147483646 w 581"/>
                <a:gd name="T71" fmla="*/ 2147483646 h 119"/>
                <a:gd name="T72" fmla="*/ 2147483646 w 581"/>
                <a:gd name="T73" fmla="*/ 2147483646 h 119"/>
                <a:gd name="T74" fmla="*/ 2147483646 w 581"/>
                <a:gd name="T75" fmla="*/ 2147483646 h 119"/>
                <a:gd name="T76" fmla="*/ 2147483646 w 581"/>
                <a:gd name="T77" fmla="*/ 2147483646 h 119"/>
                <a:gd name="T78" fmla="*/ 2147483646 w 581"/>
                <a:gd name="T79" fmla="*/ 2147483646 h 119"/>
                <a:gd name="T80" fmla="*/ 2147483646 w 581"/>
                <a:gd name="T81" fmla="*/ 2147483646 h 119"/>
                <a:gd name="T82" fmla="*/ 2147483646 w 581"/>
                <a:gd name="T83" fmla="*/ 2147483646 h 119"/>
                <a:gd name="T84" fmla="*/ 2147483646 w 581"/>
                <a:gd name="T85" fmla="*/ 2147483646 h 119"/>
                <a:gd name="T86" fmla="*/ 2147483646 w 581"/>
                <a:gd name="T87" fmla="*/ 2147483646 h 119"/>
                <a:gd name="T88" fmla="*/ 2147483646 w 581"/>
                <a:gd name="T89" fmla="*/ 2147483646 h 119"/>
                <a:gd name="T90" fmla="*/ 2147483646 w 581"/>
                <a:gd name="T91" fmla="*/ 2147483646 h 119"/>
                <a:gd name="T92" fmla="*/ 2147483646 w 581"/>
                <a:gd name="T93" fmla="*/ 2147483646 h 119"/>
                <a:gd name="T94" fmla="*/ 2147483646 w 581"/>
                <a:gd name="T95" fmla="*/ 2147483646 h 119"/>
                <a:gd name="T96" fmla="*/ 2147483646 w 581"/>
                <a:gd name="T97" fmla="*/ 2147483646 h 119"/>
                <a:gd name="T98" fmla="*/ 2147483646 w 581"/>
                <a:gd name="T99" fmla="*/ 2147483646 h 119"/>
                <a:gd name="T100" fmla="*/ 2147483646 w 581"/>
                <a:gd name="T101" fmla="*/ 2147483646 h 119"/>
                <a:gd name="T102" fmla="*/ 2147483646 w 581"/>
                <a:gd name="T103" fmla="*/ 2147483646 h 119"/>
                <a:gd name="T104" fmla="*/ 2147483646 w 581"/>
                <a:gd name="T105" fmla="*/ 2147483646 h 119"/>
                <a:gd name="T106" fmla="*/ 2147483646 w 581"/>
                <a:gd name="T107" fmla="*/ 2147483646 h 119"/>
                <a:gd name="T108" fmla="*/ 2147483646 w 581"/>
                <a:gd name="T109" fmla="*/ 2147483646 h 119"/>
                <a:gd name="T110" fmla="*/ 2147483646 w 581"/>
                <a:gd name="T111" fmla="*/ 2147483646 h 119"/>
                <a:gd name="T112" fmla="*/ 2147483646 w 581"/>
                <a:gd name="T113" fmla="*/ 2147483646 h 119"/>
                <a:gd name="T114" fmla="*/ 2147483646 w 581"/>
                <a:gd name="T115" fmla="*/ 2147483646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119">
                  <a:moveTo>
                    <a:pt x="30" y="66"/>
                  </a:moveTo>
                  <a:cubicBezTo>
                    <a:pt x="27" y="66"/>
                    <a:pt x="25" y="65"/>
                    <a:pt x="23" y="65"/>
                  </a:cubicBezTo>
                  <a:cubicBezTo>
                    <a:pt x="21" y="64"/>
                    <a:pt x="20" y="63"/>
                    <a:pt x="19" y="63"/>
                  </a:cubicBezTo>
                  <a:cubicBezTo>
                    <a:pt x="17" y="60"/>
                    <a:pt x="17" y="60"/>
                    <a:pt x="17" y="60"/>
                  </a:cubicBezTo>
                  <a:cubicBezTo>
                    <a:pt x="17" y="59"/>
                    <a:pt x="17" y="57"/>
                    <a:pt x="17" y="56"/>
                  </a:cubicBezTo>
                  <a:cubicBezTo>
                    <a:pt x="17" y="52"/>
                    <a:pt x="18" y="50"/>
                    <a:pt x="20" y="49"/>
                  </a:cubicBezTo>
                  <a:cubicBezTo>
                    <a:pt x="23" y="47"/>
                    <a:pt x="27" y="47"/>
                    <a:pt x="33" y="47"/>
                  </a:cubicBezTo>
                  <a:cubicBezTo>
                    <a:pt x="39" y="47"/>
                    <a:pt x="39" y="47"/>
                    <a:pt x="39" y="47"/>
                  </a:cubicBezTo>
                  <a:cubicBezTo>
                    <a:pt x="46" y="47"/>
                    <a:pt x="46" y="47"/>
                    <a:pt x="46" y="47"/>
                  </a:cubicBezTo>
                  <a:cubicBezTo>
                    <a:pt x="49" y="47"/>
                    <a:pt x="52" y="47"/>
                    <a:pt x="56" y="47"/>
                  </a:cubicBezTo>
                  <a:cubicBezTo>
                    <a:pt x="60" y="47"/>
                    <a:pt x="64" y="47"/>
                    <a:pt x="69" y="47"/>
                  </a:cubicBezTo>
                  <a:cubicBezTo>
                    <a:pt x="72" y="32"/>
                    <a:pt x="72" y="32"/>
                    <a:pt x="72" y="32"/>
                  </a:cubicBezTo>
                  <a:cubicBezTo>
                    <a:pt x="64" y="32"/>
                    <a:pt x="58" y="32"/>
                    <a:pt x="52" y="32"/>
                  </a:cubicBezTo>
                  <a:cubicBezTo>
                    <a:pt x="35" y="32"/>
                    <a:pt x="35" y="32"/>
                    <a:pt x="35" y="32"/>
                  </a:cubicBezTo>
                  <a:cubicBezTo>
                    <a:pt x="22" y="32"/>
                    <a:pt x="13" y="34"/>
                    <a:pt x="8" y="38"/>
                  </a:cubicBezTo>
                  <a:cubicBezTo>
                    <a:pt x="3" y="43"/>
                    <a:pt x="0" y="49"/>
                    <a:pt x="0" y="56"/>
                  </a:cubicBezTo>
                  <a:cubicBezTo>
                    <a:pt x="0" y="59"/>
                    <a:pt x="0" y="59"/>
                    <a:pt x="0" y="59"/>
                  </a:cubicBezTo>
                  <a:cubicBezTo>
                    <a:pt x="0" y="62"/>
                    <a:pt x="0" y="64"/>
                    <a:pt x="1" y="67"/>
                  </a:cubicBezTo>
                  <a:cubicBezTo>
                    <a:pt x="2" y="69"/>
                    <a:pt x="3" y="72"/>
                    <a:pt x="5" y="74"/>
                  </a:cubicBezTo>
                  <a:cubicBezTo>
                    <a:pt x="7" y="76"/>
                    <a:pt x="10" y="78"/>
                    <a:pt x="13" y="79"/>
                  </a:cubicBezTo>
                  <a:cubicBezTo>
                    <a:pt x="16" y="80"/>
                    <a:pt x="19" y="81"/>
                    <a:pt x="23" y="82"/>
                  </a:cubicBezTo>
                  <a:cubicBezTo>
                    <a:pt x="44" y="83"/>
                    <a:pt x="44" y="83"/>
                    <a:pt x="44" y="83"/>
                  </a:cubicBezTo>
                  <a:cubicBezTo>
                    <a:pt x="47" y="84"/>
                    <a:pt x="49" y="84"/>
                    <a:pt x="51" y="85"/>
                  </a:cubicBezTo>
                  <a:cubicBezTo>
                    <a:pt x="52" y="85"/>
                    <a:pt x="53" y="86"/>
                    <a:pt x="54" y="87"/>
                  </a:cubicBezTo>
                  <a:cubicBezTo>
                    <a:pt x="56" y="90"/>
                    <a:pt x="56" y="90"/>
                    <a:pt x="56" y="90"/>
                  </a:cubicBezTo>
                  <a:cubicBezTo>
                    <a:pt x="56" y="91"/>
                    <a:pt x="56" y="92"/>
                    <a:pt x="56" y="94"/>
                  </a:cubicBezTo>
                  <a:cubicBezTo>
                    <a:pt x="56" y="98"/>
                    <a:pt x="55" y="101"/>
                    <a:pt x="53" y="102"/>
                  </a:cubicBezTo>
                  <a:cubicBezTo>
                    <a:pt x="50" y="104"/>
                    <a:pt x="46" y="104"/>
                    <a:pt x="39" y="104"/>
                  </a:cubicBezTo>
                  <a:cubicBezTo>
                    <a:pt x="34" y="104"/>
                    <a:pt x="28" y="104"/>
                    <a:pt x="22" y="104"/>
                  </a:cubicBezTo>
                  <a:cubicBezTo>
                    <a:pt x="15" y="104"/>
                    <a:pt x="9" y="104"/>
                    <a:pt x="3" y="104"/>
                  </a:cubicBezTo>
                  <a:cubicBezTo>
                    <a:pt x="0" y="119"/>
                    <a:pt x="0" y="119"/>
                    <a:pt x="0" y="119"/>
                  </a:cubicBezTo>
                  <a:cubicBezTo>
                    <a:pt x="7" y="119"/>
                    <a:pt x="13" y="119"/>
                    <a:pt x="20" y="119"/>
                  </a:cubicBezTo>
                  <a:cubicBezTo>
                    <a:pt x="27" y="119"/>
                    <a:pt x="33" y="119"/>
                    <a:pt x="38" y="119"/>
                  </a:cubicBezTo>
                  <a:cubicBezTo>
                    <a:pt x="50" y="119"/>
                    <a:pt x="59" y="117"/>
                    <a:pt x="65" y="112"/>
                  </a:cubicBezTo>
                  <a:cubicBezTo>
                    <a:pt x="71" y="108"/>
                    <a:pt x="74" y="102"/>
                    <a:pt x="74" y="94"/>
                  </a:cubicBezTo>
                  <a:cubicBezTo>
                    <a:pt x="74" y="92"/>
                    <a:pt x="74" y="92"/>
                    <a:pt x="74" y="92"/>
                  </a:cubicBezTo>
                  <a:cubicBezTo>
                    <a:pt x="74" y="89"/>
                    <a:pt x="74" y="87"/>
                    <a:pt x="73" y="84"/>
                  </a:cubicBezTo>
                  <a:cubicBezTo>
                    <a:pt x="72" y="81"/>
                    <a:pt x="71" y="79"/>
                    <a:pt x="69" y="77"/>
                  </a:cubicBezTo>
                  <a:cubicBezTo>
                    <a:pt x="68" y="74"/>
                    <a:pt x="65" y="72"/>
                    <a:pt x="62" y="71"/>
                  </a:cubicBezTo>
                  <a:cubicBezTo>
                    <a:pt x="59" y="69"/>
                    <a:pt x="55" y="68"/>
                    <a:pt x="50" y="68"/>
                  </a:cubicBezTo>
                  <a:cubicBezTo>
                    <a:pt x="30" y="66"/>
                    <a:pt x="30" y="66"/>
                    <a:pt x="30" y="66"/>
                  </a:cubicBezTo>
                  <a:close/>
                  <a:moveTo>
                    <a:pt x="101" y="89"/>
                  </a:moveTo>
                  <a:cubicBezTo>
                    <a:pt x="101" y="87"/>
                    <a:pt x="102" y="85"/>
                    <a:pt x="102" y="83"/>
                  </a:cubicBezTo>
                  <a:cubicBezTo>
                    <a:pt x="103" y="82"/>
                    <a:pt x="104" y="81"/>
                    <a:pt x="105" y="80"/>
                  </a:cubicBezTo>
                  <a:cubicBezTo>
                    <a:pt x="107" y="79"/>
                    <a:pt x="109" y="78"/>
                    <a:pt x="111" y="78"/>
                  </a:cubicBezTo>
                  <a:cubicBezTo>
                    <a:pt x="113" y="77"/>
                    <a:pt x="117" y="77"/>
                    <a:pt x="120" y="77"/>
                  </a:cubicBezTo>
                  <a:cubicBezTo>
                    <a:pt x="124" y="77"/>
                    <a:pt x="124" y="77"/>
                    <a:pt x="124" y="77"/>
                  </a:cubicBezTo>
                  <a:cubicBezTo>
                    <a:pt x="129" y="77"/>
                    <a:pt x="132" y="77"/>
                    <a:pt x="135" y="78"/>
                  </a:cubicBezTo>
                  <a:cubicBezTo>
                    <a:pt x="137" y="78"/>
                    <a:pt x="139" y="79"/>
                    <a:pt x="141" y="80"/>
                  </a:cubicBezTo>
                  <a:cubicBezTo>
                    <a:pt x="142" y="81"/>
                    <a:pt x="143" y="82"/>
                    <a:pt x="144" y="84"/>
                  </a:cubicBezTo>
                  <a:cubicBezTo>
                    <a:pt x="144" y="85"/>
                    <a:pt x="144" y="87"/>
                    <a:pt x="144" y="89"/>
                  </a:cubicBezTo>
                  <a:cubicBezTo>
                    <a:pt x="144" y="104"/>
                    <a:pt x="144" y="104"/>
                    <a:pt x="144" y="104"/>
                  </a:cubicBezTo>
                  <a:cubicBezTo>
                    <a:pt x="118" y="104"/>
                    <a:pt x="118" y="104"/>
                    <a:pt x="118" y="104"/>
                  </a:cubicBezTo>
                  <a:cubicBezTo>
                    <a:pt x="112" y="104"/>
                    <a:pt x="107" y="103"/>
                    <a:pt x="105" y="101"/>
                  </a:cubicBezTo>
                  <a:cubicBezTo>
                    <a:pt x="102" y="99"/>
                    <a:pt x="101" y="97"/>
                    <a:pt x="101" y="93"/>
                  </a:cubicBezTo>
                  <a:cubicBezTo>
                    <a:pt x="101" y="89"/>
                    <a:pt x="101" y="89"/>
                    <a:pt x="101" y="89"/>
                  </a:cubicBezTo>
                  <a:close/>
                  <a:moveTo>
                    <a:pt x="161" y="60"/>
                  </a:moveTo>
                  <a:cubicBezTo>
                    <a:pt x="161" y="51"/>
                    <a:pt x="158" y="44"/>
                    <a:pt x="152" y="39"/>
                  </a:cubicBezTo>
                  <a:cubicBezTo>
                    <a:pt x="146" y="34"/>
                    <a:pt x="136" y="32"/>
                    <a:pt x="122" y="32"/>
                  </a:cubicBezTo>
                  <a:cubicBezTo>
                    <a:pt x="117" y="32"/>
                    <a:pt x="113" y="32"/>
                    <a:pt x="108" y="32"/>
                  </a:cubicBezTo>
                  <a:cubicBezTo>
                    <a:pt x="103" y="32"/>
                    <a:pt x="99" y="32"/>
                    <a:pt x="96" y="32"/>
                  </a:cubicBezTo>
                  <a:cubicBezTo>
                    <a:pt x="93" y="47"/>
                    <a:pt x="93" y="47"/>
                    <a:pt x="93" y="47"/>
                  </a:cubicBezTo>
                  <a:cubicBezTo>
                    <a:pt x="97" y="47"/>
                    <a:pt x="101" y="47"/>
                    <a:pt x="107" y="47"/>
                  </a:cubicBezTo>
                  <a:cubicBezTo>
                    <a:pt x="112" y="47"/>
                    <a:pt x="117" y="47"/>
                    <a:pt x="122" y="47"/>
                  </a:cubicBezTo>
                  <a:cubicBezTo>
                    <a:pt x="127" y="47"/>
                    <a:pt x="131" y="47"/>
                    <a:pt x="134" y="48"/>
                  </a:cubicBezTo>
                  <a:cubicBezTo>
                    <a:pt x="137" y="48"/>
                    <a:pt x="139" y="49"/>
                    <a:pt x="141" y="51"/>
                  </a:cubicBezTo>
                  <a:cubicBezTo>
                    <a:pt x="142" y="52"/>
                    <a:pt x="143" y="54"/>
                    <a:pt x="144" y="56"/>
                  </a:cubicBezTo>
                  <a:cubicBezTo>
                    <a:pt x="144" y="58"/>
                    <a:pt x="144" y="60"/>
                    <a:pt x="144" y="63"/>
                  </a:cubicBezTo>
                  <a:cubicBezTo>
                    <a:pt x="144" y="68"/>
                    <a:pt x="144" y="68"/>
                    <a:pt x="144" y="68"/>
                  </a:cubicBezTo>
                  <a:cubicBezTo>
                    <a:pt x="142" y="67"/>
                    <a:pt x="140" y="66"/>
                    <a:pt x="136" y="65"/>
                  </a:cubicBezTo>
                  <a:cubicBezTo>
                    <a:pt x="132" y="64"/>
                    <a:pt x="126" y="63"/>
                    <a:pt x="120" y="63"/>
                  </a:cubicBezTo>
                  <a:cubicBezTo>
                    <a:pt x="107" y="63"/>
                    <a:pt x="99" y="65"/>
                    <a:pt x="93" y="69"/>
                  </a:cubicBezTo>
                  <a:cubicBezTo>
                    <a:pt x="87" y="73"/>
                    <a:pt x="84" y="80"/>
                    <a:pt x="84" y="89"/>
                  </a:cubicBezTo>
                  <a:cubicBezTo>
                    <a:pt x="84" y="93"/>
                    <a:pt x="84" y="93"/>
                    <a:pt x="84" y="93"/>
                  </a:cubicBezTo>
                  <a:cubicBezTo>
                    <a:pt x="84" y="101"/>
                    <a:pt x="87" y="108"/>
                    <a:pt x="92" y="112"/>
                  </a:cubicBezTo>
                  <a:cubicBezTo>
                    <a:pt x="97" y="116"/>
                    <a:pt x="106" y="119"/>
                    <a:pt x="118" y="119"/>
                  </a:cubicBezTo>
                  <a:cubicBezTo>
                    <a:pt x="144" y="119"/>
                    <a:pt x="144" y="119"/>
                    <a:pt x="144" y="119"/>
                  </a:cubicBezTo>
                  <a:cubicBezTo>
                    <a:pt x="151" y="119"/>
                    <a:pt x="155" y="117"/>
                    <a:pt x="158" y="115"/>
                  </a:cubicBezTo>
                  <a:cubicBezTo>
                    <a:pt x="160" y="113"/>
                    <a:pt x="161" y="110"/>
                    <a:pt x="161" y="104"/>
                  </a:cubicBezTo>
                  <a:cubicBezTo>
                    <a:pt x="161" y="60"/>
                    <a:pt x="161" y="60"/>
                    <a:pt x="161" y="60"/>
                  </a:cubicBezTo>
                  <a:close/>
                  <a:moveTo>
                    <a:pt x="195" y="119"/>
                  </a:moveTo>
                  <a:cubicBezTo>
                    <a:pt x="195" y="61"/>
                    <a:pt x="195" y="61"/>
                    <a:pt x="195" y="61"/>
                  </a:cubicBezTo>
                  <a:cubicBezTo>
                    <a:pt x="195" y="58"/>
                    <a:pt x="195" y="56"/>
                    <a:pt x="196" y="54"/>
                  </a:cubicBezTo>
                  <a:cubicBezTo>
                    <a:pt x="196" y="52"/>
                    <a:pt x="197" y="50"/>
                    <a:pt x="198" y="49"/>
                  </a:cubicBezTo>
                  <a:cubicBezTo>
                    <a:pt x="200" y="47"/>
                    <a:pt x="202" y="46"/>
                    <a:pt x="205" y="45"/>
                  </a:cubicBezTo>
                  <a:cubicBezTo>
                    <a:pt x="208" y="45"/>
                    <a:pt x="211" y="44"/>
                    <a:pt x="217" y="44"/>
                  </a:cubicBezTo>
                  <a:cubicBezTo>
                    <a:pt x="222" y="44"/>
                    <a:pt x="226" y="45"/>
                    <a:pt x="228" y="45"/>
                  </a:cubicBezTo>
                  <a:cubicBezTo>
                    <a:pt x="231" y="46"/>
                    <a:pt x="233" y="47"/>
                    <a:pt x="235" y="49"/>
                  </a:cubicBezTo>
                  <a:cubicBezTo>
                    <a:pt x="236" y="50"/>
                    <a:pt x="237" y="52"/>
                    <a:pt x="237" y="54"/>
                  </a:cubicBezTo>
                  <a:cubicBezTo>
                    <a:pt x="238" y="56"/>
                    <a:pt x="238" y="58"/>
                    <a:pt x="238" y="61"/>
                  </a:cubicBezTo>
                  <a:cubicBezTo>
                    <a:pt x="238" y="119"/>
                    <a:pt x="238" y="119"/>
                    <a:pt x="238" y="119"/>
                  </a:cubicBezTo>
                  <a:cubicBezTo>
                    <a:pt x="256" y="119"/>
                    <a:pt x="256" y="119"/>
                    <a:pt x="256" y="119"/>
                  </a:cubicBezTo>
                  <a:cubicBezTo>
                    <a:pt x="256" y="58"/>
                    <a:pt x="256" y="58"/>
                    <a:pt x="256" y="58"/>
                  </a:cubicBezTo>
                  <a:cubicBezTo>
                    <a:pt x="256" y="48"/>
                    <a:pt x="253" y="41"/>
                    <a:pt x="246" y="36"/>
                  </a:cubicBezTo>
                  <a:cubicBezTo>
                    <a:pt x="240" y="32"/>
                    <a:pt x="230" y="30"/>
                    <a:pt x="217" y="30"/>
                  </a:cubicBezTo>
                  <a:cubicBezTo>
                    <a:pt x="203" y="30"/>
                    <a:pt x="193" y="32"/>
                    <a:pt x="187" y="36"/>
                  </a:cubicBezTo>
                  <a:cubicBezTo>
                    <a:pt x="180" y="41"/>
                    <a:pt x="177" y="48"/>
                    <a:pt x="177" y="58"/>
                  </a:cubicBezTo>
                  <a:cubicBezTo>
                    <a:pt x="177" y="119"/>
                    <a:pt x="177" y="119"/>
                    <a:pt x="177" y="119"/>
                  </a:cubicBezTo>
                  <a:cubicBezTo>
                    <a:pt x="195" y="119"/>
                    <a:pt x="195" y="119"/>
                    <a:pt x="195" y="119"/>
                  </a:cubicBezTo>
                  <a:close/>
                  <a:moveTo>
                    <a:pt x="308" y="104"/>
                  </a:moveTo>
                  <a:cubicBezTo>
                    <a:pt x="303" y="104"/>
                    <a:pt x="299" y="104"/>
                    <a:pt x="296" y="103"/>
                  </a:cubicBezTo>
                  <a:cubicBezTo>
                    <a:pt x="293" y="103"/>
                    <a:pt x="291" y="101"/>
                    <a:pt x="289" y="99"/>
                  </a:cubicBezTo>
                  <a:cubicBezTo>
                    <a:pt x="288" y="97"/>
                    <a:pt x="287" y="94"/>
                    <a:pt x="286" y="91"/>
                  </a:cubicBezTo>
                  <a:cubicBezTo>
                    <a:pt x="286" y="87"/>
                    <a:pt x="285" y="83"/>
                    <a:pt x="285" y="77"/>
                  </a:cubicBezTo>
                  <a:cubicBezTo>
                    <a:pt x="285" y="71"/>
                    <a:pt x="285" y="71"/>
                    <a:pt x="285" y="71"/>
                  </a:cubicBezTo>
                  <a:cubicBezTo>
                    <a:pt x="285" y="65"/>
                    <a:pt x="286" y="61"/>
                    <a:pt x="286" y="57"/>
                  </a:cubicBezTo>
                  <a:cubicBezTo>
                    <a:pt x="287" y="54"/>
                    <a:pt x="288" y="51"/>
                    <a:pt x="289" y="49"/>
                  </a:cubicBezTo>
                  <a:cubicBezTo>
                    <a:pt x="291" y="47"/>
                    <a:pt x="293" y="46"/>
                    <a:pt x="296" y="45"/>
                  </a:cubicBezTo>
                  <a:cubicBezTo>
                    <a:pt x="299" y="44"/>
                    <a:pt x="303" y="44"/>
                    <a:pt x="308" y="44"/>
                  </a:cubicBezTo>
                  <a:cubicBezTo>
                    <a:pt x="312" y="44"/>
                    <a:pt x="316" y="44"/>
                    <a:pt x="319" y="45"/>
                  </a:cubicBezTo>
                  <a:cubicBezTo>
                    <a:pt x="322" y="45"/>
                    <a:pt x="324" y="46"/>
                    <a:pt x="326" y="48"/>
                  </a:cubicBezTo>
                  <a:cubicBezTo>
                    <a:pt x="328" y="50"/>
                    <a:pt x="329" y="52"/>
                    <a:pt x="330" y="55"/>
                  </a:cubicBezTo>
                  <a:cubicBezTo>
                    <a:pt x="330" y="57"/>
                    <a:pt x="331" y="61"/>
                    <a:pt x="331" y="65"/>
                  </a:cubicBezTo>
                  <a:cubicBezTo>
                    <a:pt x="331" y="104"/>
                    <a:pt x="331" y="104"/>
                    <a:pt x="331" y="104"/>
                  </a:cubicBezTo>
                  <a:cubicBezTo>
                    <a:pt x="308" y="104"/>
                    <a:pt x="308" y="104"/>
                    <a:pt x="308" y="104"/>
                  </a:cubicBezTo>
                  <a:close/>
                  <a:moveTo>
                    <a:pt x="331" y="119"/>
                  </a:moveTo>
                  <a:cubicBezTo>
                    <a:pt x="338" y="119"/>
                    <a:pt x="343" y="117"/>
                    <a:pt x="345" y="115"/>
                  </a:cubicBezTo>
                  <a:cubicBezTo>
                    <a:pt x="348" y="113"/>
                    <a:pt x="349" y="109"/>
                    <a:pt x="349" y="104"/>
                  </a:cubicBezTo>
                  <a:cubicBezTo>
                    <a:pt x="349" y="0"/>
                    <a:pt x="349" y="0"/>
                    <a:pt x="349" y="0"/>
                  </a:cubicBezTo>
                  <a:cubicBezTo>
                    <a:pt x="331" y="0"/>
                    <a:pt x="331" y="0"/>
                    <a:pt x="331" y="0"/>
                  </a:cubicBezTo>
                  <a:cubicBezTo>
                    <a:pt x="331" y="36"/>
                    <a:pt x="331" y="36"/>
                    <a:pt x="331" y="36"/>
                  </a:cubicBezTo>
                  <a:cubicBezTo>
                    <a:pt x="328" y="34"/>
                    <a:pt x="325" y="33"/>
                    <a:pt x="321" y="31"/>
                  </a:cubicBezTo>
                  <a:cubicBezTo>
                    <a:pt x="317" y="30"/>
                    <a:pt x="312" y="30"/>
                    <a:pt x="306" y="30"/>
                  </a:cubicBezTo>
                  <a:cubicBezTo>
                    <a:pt x="298" y="30"/>
                    <a:pt x="292" y="31"/>
                    <a:pt x="287" y="32"/>
                  </a:cubicBezTo>
                  <a:cubicBezTo>
                    <a:pt x="282" y="34"/>
                    <a:pt x="278" y="37"/>
                    <a:pt x="275" y="40"/>
                  </a:cubicBezTo>
                  <a:cubicBezTo>
                    <a:pt x="272" y="43"/>
                    <a:pt x="270" y="48"/>
                    <a:pt x="269" y="53"/>
                  </a:cubicBezTo>
                  <a:cubicBezTo>
                    <a:pt x="267" y="58"/>
                    <a:pt x="267" y="64"/>
                    <a:pt x="267" y="71"/>
                  </a:cubicBezTo>
                  <a:cubicBezTo>
                    <a:pt x="267" y="77"/>
                    <a:pt x="267" y="77"/>
                    <a:pt x="267" y="77"/>
                  </a:cubicBezTo>
                  <a:cubicBezTo>
                    <a:pt x="267" y="84"/>
                    <a:pt x="268" y="91"/>
                    <a:pt x="269" y="96"/>
                  </a:cubicBezTo>
                  <a:cubicBezTo>
                    <a:pt x="270" y="101"/>
                    <a:pt x="272" y="106"/>
                    <a:pt x="275" y="109"/>
                  </a:cubicBezTo>
                  <a:cubicBezTo>
                    <a:pt x="279" y="112"/>
                    <a:pt x="283" y="115"/>
                    <a:pt x="288" y="116"/>
                  </a:cubicBezTo>
                  <a:cubicBezTo>
                    <a:pt x="293" y="118"/>
                    <a:pt x="299" y="119"/>
                    <a:pt x="307" y="119"/>
                  </a:cubicBezTo>
                  <a:cubicBezTo>
                    <a:pt x="331" y="119"/>
                    <a:pt x="331" y="119"/>
                    <a:pt x="331" y="119"/>
                  </a:cubicBezTo>
                  <a:close/>
                  <a:moveTo>
                    <a:pt x="425" y="82"/>
                  </a:moveTo>
                  <a:cubicBezTo>
                    <a:pt x="427" y="82"/>
                    <a:pt x="429" y="82"/>
                    <a:pt x="431" y="81"/>
                  </a:cubicBezTo>
                  <a:cubicBezTo>
                    <a:pt x="432" y="81"/>
                    <a:pt x="434" y="80"/>
                    <a:pt x="435" y="79"/>
                  </a:cubicBezTo>
                  <a:cubicBezTo>
                    <a:pt x="436" y="77"/>
                    <a:pt x="436" y="76"/>
                    <a:pt x="437" y="73"/>
                  </a:cubicBezTo>
                  <a:cubicBezTo>
                    <a:pt x="437" y="71"/>
                    <a:pt x="438" y="68"/>
                    <a:pt x="438" y="64"/>
                  </a:cubicBezTo>
                  <a:cubicBezTo>
                    <a:pt x="438" y="61"/>
                    <a:pt x="438" y="61"/>
                    <a:pt x="438" y="61"/>
                  </a:cubicBezTo>
                  <a:cubicBezTo>
                    <a:pt x="438" y="57"/>
                    <a:pt x="437" y="53"/>
                    <a:pt x="436" y="49"/>
                  </a:cubicBezTo>
                  <a:cubicBezTo>
                    <a:pt x="435" y="46"/>
                    <a:pt x="433" y="42"/>
                    <a:pt x="430" y="39"/>
                  </a:cubicBezTo>
                  <a:cubicBezTo>
                    <a:pt x="427" y="36"/>
                    <a:pt x="424" y="34"/>
                    <a:pt x="419" y="32"/>
                  </a:cubicBezTo>
                  <a:cubicBezTo>
                    <a:pt x="414" y="31"/>
                    <a:pt x="408" y="30"/>
                    <a:pt x="400" y="30"/>
                  </a:cubicBezTo>
                  <a:cubicBezTo>
                    <a:pt x="392" y="30"/>
                    <a:pt x="385" y="31"/>
                    <a:pt x="380" y="33"/>
                  </a:cubicBezTo>
                  <a:cubicBezTo>
                    <a:pt x="374" y="34"/>
                    <a:pt x="370" y="37"/>
                    <a:pt x="367" y="41"/>
                  </a:cubicBezTo>
                  <a:cubicBezTo>
                    <a:pt x="364" y="44"/>
                    <a:pt x="362" y="48"/>
                    <a:pt x="361" y="53"/>
                  </a:cubicBezTo>
                  <a:cubicBezTo>
                    <a:pt x="360" y="58"/>
                    <a:pt x="360" y="64"/>
                    <a:pt x="360" y="71"/>
                  </a:cubicBezTo>
                  <a:cubicBezTo>
                    <a:pt x="360" y="80"/>
                    <a:pt x="360" y="80"/>
                    <a:pt x="360" y="80"/>
                  </a:cubicBezTo>
                  <a:cubicBezTo>
                    <a:pt x="360" y="86"/>
                    <a:pt x="360" y="91"/>
                    <a:pt x="361" y="96"/>
                  </a:cubicBezTo>
                  <a:cubicBezTo>
                    <a:pt x="362" y="101"/>
                    <a:pt x="364" y="105"/>
                    <a:pt x="367" y="108"/>
                  </a:cubicBezTo>
                  <a:cubicBezTo>
                    <a:pt x="370" y="112"/>
                    <a:pt x="374" y="114"/>
                    <a:pt x="379" y="116"/>
                  </a:cubicBezTo>
                  <a:cubicBezTo>
                    <a:pt x="384" y="118"/>
                    <a:pt x="391" y="119"/>
                    <a:pt x="399" y="119"/>
                  </a:cubicBezTo>
                  <a:cubicBezTo>
                    <a:pt x="406" y="119"/>
                    <a:pt x="406" y="119"/>
                    <a:pt x="406" y="119"/>
                  </a:cubicBezTo>
                  <a:cubicBezTo>
                    <a:pt x="412" y="119"/>
                    <a:pt x="412" y="119"/>
                    <a:pt x="412" y="119"/>
                  </a:cubicBezTo>
                  <a:cubicBezTo>
                    <a:pt x="415" y="119"/>
                    <a:pt x="417" y="119"/>
                    <a:pt x="419" y="119"/>
                  </a:cubicBezTo>
                  <a:cubicBezTo>
                    <a:pt x="422" y="119"/>
                    <a:pt x="425" y="119"/>
                    <a:pt x="428" y="119"/>
                  </a:cubicBezTo>
                  <a:cubicBezTo>
                    <a:pt x="432" y="104"/>
                    <a:pt x="432" y="104"/>
                    <a:pt x="432" y="104"/>
                  </a:cubicBezTo>
                  <a:cubicBezTo>
                    <a:pt x="423" y="104"/>
                    <a:pt x="417" y="104"/>
                    <a:pt x="412" y="104"/>
                  </a:cubicBezTo>
                  <a:cubicBezTo>
                    <a:pt x="399" y="104"/>
                    <a:pt x="399" y="104"/>
                    <a:pt x="399" y="104"/>
                  </a:cubicBezTo>
                  <a:cubicBezTo>
                    <a:pt x="394" y="104"/>
                    <a:pt x="391" y="104"/>
                    <a:pt x="388" y="103"/>
                  </a:cubicBezTo>
                  <a:cubicBezTo>
                    <a:pt x="385" y="103"/>
                    <a:pt x="383" y="102"/>
                    <a:pt x="382" y="100"/>
                  </a:cubicBezTo>
                  <a:cubicBezTo>
                    <a:pt x="380" y="98"/>
                    <a:pt x="379" y="96"/>
                    <a:pt x="379" y="93"/>
                  </a:cubicBezTo>
                  <a:cubicBezTo>
                    <a:pt x="378" y="90"/>
                    <a:pt x="378" y="87"/>
                    <a:pt x="378" y="82"/>
                  </a:cubicBezTo>
                  <a:cubicBezTo>
                    <a:pt x="425" y="82"/>
                    <a:pt x="425" y="82"/>
                    <a:pt x="425" y="82"/>
                  </a:cubicBezTo>
                  <a:close/>
                  <a:moveTo>
                    <a:pt x="410" y="44"/>
                  </a:moveTo>
                  <a:cubicBezTo>
                    <a:pt x="412" y="45"/>
                    <a:pt x="415" y="46"/>
                    <a:pt x="416" y="48"/>
                  </a:cubicBezTo>
                  <a:cubicBezTo>
                    <a:pt x="418" y="49"/>
                    <a:pt x="419" y="51"/>
                    <a:pt x="420" y="53"/>
                  </a:cubicBezTo>
                  <a:cubicBezTo>
                    <a:pt x="420" y="56"/>
                    <a:pt x="421" y="59"/>
                    <a:pt x="421" y="63"/>
                  </a:cubicBezTo>
                  <a:cubicBezTo>
                    <a:pt x="421" y="68"/>
                    <a:pt x="421" y="68"/>
                    <a:pt x="421" y="68"/>
                  </a:cubicBezTo>
                  <a:cubicBezTo>
                    <a:pt x="378" y="68"/>
                    <a:pt x="378" y="68"/>
                    <a:pt x="378" y="68"/>
                  </a:cubicBezTo>
                  <a:cubicBezTo>
                    <a:pt x="378" y="63"/>
                    <a:pt x="378" y="59"/>
                    <a:pt x="379" y="56"/>
                  </a:cubicBezTo>
                  <a:cubicBezTo>
                    <a:pt x="379" y="53"/>
                    <a:pt x="380" y="50"/>
                    <a:pt x="382" y="48"/>
                  </a:cubicBezTo>
                  <a:cubicBezTo>
                    <a:pt x="383" y="46"/>
                    <a:pt x="385" y="45"/>
                    <a:pt x="388" y="45"/>
                  </a:cubicBezTo>
                  <a:cubicBezTo>
                    <a:pt x="391" y="44"/>
                    <a:pt x="394" y="44"/>
                    <a:pt x="399" y="44"/>
                  </a:cubicBezTo>
                  <a:cubicBezTo>
                    <a:pt x="403" y="44"/>
                    <a:pt x="407" y="44"/>
                    <a:pt x="410" y="44"/>
                  </a:cubicBezTo>
                  <a:moveTo>
                    <a:pt x="466" y="119"/>
                  </a:moveTo>
                  <a:cubicBezTo>
                    <a:pt x="466" y="63"/>
                    <a:pt x="466" y="63"/>
                    <a:pt x="466" y="63"/>
                  </a:cubicBezTo>
                  <a:cubicBezTo>
                    <a:pt x="466" y="61"/>
                    <a:pt x="466" y="58"/>
                    <a:pt x="467" y="56"/>
                  </a:cubicBezTo>
                  <a:cubicBezTo>
                    <a:pt x="467" y="54"/>
                    <a:pt x="468" y="52"/>
                    <a:pt x="469" y="51"/>
                  </a:cubicBezTo>
                  <a:cubicBezTo>
                    <a:pt x="470" y="49"/>
                    <a:pt x="472" y="48"/>
                    <a:pt x="474" y="48"/>
                  </a:cubicBezTo>
                  <a:cubicBezTo>
                    <a:pt x="476" y="47"/>
                    <a:pt x="479" y="47"/>
                    <a:pt x="483" y="47"/>
                  </a:cubicBezTo>
                  <a:cubicBezTo>
                    <a:pt x="488" y="47"/>
                    <a:pt x="488" y="47"/>
                    <a:pt x="488" y="47"/>
                  </a:cubicBezTo>
                  <a:cubicBezTo>
                    <a:pt x="490" y="47"/>
                    <a:pt x="492" y="47"/>
                    <a:pt x="493" y="47"/>
                  </a:cubicBezTo>
                  <a:cubicBezTo>
                    <a:pt x="495" y="47"/>
                    <a:pt x="496" y="47"/>
                    <a:pt x="497" y="47"/>
                  </a:cubicBezTo>
                  <a:cubicBezTo>
                    <a:pt x="499" y="47"/>
                    <a:pt x="499" y="47"/>
                    <a:pt x="499" y="47"/>
                  </a:cubicBezTo>
                  <a:cubicBezTo>
                    <a:pt x="502" y="32"/>
                    <a:pt x="502" y="32"/>
                    <a:pt x="502" y="32"/>
                  </a:cubicBezTo>
                  <a:cubicBezTo>
                    <a:pt x="500" y="32"/>
                    <a:pt x="497" y="32"/>
                    <a:pt x="494" y="32"/>
                  </a:cubicBezTo>
                  <a:cubicBezTo>
                    <a:pt x="482" y="32"/>
                    <a:pt x="482" y="32"/>
                    <a:pt x="482" y="32"/>
                  </a:cubicBezTo>
                  <a:cubicBezTo>
                    <a:pt x="477" y="32"/>
                    <a:pt x="472" y="33"/>
                    <a:pt x="468" y="34"/>
                  </a:cubicBezTo>
                  <a:cubicBezTo>
                    <a:pt x="464" y="35"/>
                    <a:pt x="460" y="36"/>
                    <a:pt x="457" y="38"/>
                  </a:cubicBezTo>
                  <a:cubicBezTo>
                    <a:pt x="454" y="40"/>
                    <a:pt x="452" y="43"/>
                    <a:pt x="451" y="47"/>
                  </a:cubicBezTo>
                  <a:cubicBezTo>
                    <a:pt x="449" y="50"/>
                    <a:pt x="448" y="55"/>
                    <a:pt x="448" y="60"/>
                  </a:cubicBezTo>
                  <a:cubicBezTo>
                    <a:pt x="448" y="119"/>
                    <a:pt x="448" y="119"/>
                    <a:pt x="448" y="119"/>
                  </a:cubicBezTo>
                  <a:cubicBezTo>
                    <a:pt x="466" y="119"/>
                    <a:pt x="466" y="119"/>
                    <a:pt x="466" y="119"/>
                  </a:cubicBezTo>
                  <a:close/>
                  <a:moveTo>
                    <a:pt x="536" y="66"/>
                  </a:moveTo>
                  <a:cubicBezTo>
                    <a:pt x="534" y="66"/>
                    <a:pt x="531" y="65"/>
                    <a:pt x="530" y="65"/>
                  </a:cubicBezTo>
                  <a:cubicBezTo>
                    <a:pt x="528" y="64"/>
                    <a:pt x="527" y="63"/>
                    <a:pt x="526" y="63"/>
                  </a:cubicBezTo>
                  <a:cubicBezTo>
                    <a:pt x="524" y="60"/>
                    <a:pt x="524" y="60"/>
                    <a:pt x="524" y="60"/>
                  </a:cubicBezTo>
                  <a:cubicBezTo>
                    <a:pt x="524" y="59"/>
                    <a:pt x="524" y="57"/>
                    <a:pt x="524" y="56"/>
                  </a:cubicBezTo>
                  <a:cubicBezTo>
                    <a:pt x="524" y="52"/>
                    <a:pt x="525" y="50"/>
                    <a:pt x="527" y="49"/>
                  </a:cubicBezTo>
                  <a:cubicBezTo>
                    <a:pt x="529" y="47"/>
                    <a:pt x="534" y="47"/>
                    <a:pt x="539" y="47"/>
                  </a:cubicBezTo>
                  <a:cubicBezTo>
                    <a:pt x="545" y="47"/>
                    <a:pt x="545" y="47"/>
                    <a:pt x="545" y="47"/>
                  </a:cubicBezTo>
                  <a:cubicBezTo>
                    <a:pt x="553" y="47"/>
                    <a:pt x="553" y="47"/>
                    <a:pt x="553" y="47"/>
                  </a:cubicBezTo>
                  <a:cubicBezTo>
                    <a:pt x="556" y="47"/>
                    <a:pt x="559" y="47"/>
                    <a:pt x="563" y="47"/>
                  </a:cubicBezTo>
                  <a:cubicBezTo>
                    <a:pt x="566" y="47"/>
                    <a:pt x="571" y="47"/>
                    <a:pt x="575" y="47"/>
                  </a:cubicBezTo>
                  <a:cubicBezTo>
                    <a:pt x="579" y="32"/>
                    <a:pt x="579" y="32"/>
                    <a:pt x="579" y="32"/>
                  </a:cubicBezTo>
                  <a:cubicBezTo>
                    <a:pt x="571" y="32"/>
                    <a:pt x="564" y="32"/>
                    <a:pt x="558" y="32"/>
                  </a:cubicBezTo>
                  <a:cubicBezTo>
                    <a:pt x="541" y="32"/>
                    <a:pt x="541" y="32"/>
                    <a:pt x="541" y="32"/>
                  </a:cubicBezTo>
                  <a:cubicBezTo>
                    <a:pt x="529" y="32"/>
                    <a:pt x="520" y="34"/>
                    <a:pt x="515" y="38"/>
                  </a:cubicBezTo>
                  <a:cubicBezTo>
                    <a:pt x="509" y="43"/>
                    <a:pt x="507" y="49"/>
                    <a:pt x="507" y="56"/>
                  </a:cubicBezTo>
                  <a:cubicBezTo>
                    <a:pt x="507" y="59"/>
                    <a:pt x="507" y="59"/>
                    <a:pt x="507" y="59"/>
                  </a:cubicBezTo>
                  <a:cubicBezTo>
                    <a:pt x="507" y="62"/>
                    <a:pt x="507" y="64"/>
                    <a:pt x="508" y="67"/>
                  </a:cubicBezTo>
                  <a:cubicBezTo>
                    <a:pt x="509" y="69"/>
                    <a:pt x="510" y="72"/>
                    <a:pt x="512" y="74"/>
                  </a:cubicBezTo>
                  <a:cubicBezTo>
                    <a:pt x="514" y="76"/>
                    <a:pt x="516" y="78"/>
                    <a:pt x="519" y="79"/>
                  </a:cubicBezTo>
                  <a:cubicBezTo>
                    <a:pt x="522" y="80"/>
                    <a:pt x="526" y="81"/>
                    <a:pt x="530" y="82"/>
                  </a:cubicBezTo>
                  <a:cubicBezTo>
                    <a:pt x="551" y="83"/>
                    <a:pt x="551" y="83"/>
                    <a:pt x="551" y="83"/>
                  </a:cubicBezTo>
                  <a:cubicBezTo>
                    <a:pt x="553" y="84"/>
                    <a:pt x="556" y="84"/>
                    <a:pt x="557" y="85"/>
                  </a:cubicBezTo>
                  <a:cubicBezTo>
                    <a:pt x="559" y="85"/>
                    <a:pt x="560" y="86"/>
                    <a:pt x="561" y="87"/>
                  </a:cubicBezTo>
                  <a:cubicBezTo>
                    <a:pt x="563" y="90"/>
                    <a:pt x="563" y="90"/>
                    <a:pt x="563" y="90"/>
                  </a:cubicBezTo>
                  <a:cubicBezTo>
                    <a:pt x="563" y="91"/>
                    <a:pt x="563" y="92"/>
                    <a:pt x="563" y="94"/>
                  </a:cubicBezTo>
                  <a:cubicBezTo>
                    <a:pt x="563" y="98"/>
                    <a:pt x="562" y="101"/>
                    <a:pt x="559" y="102"/>
                  </a:cubicBezTo>
                  <a:cubicBezTo>
                    <a:pt x="557" y="104"/>
                    <a:pt x="552" y="104"/>
                    <a:pt x="546" y="104"/>
                  </a:cubicBezTo>
                  <a:cubicBezTo>
                    <a:pt x="541" y="104"/>
                    <a:pt x="535" y="104"/>
                    <a:pt x="528" y="104"/>
                  </a:cubicBezTo>
                  <a:cubicBezTo>
                    <a:pt x="522" y="104"/>
                    <a:pt x="516" y="104"/>
                    <a:pt x="509" y="104"/>
                  </a:cubicBezTo>
                  <a:cubicBezTo>
                    <a:pt x="506" y="119"/>
                    <a:pt x="506" y="119"/>
                    <a:pt x="506" y="119"/>
                  </a:cubicBezTo>
                  <a:cubicBezTo>
                    <a:pt x="513" y="119"/>
                    <a:pt x="520" y="119"/>
                    <a:pt x="527" y="119"/>
                  </a:cubicBezTo>
                  <a:cubicBezTo>
                    <a:pt x="534" y="119"/>
                    <a:pt x="540" y="119"/>
                    <a:pt x="545" y="119"/>
                  </a:cubicBezTo>
                  <a:cubicBezTo>
                    <a:pt x="557" y="119"/>
                    <a:pt x="566" y="117"/>
                    <a:pt x="572" y="112"/>
                  </a:cubicBezTo>
                  <a:cubicBezTo>
                    <a:pt x="578" y="108"/>
                    <a:pt x="581" y="102"/>
                    <a:pt x="581" y="94"/>
                  </a:cubicBezTo>
                  <a:cubicBezTo>
                    <a:pt x="581" y="92"/>
                    <a:pt x="581" y="92"/>
                    <a:pt x="581" y="92"/>
                  </a:cubicBezTo>
                  <a:cubicBezTo>
                    <a:pt x="581" y="89"/>
                    <a:pt x="580" y="87"/>
                    <a:pt x="580" y="84"/>
                  </a:cubicBezTo>
                  <a:cubicBezTo>
                    <a:pt x="579" y="81"/>
                    <a:pt x="578" y="79"/>
                    <a:pt x="576" y="77"/>
                  </a:cubicBezTo>
                  <a:cubicBezTo>
                    <a:pt x="574" y="74"/>
                    <a:pt x="572" y="72"/>
                    <a:pt x="569" y="71"/>
                  </a:cubicBezTo>
                  <a:cubicBezTo>
                    <a:pt x="566" y="69"/>
                    <a:pt x="561" y="68"/>
                    <a:pt x="556" y="68"/>
                  </a:cubicBezTo>
                  <a:cubicBezTo>
                    <a:pt x="536" y="66"/>
                    <a:pt x="536" y="66"/>
                    <a:pt x="536" y="66"/>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Freeform 7">
              <a:extLst>
                <a:ext uri="{FF2B5EF4-FFF2-40B4-BE49-F238E27FC236}">
                  <a16:creationId xmlns:a16="http://schemas.microsoft.com/office/drawing/2014/main" id="{9795BD49-A84F-5461-9E49-2B8A5FA4FE82}"/>
                </a:ext>
              </a:extLst>
            </p:cNvPr>
            <p:cNvSpPr>
              <a:spLocks/>
            </p:cNvSpPr>
            <p:nvPr/>
          </p:nvSpPr>
          <p:spPr bwMode="ltGray">
            <a:xfrm>
              <a:off x="8470901" y="1262063"/>
              <a:ext cx="157163" cy="722313"/>
            </a:xfrm>
            <a:custGeom>
              <a:avLst/>
              <a:gdLst>
                <a:gd name="T0" fmla="*/ 0 w 14"/>
                <a:gd name="T1" fmla="*/ 2147483646 h 64"/>
                <a:gd name="T2" fmla="*/ 2147483646 w 14"/>
                <a:gd name="T3" fmla="*/ 2147483646 h 64"/>
                <a:gd name="T4" fmla="*/ 2147483646 w 14"/>
                <a:gd name="T5" fmla="*/ 2147483646 h 64"/>
                <a:gd name="T6" fmla="*/ 2147483646 w 14"/>
                <a:gd name="T7" fmla="*/ 0 h 64"/>
                <a:gd name="T8" fmla="*/ 0 w 14"/>
                <a:gd name="T9" fmla="*/ 0 h 64"/>
                <a:gd name="T10" fmla="*/ 0 w 1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64">
                  <a:moveTo>
                    <a:pt x="0" y="64"/>
                  </a:moveTo>
                  <a:cubicBezTo>
                    <a:pt x="7" y="58"/>
                    <a:pt x="7" y="58"/>
                    <a:pt x="7" y="58"/>
                  </a:cubicBezTo>
                  <a:cubicBezTo>
                    <a:pt x="11" y="53"/>
                    <a:pt x="14" y="47"/>
                    <a:pt x="14" y="41"/>
                  </a:cubicBezTo>
                  <a:cubicBezTo>
                    <a:pt x="14" y="0"/>
                    <a:pt x="14" y="0"/>
                    <a:pt x="14" y="0"/>
                  </a:cubicBezTo>
                  <a:cubicBezTo>
                    <a:pt x="0" y="0"/>
                    <a:pt x="0" y="0"/>
                    <a:pt x="0" y="0"/>
                  </a:cubicBezTo>
                  <a:cubicBezTo>
                    <a:pt x="0" y="64"/>
                    <a:pt x="0" y="64"/>
                    <a:pt x="0" y="64"/>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8">
              <a:extLst>
                <a:ext uri="{FF2B5EF4-FFF2-40B4-BE49-F238E27FC236}">
                  <a16:creationId xmlns:a16="http://schemas.microsoft.com/office/drawing/2014/main" id="{A7DCF4B2-00AB-6B30-83AE-A415165D635D}"/>
                </a:ext>
              </a:extLst>
            </p:cNvPr>
            <p:cNvSpPr>
              <a:spLocks/>
            </p:cNvSpPr>
            <p:nvPr/>
          </p:nvSpPr>
          <p:spPr bwMode="ltGray">
            <a:xfrm>
              <a:off x="7434263" y="1262063"/>
              <a:ext cx="754063" cy="169863"/>
            </a:xfrm>
            <a:custGeom>
              <a:avLst/>
              <a:gdLst>
                <a:gd name="T0" fmla="*/ 2147483646 w 67"/>
                <a:gd name="T1" fmla="*/ 0 h 15"/>
                <a:gd name="T2" fmla="*/ 2147483646 w 67"/>
                <a:gd name="T3" fmla="*/ 0 h 15"/>
                <a:gd name="T4" fmla="*/ 0 w 67"/>
                <a:gd name="T5" fmla="*/ 2147483646 h 15"/>
                <a:gd name="T6" fmla="*/ 2147483646 w 67"/>
                <a:gd name="T7" fmla="*/ 2147483646 h 15"/>
                <a:gd name="T8" fmla="*/ 2147483646 w 6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5">
                  <a:moveTo>
                    <a:pt x="67" y="0"/>
                  </a:moveTo>
                  <a:cubicBezTo>
                    <a:pt x="64" y="0"/>
                    <a:pt x="38" y="0"/>
                    <a:pt x="15" y="0"/>
                  </a:cubicBezTo>
                  <a:cubicBezTo>
                    <a:pt x="0" y="15"/>
                    <a:pt x="0" y="15"/>
                    <a:pt x="0" y="15"/>
                  </a:cubicBezTo>
                  <a:cubicBezTo>
                    <a:pt x="67" y="15"/>
                    <a:pt x="67" y="15"/>
                    <a:pt x="67" y="15"/>
                  </a:cubicBezTo>
                  <a:cubicBezTo>
                    <a:pt x="67" y="0"/>
                    <a:pt x="67" y="0"/>
                    <a:pt x="67" y="0"/>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1" name="Freeform 9">
              <a:extLst>
                <a:ext uri="{FF2B5EF4-FFF2-40B4-BE49-F238E27FC236}">
                  <a16:creationId xmlns:a16="http://schemas.microsoft.com/office/drawing/2014/main" id="{E453FF66-3EDE-F171-12D5-06C5228054C7}"/>
                </a:ext>
              </a:extLst>
            </p:cNvPr>
            <p:cNvSpPr>
              <a:spLocks/>
            </p:cNvSpPr>
            <p:nvPr/>
          </p:nvSpPr>
          <p:spPr bwMode="ltGray">
            <a:xfrm>
              <a:off x="8245476" y="1262063"/>
              <a:ext cx="168275" cy="936625"/>
            </a:xfrm>
            <a:custGeom>
              <a:avLst/>
              <a:gdLst>
                <a:gd name="T0" fmla="*/ 2147483646 w 106"/>
                <a:gd name="T1" fmla="*/ 2147483646 h 590"/>
                <a:gd name="T2" fmla="*/ 2147483646 w 106"/>
                <a:gd name="T3" fmla="*/ 0 h 590"/>
                <a:gd name="T4" fmla="*/ 0 w 106"/>
                <a:gd name="T5" fmla="*/ 0 h 590"/>
                <a:gd name="T6" fmla="*/ 0 w 106"/>
                <a:gd name="T7" fmla="*/ 2147483646 h 590"/>
                <a:gd name="T8" fmla="*/ 0 w 106"/>
                <a:gd name="T9" fmla="*/ 2147483646 h 590"/>
                <a:gd name="T10" fmla="*/ 2147483646 w 106"/>
                <a:gd name="T11" fmla="*/ 2147483646 h 590"/>
                <a:gd name="T12" fmla="*/ 2147483646 w 106"/>
                <a:gd name="T13" fmla="*/ 2147483646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90">
                  <a:moveTo>
                    <a:pt x="106" y="491"/>
                  </a:moveTo>
                  <a:lnTo>
                    <a:pt x="106" y="0"/>
                  </a:lnTo>
                  <a:lnTo>
                    <a:pt x="0" y="0"/>
                  </a:lnTo>
                  <a:lnTo>
                    <a:pt x="0" y="590"/>
                  </a:lnTo>
                  <a:lnTo>
                    <a:pt x="106" y="491"/>
                  </a:ln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10">
              <a:extLst>
                <a:ext uri="{FF2B5EF4-FFF2-40B4-BE49-F238E27FC236}">
                  <a16:creationId xmlns:a16="http://schemas.microsoft.com/office/drawing/2014/main" id="{C90C6BA6-35CF-4C34-0BCD-616885AA44A6}"/>
                </a:ext>
              </a:extLst>
            </p:cNvPr>
            <p:cNvSpPr>
              <a:spLocks/>
            </p:cNvSpPr>
            <p:nvPr/>
          </p:nvSpPr>
          <p:spPr bwMode="ltGray">
            <a:xfrm>
              <a:off x="7659688" y="1047750"/>
              <a:ext cx="968375" cy="158750"/>
            </a:xfrm>
            <a:custGeom>
              <a:avLst/>
              <a:gdLst>
                <a:gd name="T0" fmla="*/ 0 w 86"/>
                <a:gd name="T1" fmla="*/ 2147483646 h 14"/>
                <a:gd name="T2" fmla="*/ 2147483646 w 86"/>
                <a:gd name="T3" fmla="*/ 2147483646 h 14"/>
                <a:gd name="T4" fmla="*/ 2147483646 w 86"/>
                <a:gd name="T5" fmla="*/ 0 h 14"/>
                <a:gd name="T6" fmla="*/ 2147483646 w 86"/>
                <a:gd name="T7" fmla="*/ 0 h 14"/>
                <a:gd name="T8" fmla="*/ 2147483646 w 86"/>
                <a:gd name="T9" fmla="*/ 2147483646 h 14"/>
                <a:gd name="T10" fmla="*/ 0 w 8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4">
                  <a:moveTo>
                    <a:pt x="0" y="14"/>
                  </a:moveTo>
                  <a:cubicBezTo>
                    <a:pt x="86" y="14"/>
                    <a:pt x="86" y="14"/>
                    <a:pt x="86" y="14"/>
                  </a:cubicBezTo>
                  <a:cubicBezTo>
                    <a:pt x="86" y="0"/>
                    <a:pt x="86" y="0"/>
                    <a:pt x="86" y="0"/>
                  </a:cubicBezTo>
                  <a:cubicBezTo>
                    <a:pt x="86" y="0"/>
                    <a:pt x="46" y="0"/>
                    <a:pt x="25" y="0"/>
                  </a:cubicBezTo>
                  <a:cubicBezTo>
                    <a:pt x="18" y="0"/>
                    <a:pt x="12" y="2"/>
                    <a:pt x="7" y="7"/>
                  </a:cubicBezTo>
                  <a:cubicBezTo>
                    <a:pt x="0" y="14"/>
                    <a:pt x="0" y="14"/>
                    <a:pt x="0" y="14"/>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5862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13833" y="1316736"/>
            <a:ext cx="10972800" cy="4550664"/>
          </a:xfrm>
        </p:spPr>
        <p:txBody>
          <a:bodyPr/>
          <a:lstStyle>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6B42D533-572D-4400-B085-E93CB3BE0D9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7B60DA0A-C291-2866-7282-AE1134C4DBC6}"/>
              </a:ext>
            </a:extLst>
          </p:cNvPr>
          <p:cNvSpPr>
            <a:spLocks noGrp="1"/>
          </p:cNvSpPr>
          <p:nvPr>
            <p:ph type="sldNum" sz="quarter" idx="14"/>
          </p:nvPr>
        </p:nvSpPr>
        <p:spPr/>
        <p:txBody>
          <a:bodyPr/>
          <a:lstStyle>
            <a:lvl1pPr>
              <a:defRPr/>
            </a:lvl1pPr>
          </a:lstStyle>
          <a:p>
            <a:fld id="{A14DDD80-A991-45A8-9E0E-8E4F03A1452C}" type="slidenum">
              <a:rPr lang="en-US" altLang="en-US"/>
              <a:pPr/>
              <a:t>‹#›</a:t>
            </a:fld>
            <a:endParaRPr lang="en-US" altLang="en-US"/>
          </a:p>
        </p:txBody>
      </p:sp>
    </p:spTree>
    <p:extLst>
      <p:ext uri="{BB962C8B-B14F-4D97-AF65-F5344CB8AC3E}">
        <p14:creationId xmlns:p14="http://schemas.microsoft.com/office/powerpoint/2010/main" val="411253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EDFE1-EBA6-4C49-9017-8168F964FD6B}"/>
              </a:ext>
            </a:extLst>
          </p:cNvPr>
          <p:cNvSpPr/>
          <p:nvPr/>
        </p:nvSpPr>
        <p:spPr bwMode="gray">
          <a:xfrm>
            <a:off x="0" y="0"/>
            <a:ext cx="914876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E90F6060-4E02-4006-B8DB-A2553DD558F2}"/>
              </a:ext>
            </a:extLst>
          </p:cNvPr>
          <p:cNvSpPr/>
          <p:nvPr/>
        </p:nvSpPr>
        <p:spPr bwMode="gray">
          <a:xfrm>
            <a:off x="9393238" y="1169988"/>
            <a:ext cx="2798762" cy="5688012"/>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grpSp>
        <p:nvGrpSpPr>
          <p:cNvPr id="6" name="Group 13">
            <a:extLst>
              <a:ext uri="{FF2B5EF4-FFF2-40B4-BE49-F238E27FC236}">
                <a16:creationId xmlns:a16="http://schemas.microsoft.com/office/drawing/2014/main" id="{CB193D7C-6BC1-465D-9E3F-B9F6A79A5095}"/>
              </a:ext>
            </a:extLst>
          </p:cNvPr>
          <p:cNvGrpSpPr>
            <a:grpSpLocks noChangeAspect="1"/>
          </p:cNvGrpSpPr>
          <p:nvPr/>
        </p:nvGrpSpPr>
        <p:grpSpPr bwMode="auto">
          <a:xfrm>
            <a:off x="9809163" y="360363"/>
            <a:ext cx="1914525" cy="795337"/>
            <a:chOff x="6559889" y="2244725"/>
            <a:chExt cx="1568451" cy="650875"/>
          </a:xfrm>
        </p:grpSpPr>
        <p:sp>
          <p:nvSpPr>
            <p:cNvPr id="7" name="Freeform 5">
              <a:extLst>
                <a:ext uri="{FF2B5EF4-FFF2-40B4-BE49-F238E27FC236}">
                  <a16:creationId xmlns:a16="http://schemas.microsoft.com/office/drawing/2014/main" id="{BCB19B3F-A6E6-45F4-A5CC-86C67AF53966}"/>
                </a:ext>
              </a:extLst>
            </p:cNvPr>
            <p:cNvSpPr>
              <a:spLocks noEditPoints="1"/>
            </p:cNvSpPr>
            <p:nvPr/>
          </p:nvSpPr>
          <p:spPr bwMode="auto">
            <a:xfrm>
              <a:off x="6559889" y="2292350"/>
              <a:ext cx="1568450" cy="282575"/>
            </a:xfrm>
            <a:custGeom>
              <a:avLst/>
              <a:gdLst>
                <a:gd name="T0" fmla="*/ 2147483646 w 470"/>
                <a:gd name="T1" fmla="*/ 2147483646 h 84"/>
                <a:gd name="T2" fmla="*/ 2147483646 w 470"/>
                <a:gd name="T3" fmla="*/ 2147483646 h 84"/>
                <a:gd name="T4" fmla="*/ 2147483646 w 470"/>
                <a:gd name="T5" fmla="*/ 2147483646 h 84"/>
                <a:gd name="T6" fmla="*/ 2147483646 w 470"/>
                <a:gd name="T7" fmla="*/ 2147483646 h 84"/>
                <a:gd name="T8" fmla="*/ 2147483646 w 470"/>
                <a:gd name="T9" fmla="*/ 2147483646 h 84"/>
                <a:gd name="T10" fmla="*/ 2147483646 w 470"/>
                <a:gd name="T11" fmla="*/ 2147483646 h 84"/>
                <a:gd name="T12" fmla="*/ 2147483646 w 470"/>
                <a:gd name="T13" fmla="*/ 2147483646 h 84"/>
                <a:gd name="T14" fmla="*/ 2147483646 w 470"/>
                <a:gd name="T15" fmla="*/ 2147483646 h 84"/>
                <a:gd name="T16" fmla="*/ 2147483646 w 470"/>
                <a:gd name="T17" fmla="*/ 2147483646 h 84"/>
                <a:gd name="T18" fmla="*/ 2147483646 w 470"/>
                <a:gd name="T19" fmla="*/ 2147483646 h 84"/>
                <a:gd name="T20" fmla="*/ 2147483646 w 470"/>
                <a:gd name="T21" fmla="*/ 2147483646 h 84"/>
                <a:gd name="T22" fmla="*/ 2147483646 w 470"/>
                <a:gd name="T23" fmla="*/ 2147483646 h 84"/>
                <a:gd name="T24" fmla="*/ 2147483646 w 470"/>
                <a:gd name="T25" fmla="*/ 2147483646 h 84"/>
                <a:gd name="T26" fmla="*/ 2147483646 w 470"/>
                <a:gd name="T27" fmla="*/ 2147483646 h 84"/>
                <a:gd name="T28" fmla="*/ 2147483646 w 470"/>
                <a:gd name="T29" fmla="*/ 2147483646 h 84"/>
                <a:gd name="T30" fmla="*/ 2147483646 w 470"/>
                <a:gd name="T31" fmla="*/ 2147483646 h 84"/>
                <a:gd name="T32" fmla="*/ 2147483646 w 470"/>
                <a:gd name="T33" fmla="*/ 2147483646 h 84"/>
                <a:gd name="T34" fmla="*/ 2147483646 w 470"/>
                <a:gd name="T35" fmla="*/ 2147483646 h 84"/>
                <a:gd name="T36" fmla="*/ 2147483646 w 470"/>
                <a:gd name="T37" fmla="*/ 2147483646 h 84"/>
                <a:gd name="T38" fmla="*/ 2147483646 w 470"/>
                <a:gd name="T39" fmla="*/ 2147483646 h 84"/>
                <a:gd name="T40" fmla="*/ 2147483646 w 470"/>
                <a:gd name="T41" fmla="*/ 2147483646 h 84"/>
                <a:gd name="T42" fmla="*/ 2147483646 w 470"/>
                <a:gd name="T43" fmla="*/ 2147483646 h 84"/>
                <a:gd name="T44" fmla="*/ 2147483646 w 470"/>
                <a:gd name="T45" fmla="*/ 2147483646 h 84"/>
                <a:gd name="T46" fmla="*/ 2147483646 w 470"/>
                <a:gd name="T47" fmla="*/ 2147483646 h 84"/>
                <a:gd name="T48" fmla="*/ 2147483646 w 470"/>
                <a:gd name="T49" fmla="*/ 2147483646 h 84"/>
                <a:gd name="T50" fmla="*/ 2147483646 w 470"/>
                <a:gd name="T51" fmla="*/ 2147483646 h 84"/>
                <a:gd name="T52" fmla="*/ 2147483646 w 470"/>
                <a:gd name="T53" fmla="*/ 2147483646 h 84"/>
                <a:gd name="T54" fmla="*/ 2147483646 w 470"/>
                <a:gd name="T55" fmla="*/ 2147483646 h 84"/>
                <a:gd name="T56" fmla="*/ 2147483646 w 470"/>
                <a:gd name="T57" fmla="*/ 2147483646 h 84"/>
                <a:gd name="T58" fmla="*/ 2147483646 w 470"/>
                <a:gd name="T59" fmla="*/ 2147483646 h 84"/>
                <a:gd name="T60" fmla="*/ 2147483646 w 470"/>
                <a:gd name="T61" fmla="*/ 2147483646 h 84"/>
                <a:gd name="T62" fmla="*/ 2147483646 w 470"/>
                <a:gd name="T63" fmla="*/ 2147483646 h 84"/>
                <a:gd name="T64" fmla="*/ 2147483646 w 470"/>
                <a:gd name="T65" fmla="*/ 2147483646 h 84"/>
                <a:gd name="T66" fmla="*/ 2147483646 w 470"/>
                <a:gd name="T67" fmla="*/ 2147483646 h 84"/>
                <a:gd name="T68" fmla="*/ 2147483646 w 470"/>
                <a:gd name="T69" fmla="*/ 2147483646 h 84"/>
                <a:gd name="T70" fmla="*/ 2147483646 w 470"/>
                <a:gd name="T71" fmla="*/ 2147483646 h 84"/>
                <a:gd name="T72" fmla="*/ 2147483646 w 470"/>
                <a:gd name="T73" fmla="*/ 2147483646 h 84"/>
                <a:gd name="T74" fmla="*/ 2147483646 w 470"/>
                <a:gd name="T75" fmla="*/ 2147483646 h 84"/>
                <a:gd name="T76" fmla="*/ 2147483646 w 470"/>
                <a:gd name="T77" fmla="*/ 2147483646 h 84"/>
                <a:gd name="T78" fmla="*/ 2147483646 w 470"/>
                <a:gd name="T79" fmla="*/ 2147483646 h 84"/>
                <a:gd name="T80" fmla="*/ 2147483646 w 470"/>
                <a:gd name="T81" fmla="*/ 2147483646 h 84"/>
                <a:gd name="T82" fmla="*/ 2147483646 w 470"/>
                <a:gd name="T83" fmla="*/ 2147483646 h 84"/>
                <a:gd name="T84" fmla="*/ 2147483646 w 470"/>
                <a:gd name="T85" fmla="*/ 2147483646 h 84"/>
                <a:gd name="T86" fmla="*/ 2147483646 w 470"/>
                <a:gd name="T87" fmla="*/ 2147483646 h 84"/>
                <a:gd name="T88" fmla="*/ 2147483646 w 470"/>
                <a:gd name="T89" fmla="*/ 2147483646 h 84"/>
                <a:gd name="T90" fmla="*/ 2147483646 w 470"/>
                <a:gd name="T91" fmla="*/ 2147483646 h 84"/>
                <a:gd name="T92" fmla="*/ 2147483646 w 470"/>
                <a:gd name="T93" fmla="*/ 2147483646 h 84"/>
                <a:gd name="T94" fmla="*/ 2147483646 w 470"/>
                <a:gd name="T95" fmla="*/ 2147483646 h 84"/>
                <a:gd name="T96" fmla="*/ 2147483646 w 470"/>
                <a:gd name="T97" fmla="*/ 2147483646 h 84"/>
                <a:gd name="T98" fmla="*/ 2147483646 w 470"/>
                <a:gd name="T99" fmla="*/ 2147483646 h 84"/>
                <a:gd name="T100" fmla="*/ 2147483646 w 470"/>
                <a:gd name="T101" fmla="*/ 2147483646 h 84"/>
                <a:gd name="T102" fmla="*/ 2147483646 w 470"/>
                <a:gd name="T103" fmla="*/ 2147483646 h 84"/>
                <a:gd name="T104" fmla="*/ 2147483646 w 470"/>
                <a:gd name="T105" fmla="*/ 214748364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0" h="84">
                  <a:moveTo>
                    <a:pt x="434" y="41"/>
                  </a:moveTo>
                  <a:cubicBezTo>
                    <a:pt x="434" y="82"/>
                    <a:pt x="434" y="82"/>
                    <a:pt x="434" y="82"/>
                  </a:cubicBezTo>
                  <a:cubicBezTo>
                    <a:pt x="423" y="82"/>
                    <a:pt x="423" y="82"/>
                    <a:pt x="423" y="82"/>
                  </a:cubicBezTo>
                  <a:cubicBezTo>
                    <a:pt x="423" y="43"/>
                    <a:pt x="423" y="43"/>
                    <a:pt x="423" y="43"/>
                  </a:cubicBezTo>
                  <a:cubicBezTo>
                    <a:pt x="423" y="41"/>
                    <a:pt x="423" y="40"/>
                    <a:pt x="422" y="38"/>
                  </a:cubicBezTo>
                  <a:cubicBezTo>
                    <a:pt x="422" y="37"/>
                    <a:pt x="421" y="36"/>
                    <a:pt x="421" y="35"/>
                  </a:cubicBezTo>
                  <a:cubicBezTo>
                    <a:pt x="419" y="34"/>
                    <a:pt x="418" y="33"/>
                    <a:pt x="416" y="32"/>
                  </a:cubicBezTo>
                  <a:cubicBezTo>
                    <a:pt x="411" y="31"/>
                    <a:pt x="406" y="31"/>
                    <a:pt x="401" y="32"/>
                  </a:cubicBezTo>
                  <a:cubicBezTo>
                    <a:pt x="399" y="33"/>
                    <a:pt x="398" y="34"/>
                    <a:pt x="397" y="35"/>
                  </a:cubicBezTo>
                  <a:cubicBezTo>
                    <a:pt x="396" y="36"/>
                    <a:pt x="395" y="37"/>
                    <a:pt x="395" y="38"/>
                  </a:cubicBezTo>
                  <a:cubicBezTo>
                    <a:pt x="395" y="40"/>
                    <a:pt x="395" y="41"/>
                    <a:pt x="395" y="43"/>
                  </a:cubicBezTo>
                  <a:cubicBezTo>
                    <a:pt x="395" y="82"/>
                    <a:pt x="395" y="82"/>
                    <a:pt x="395" y="82"/>
                  </a:cubicBezTo>
                  <a:cubicBezTo>
                    <a:pt x="383" y="82"/>
                    <a:pt x="383" y="82"/>
                    <a:pt x="383" y="82"/>
                  </a:cubicBezTo>
                  <a:cubicBezTo>
                    <a:pt x="383" y="41"/>
                    <a:pt x="383" y="41"/>
                    <a:pt x="383" y="41"/>
                  </a:cubicBezTo>
                  <a:cubicBezTo>
                    <a:pt x="383" y="34"/>
                    <a:pt x="385" y="29"/>
                    <a:pt x="389" y="26"/>
                  </a:cubicBezTo>
                  <a:cubicBezTo>
                    <a:pt x="393" y="23"/>
                    <a:pt x="400" y="22"/>
                    <a:pt x="409" y="22"/>
                  </a:cubicBezTo>
                  <a:cubicBezTo>
                    <a:pt x="417" y="22"/>
                    <a:pt x="424" y="23"/>
                    <a:pt x="428" y="26"/>
                  </a:cubicBezTo>
                  <a:cubicBezTo>
                    <a:pt x="432" y="29"/>
                    <a:pt x="434" y="34"/>
                    <a:pt x="434" y="41"/>
                  </a:cubicBezTo>
                  <a:close/>
                  <a:moveTo>
                    <a:pt x="375" y="42"/>
                  </a:moveTo>
                  <a:cubicBezTo>
                    <a:pt x="375" y="72"/>
                    <a:pt x="375" y="72"/>
                    <a:pt x="375" y="72"/>
                  </a:cubicBezTo>
                  <a:cubicBezTo>
                    <a:pt x="375" y="76"/>
                    <a:pt x="374" y="78"/>
                    <a:pt x="372" y="80"/>
                  </a:cubicBezTo>
                  <a:cubicBezTo>
                    <a:pt x="371" y="81"/>
                    <a:pt x="368" y="82"/>
                    <a:pt x="363" y="82"/>
                  </a:cubicBezTo>
                  <a:cubicBezTo>
                    <a:pt x="346" y="82"/>
                    <a:pt x="346" y="82"/>
                    <a:pt x="346" y="82"/>
                  </a:cubicBezTo>
                  <a:cubicBezTo>
                    <a:pt x="339" y="82"/>
                    <a:pt x="333" y="80"/>
                    <a:pt x="330" y="77"/>
                  </a:cubicBezTo>
                  <a:cubicBezTo>
                    <a:pt x="326" y="75"/>
                    <a:pt x="324" y="70"/>
                    <a:pt x="324" y="64"/>
                  </a:cubicBezTo>
                  <a:cubicBezTo>
                    <a:pt x="324" y="62"/>
                    <a:pt x="324" y="62"/>
                    <a:pt x="324" y="62"/>
                  </a:cubicBezTo>
                  <a:cubicBezTo>
                    <a:pt x="324" y="56"/>
                    <a:pt x="326" y="51"/>
                    <a:pt x="330" y="49"/>
                  </a:cubicBezTo>
                  <a:cubicBezTo>
                    <a:pt x="334" y="46"/>
                    <a:pt x="339" y="44"/>
                    <a:pt x="347" y="44"/>
                  </a:cubicBezTo>
                  <a:cubicBezTo>
                    <a:pt x="351" y="44"/>
                    <a:pt x="354" y="45"/>
                    <a:pt x="358" y="46"/>
                  </a:cubicBezTo>
                  <a:cubicBezTo>
                    <a:pt x="360" y="46"/>
                    <a:pt x="362" y="47"/>
                    <a:pt x="363" y="48"/>
                  </a:cubicBezTo>
                  <a:cubicBezTo>
                    <a:pt x="363" y="44"/>
                    <a:pt x="363" y="44"/>
                    <a:pt x="363" y="44"/>
                  </a:cubicBezTo>
                  <a:cubicBezTo>
                    <a:pt x="363" y="43"/>
                    <a:pt x="363" y="41"/>
                    <a:pt x="363" y="40"/>
                  </a:cubicBezTo>
                  <a:cubicBezTo>
                    <a:pt x="363" y="38"/>
                    <a:pt x="362" y="37"/>
                    <a:pt x="361" y="36"/>
                  </a:cubicBezTo>
                  <a:cubicBezTo>
                    <a:pt x="360" y="35"/>
                    <a:pt x="358" y="34"/>
                    <a:pt x="357" y="34"/>
                  </a:cubicBezTo>
                  <a:cubicBezTo>
                    <a:pt x="354" y="33"/>
                    <a:pt x="351" y="33"/>
                    <a:pt x="349" y="33"/>
                  </a:cubicBezTo>
                  <a:cubicBezTo>
                    <a:pt x="339" y="33"/>
                    <a:pt x="339" y="33"/>
                    <a:pt x="339" y="33"/>
                  </a:cubicBezTo>
                  <a:cubicBezTo>
                    <a:pt x="335" y="33"/>
                    <a:pt x="332" y="33"/>
                    <a:pt x="330" y="33"/>
                  </a:cubicBezTo>
                  <a:cubicBezTo>
                    <a:pt x="332" y="24"/>
                    <a:pt x="332" y="24"/>
                    <a:pt x="332" y="24"/>
                  </a:cubicBezTo>
                  <a:cubicBezTo>
                    <a:pt x="334" y="24"/>
                    <a:pt x="336" y="24"/>
                    <a:pt x="340" y="24"/>
                  </a:cubicBezTo>
                  <a:cubicBezTo>
                    <a:pt x="343" y="24"/>
                    <a:pt x="346" y="24"/>
                    <a:pt x="349" y="24"/>
                  </a:cubicBezTo>
                  <a:cubicBezTo>
                    <a:pt x="358" y="24"/>
                    <a:pt x="364" y="25"/>
                    <a:pt x="369" y="28"/>
                  </a:cubicBezTo>
                  <a:cubicBezTo>
                    <a:pt x="373" y="31"/>
                    <a:pt x="375" y="36"/>
                    <a:pt x="375" y="42"/>
                  </a:cubicBezTo>
                  <a:close/>
                  <a:moveTo>
                    <a:pt x="363" y="62"/>
                  </a:moveTo>
                  <a:cubicBezTo>
                    <a:pt x="363" y="61"/>
                    <a:pt x="363" y="59"/>
                    <a:pt x="363" y="58"/>
                  </a:cubicBezTo>
                  <a:cubicBezTo>
                    <a:pt x="363" y="57"/>
                    <a:pt x="362" y="56"/>
                    <a:pt x="361" y="56"/>
                  </a:cubicBezTo>
                  <a:cubicBezTo>
                    <a:pt x="360" y="55"/>
                    <a:pt x="359" y="54"/>
                    <a:pt x="357" y="54"/>
                  </a:cubicBezTo>
                  <a:cubicBezTo>
                    <a:pt x="355" y="54"/>
                    <a:pt x="353" y="54"/>
                    <a:pt x="350" y="54"/>
                  </a:cubicBezTo>
                  <a:cubicBezTo>
                    <a:pt x="348" y="54"/>
                    <a:pt x="348" y="54"/>
                    <a:pt x="348" y="54"/>
                  </a:cubicBezTo>
                  <a:cubicBezTo>
                    <a:pt x="346" y="54"/>
                    <a:pt x="344" y="54"/>
                    <a:pt x="342" y="54"/>
                  </a:cubicBezTo>
                  <a:cubicBezTo>
                    <a:pt x="340" y="54"/>
                    <a:pt x="339" y="55"/>
                    <a:pt x="338" y="56"/>
                  </a:cubicBezTo>
                  <a:cubicBezTo>
                    <a:pt x="337" y="56"/>
                    <a:pt x="336" y="57"/>
                    <a:pt x="336" y="58"/>
                  </a:cubicBezTo>
                  <a:cubicBezTo>
                    <a:pt x="335" y="59"/>
                    <a:pt x="335" y="61"/>
                    <a:pt x="335" y="62"/>
                  </a:cubicBezTo>
                  <a:cubicBezTo>
                    <a:pt x="335" y="64"/>
                    <a:pt x="335" y="64"/>
                    <a:pt x="335" y="64"/>
                  </a:cubicBezTo>
                  <a:cubicBezTo>
                    <a:pt x="335" y="67"/>
                    <a:pt x="336" y="69"/>
                    <a:pt x="338" y="70"/>
                  </a:cubicBezTo>
                  <a:cubicBezTo>
                    <a:pt x="339" y="72"/>
                    <a:pt x="342" y="72"/>
                    <a:pt x="346" y="72"/>
                  </a:cubicBezTo>
                  <a:cubicBezTo>
                    <a:pt x="363" y="72"/>
                    <a:pt x="363" y="72"/>
                    <a:pt x="363" y="72"/>
                  </a:cubicBezTo>
                  <a:lnTo>
                    <a:pt x="363" y="62"/>
                  </a:lnTo>
                  <a:close/>
                  <a:moveTo>
                    <a:pt x="312" y="26"/>
                  </a:moveTo>
                  <a:cubicBezTo>
                    <a:pt x="308" y="23"/>
                    <a:pt x="302" y="22"/>
                    <a:pt x="295" y="22"/>
                  </a:cubicBezTo>
                  <a:cubicBezTo>
                    <a:pt x="291" y="22"/>
                    <a:pt x="287" y="22"/>
                    <a:pt x="284" y="24"/>
                  </a:cubicBezTo>
                  <a:cubicBezTo>
                    <a:pt x="281" y="25"/>
                    <a:pt x="279" y="26"/>
                    <a:pt x="277" y="28"/>
                  </a:cubicBezTo>
                  <a:cubicBezTo>
                    <a:pt x="275" y="26"/>
                    <a:pt x="273" y="25"/>
                    <a:pt x="270" y="24"/>
                  </a:cubicBezTo>
                  <a:cubicBezTo>
                    <a:pt x="267" y="22"/>
                    <a:pt x="263" y="22"/>
                    <a:pt x="260" y="22"/>
                  </a:cubicBezTo>
                  <a:cubicBezTo>
                    <a:pt x="252" y="22"/>
                    <a:pt x="246" y="23"/>
                    <a:pt x="242" y="26"/>
                  </a:cubicBezTo>
                  <a:cubicBezTo>
                    <a:pt x="238" y="29"/>
                    <a:pt x="236" y="34"/>
                    <a:pt x="236" y="41"/>
                  </a:cubicBezTo>
                  <a:cubicBezTo>
                    <a:pt x="236" y="82"/>
                    <a:pt x="236" y="82"/>
                    <a:pt x="236" y="82"/>
                  </a:cubicBezTo>
                  <a:cubicBezTo>
                    <a:pt x="248" y="82"/>
                    <a:pt x="248" y="82"/>
                    <a:pt x="248" y="82"/>
                  </a:cubicBezTo>
                  <a:cubicBezTo>
                    <a:pt x="248" y="43"/>
                    <a:pt x="248" y="43"/>
                    <a:pt x="248" y="43"/>
                  </a:cubicBezTo>
                  <a:cubicBezTo>
                    <a:pt x="248" y="42"/>
                    <a:pt x="248" y="40"/>
                    <a:pt x="248" y="38"/>
                  </a:cubicBezTo>
                  <a:cubicBezTo>
                    <a:pt x="248" y="37"/>
                    <a:pt x="249" y="36"/>
                    <a:pt x="250" y="35"/>
                  </a:cubicBezTo>
                  <a:cubicBezTo>
                    <a:pt x="251" y="34"/>
                    <a:pt x="252" y="33"/>
                    <a:pt x="253" y="32"/>
                  </a:cubicBezTo>
                  <a:cubicBezTo>
                    <a:pt x="257" y="32"/>
                    <a:pt x="262" y="32"/>
                    <a:pt x="266" y="32"/>
                  </a:cubicBezTo>
                  <a:cubicBezTo>
                    <a:pt x="269" y="33"/>
                    <a:pt x="271" y="35"/>
                    <a:pt x="271" y="38"/>
                  </a:cubicBezTo>
                  <a:cubicBezTo>
                    <a:pt x="271" y="40"/>
                    <a:pt x="271" y="42"/>
                    <a:pt x="271" y="43"/>
                  </a:cubicBezTo>
                  <a:cubicBezTo>
                    <a:pt x="271" y="82"/>
                    <a:pt x="271" y="82"/>
                    <a:pt x="271" y="82"/>
                  </a:cubicBezTo>
                  <a:cubicBezTo>
                    <a:pt x="283" y="82"/>
                    <a:pt x="283" y="82"/>
                    <a:pt x="283" y="82"/>
                  </a:cubicBezTo>
                  <a:cubicBezTo>
                    <a:pt x="283" y="42"/>
                    <a:pt x="283" y="42"/>
                    <a:pt x="283" y="42"/>
                  </a:cubicBezTo>
                  <a:cubicBezTo>
                    <a:pt x="283" y="40"/>
                    <a:pt x="283" y="39"/>
                    <a:pt x="283" y="37"/>
                  </a:cubicBezTo>
                  <a:cubicBezTo>
                    <a:pt x="284" y="36"/>
                    <a:pt x="284" y="35"/>
                    <a:pt x="285" y="34"/>
                  </a:cubicBezTo>
                  <a:cubicBezTo>
                    <a:pt x="286" y="33"/>
                    <a:pt x="287" y="33"/>
                    <a:pt x="288" y="32"/>
                  </a:cubicBezTo>
                  <a:cubicBezTo>
                    <a:pt x="290" y="32"/>
                    <a:pt x="292" y="32"/>
                    <a:pt x="294" y="32"/>
                  </a:cubicBezTo>
                  <a:cubicBezTo>
                    <a:pt x="297" y="32"/>
                    <a:pt x="299" y="32"/>
                    <a:pt x="301" y="32"/>
                  </a:cubicBezTo>
                  <a:cubicBezTo>
                    <a:pt x="304" y="33"/>
                    <a:pt x="306" y="35"/>
                    <a:pt x="306" y="38"/>
                  </a:cubicBezTo>
                  <a:cubicBezTo>
                    <a:pt x="306" y="40"/>
                    <a:pt x="306" y="42"/>
                    <a:pt x="306" y="43"/>
                  </a:cubicBezTo>
                  <a:cubicBezTo>
                    <a:pt x="306" y="82"/>
                    <a:pt x="306" y="82"/>
                    <a:pt x="306" y="82"/>
                  </a:cubicBezTo>
                  <a:cubicBezTo>
                    <a:pt x="318" y="82"/>
                    <a:pt x="318" y="82"/>
                    <a:pt x="318" y="82"/>
                  </a:cubicBezTo>
                  <a:cubicBezTo>
                    <a:pt x="318" y="41"/>
                    <a:pt x="318" y="41"/>
                    <a:pt x="318" y="41"/>
                  </a:cubicBezTo>
                  <a:cubicBezTo>
                    <a:pt x="318" y="34"/>
                    <a:pt x="316" y="29"/>
                    <a:pt x="312" y="26"/>
                  </a:cubicBezTo>
                  <a:close/>
                  <a:moveTo>
                    <a:pt x="214" y="72"/>
                  </a:moveTo>
                  <a:cubicBezTo>
                    <a:pt x="213" y="72"/>
                    <a:pt x="212" y="71"/>
                    <a:pt x="211" y="70"/>
                  </a:cubicBezTo>
                  <a:cubicBezTo>
                    <a:pt x="210" y="69"/>
                    <a:pt x="210" y="68"/>
                    <a:pt x="209" y="66"/>
                  </a:cubicBezTo>
                  <a:cubicBezTo>
                    <a:pt x="209" y="64"/>
                    <a:pt x="209" y="62"/>
                    <a:pt x="209" y="60"/>
                  </a:cubicBezTo>
                  <a:cubicBezTo>
                    <a:pt x="209" y="33"/>
                    <a:pt x="209" y="33"/>
                    <a:pt x="209" y="33"/>
                  </a:cubicBezTo>
                  <a:cubicBezTo>
                    <a:pt x="228" y="33"/>
                    <a:pt x="228" y="33"/>
                    <a:pt x="228" y="33"/>
                  </a:cubicBezTo>
                  <a:cubicBezTo>
                    <a:pt x="230" y="24"/>
                    <a:pt x="230" y="24"/>
                    <a:pt x="230" y="24"/>
                  </a:cubicBezTo>
                  <a:cubicBezTo>
                    <a:pt x="209" y="24"/>
                    <a:pt x="209" y="24"/>
                    <a:pt x="209" y="24"/>
                  </a:cubicBezTo>
                  <a:cubicBezTo>
                    <a:pt x="209" y="8"/>
                    <a:pt x="209" y="8"/>
                    <a:pt x="209" y="8"/>
                  </a:cubicBezTo>
                  <a:cubicBezTo>
                    <a:pt x="197" y="10"/>
                    <a:pt x="197" y="10"/>
                    <a:pt x="197" y="10"/>
                  </a:cubicBezTo>
                  <a:cubicBezTo>
                    <a:pt x="197" y="61"/>
                    <a:pt x="197" y="61"/>
                    <a:pt x="197" y="61"/>
                  </a:cubicBezTo>
                  <a:cubicBezTo>
                    <a:pt x="197" y="64"/>
                    <a:pt x="198" y="68"/>
                    <a:pt x="198" y="71"/>
                  </a:cubicBezTo>
                  <a:cubicBezTo>
                    <a:pt x="199" y="73"/>
                    <a:pt x="200" y="76"/>
                    <a:pt x="202" y="77"/>
                  </a:cubicBezTo>
                  <a:cubicBezTo>
                    <a:pt x="204" y="79"/>
                    <a:pt x="206" y="80"/>
                    <a:pt x="209" y="81"/>
                  </a:cubicBezTo>
                  <a:cubicBezTo>
                    <a:pt x="212" y="81"/>
                    <a:pt x="216" y="82"/>
                    <a:pt x="220" y="82"/>
                  </a:cubicBezTo>
                  <a:cubicBezTo>
                    <a:pt x="228" y="82"/>
                    <a:pt x="228" y="82"/>
                    <a:pt x="228" y="82"/>
                  </a:cubicBezTo>
                  <a:cubicBezTo>
                    <a:pt x="230" y="72"/>
                    <a:pt x="230" y="72"/>
                    <a:pt x="230" y="72"/>
                  </a:cubicBezTo>
                  <a:cubicBezTo>
                    <a:pt x="219" y="72"/>
                    <a:pt x="219" y="72"/>
                    <a:pt x="219" y="72"/>
                  </a:cubicBezTo>
                  <a:cubicBezTo>
                    <a:pt x="218" y="72"/>
                    <a:pt x="216" y="72"/>
                    <a:pt x="214" y="72"/>
                  </a:cubicBezTo>
                  <a:close/>
                  <a:moveTo>
                    <a:pt x="175" y="24"/>
                  </a:moveTo>
                  <a:cubicBezTo>
                    <a:pt x="175" y="62"/>
                    <a:pt x="175" y="62"/>
                    <a:pt x="175" y="62"/>
                  </a:cubicBezTo>
                  <a:cubicBezTo>
                    <a:pt x="175" y="64"/>
                    <a:pt x="175" y="66"/>
                    <a:pt x="175" y="67"/>
                  </a:cubicBezTo>
                  <a:cubicBezTo>
                    <a:pt x="175" y="69"/>
                    <a:pt x="174" y="70"/>
                    <a:pt x="173" y="71"/>
                  </a:cubicBezTo>
                  <a:cubicBezTo>
                    <a:pt x="172" y="72"/>
                    <a:pt x="171" y="73"/>
                    <a:pt x="169" y="73"/>
                  </a:cubicBezTo>
                  <a:cubicBezTo>
                    <a:pt x="167" y="74"/>
                    <a:pt x="164" y="74"/>
                    <a:pt x="162" y="74"/>
                  </a:cubicBezTo>
                  <a:cubicBezTo>
                    <a:pt x="159" y="74"/>
                    <a:pt x="157" y="74"/>
                    <a:pt x="154" y="73"/>
                  </a:cubicBezTo>
                  <a:cubicBezTo>
                    <a:pt x="153" y="73"/>
                    <a:pt x="151" y="72"/>
                    <a:pt x="150" y="71"/>
                  </a:cubicBezTo>
                  <a:cubicBezTo>
                    <a:pt x="149" y="70"/>
                    <a:pt x="149" y="69"/>
                    <a:pt x="148" y="67"/>
                  </a:cubicBezTo>
                  <a:cubicBezTo>
                    <a:pt x="148" y="66"/>
                    <a:pt x="148" y="64"/>
                    <a:pt x="148" y="62"/>
                  </a:cubicBezTo>
                  <a:cubicBezTo>
                    <a:pt x="148" y="24"/>
                    <a:pt x="148" y="24"/>
                    <a:pt x="148" y="24"/>
                  </a:cubicBezTo>
                  <a:cubicBezTo>
                    <a:pt x="136" y="24"/>
                    <a:pt x="136" y="24"/>
                    <a:pt x="136" y="24"/>
                  </a:cubicBezTo>
                  <a:cubicBezTo>
                    <a:pt x="136" y="65"/>
                    <a:pt x="136" y="65"/>
                    <a:pt x="136" y="65"/>
                  </a:cubicBezTo>
                  <a:cubicBezTo>
                    <a:pt x="136" y="72"/>
                    <a:pt x="139" y="76"/>
                    <a:pt x="143" y="79"/>
                  </a:cubicBezTo>
                  <a:cubicBezTo>
                    <a:pt x="147" y="82"/>
                    <a:pt x="153" y="84"/>
                    <a:pt x="162" y="84"/>
                  </a:cubicBezTo>
                  <a:cubicBezTo>
                    <a:pt x="170" y="84"/>
                    <a:pt x="177" y="82"/>
                    <a:pt x="181" y="79"/>
                  </a:cubicBezTo>
                  <a:cubicBezTo>
                    <a:pt x="185" y="76"/>
                    <a:pt x="187" y="72"/>
                    <a:pt x="187" y="65"/>
                  </a:cubicBezTo>
                  <a:cubicBezTo>
                    <a:pt x="187" y="24"/>
                    <a:pt x="187" y="24"/>
                    <a:pt x="187" y="24"/>
                  </a:cubicBezTo>
                  <a:lnTo>
                    <a:pt x="175" y="24"/>
                  </a:lnTo>
                  <a:close/>
                  <a:moveTo>
                    <a:pt x="129" y="50"/>
                  </a:moveTo>
                  <a:cubicBezTo>
                    <a:pt x="129" y="56"/>
                    <a:pt x="129" y="56"/>
                    <a:pt x="129" y="56"/>
                  </a:cubicBezTo>
                  <a:cubicBezTo>
                    <a:pt x="130" y="60"/>
                    <a:pt x="129" y="65"/>
                    <a:pt x="128" y="69"/>
                  </a:cubicBezTo>
                  <a:cubicBezTo>
                    <a:pt x="127" y="72"/>
                    <a:pt x="125" y="75"/>
                    <a:pt x="123" y="78"/>
                  </a:cubicBezTo>
                  <a:cubicBezTo>
                    <a:pt x="121" y="80"/>
                    <a:pt x="118" y="82"/>
                    <a:pt x="115" y="82"/>
                  </a:cubicBezTo>
                  <a:cubicBezTo>
                    <a:pt x="111" y="83"/>
                    <a:pt x="107" y="84"/>
                    <a:pt x="102" y="84"/>
                  </a:cubicBezTo>
                  <a:cubicBezTo>
                    <a:pt x="98" y="84"/>
                    <a:pt x="94" y="83"/>
                    <a:pt x="90" y="82"/>
                  </a:cubicBezTo>
                  <a:cubicBezTo>
                    <a:pt x="87" y="82"/>
                    <a:pt x="84" y="80"/>
                    <a:pt x="82" y="78"/>
                  </a:cubicBezTo>
                  <a:cubicBezTo>
                    <a:pt x="79" y="75"/>
                    <a:pt x="78" y="72"/>
                    <a:pt x="77" y="69"/>
                  </a:cubicBezTo>
                  <a:cubicBezTo>
                    <a:pt x="76" y="65"/>
                    <a:pt x="75" y="60"/>
                    <a:pt x="75" y="56"/>
                  </a:cubicBezTo>
                  <a:cubicBezTo>
                    <a:pt x="75" y="50"/>
                    <a:pt x="75" y="50"/>
                    <a:pt x="75" y="50"/>
                  </a:cubicBezTo>
                  <a:cubicBezTo>
                    <a:pt x="75" y="45"/>
                    <a:pt x="76" y="41"/>
                    <a:pt x="77" y="36"/>
                  </a:cubicBezTo>
                  <a:cubicBezTo>
                    <a:pt x="78" y="33"/>
                    <a:pt x="79" y="30"/>
                    <a:pt x="82" y="28"/>
                  </a:cubicBezTo>
                  <a:cubicBezTo>
                    <a:pt x="84" y="25"/>
                    <a:pt x="87" y="24"/>
                    <a:pt x="90" y="23"/>
                  </a:cubicBezTo>
                  <a:cubicBezTo>
                    <a:pt x="94" y="22"/>
                    <a:pt x="98" y="22"/>
                    <a:pt x="102" y="22"/>
                  </a:cubicBezTo>
                  <a:cubicBezTo>
                    <a:pt x="107" y="22"/>
                    <a:pt x="111" y="22"/>
                    <a:pt x="115" y="23"/>
                  </a:cubicBezTo>
                  <a:cubicBezTo>
                    <a:pt x="118" y="24"/>
                    <a:pt x="121" y="25"/>
                    <a:pt x="123" y="28"/>
                  </a:cubicBezTo>
                  <a:cubicBezTo>
                    <a:pt x="125" y="30"/>
                    <a:pt x="127" y="33"/>
                    <a:pt x="128" y="36"/>
                  </a:cubicBezTo>
                  <a:cubicBezTo>
                    <a:pt x="129" y="41"/>
                    <a:pt x="130" y="45"/>
                    <a:pt x="129" y="50"/>
                  </a:cubicBezTo>
                  <a:close/>
                  <a:moveTo>
                    <a:pt x="117" y="50"/>
                  </a:moveTo>
                  <a:cubicBezTo>
                    <a:pt x="118" y="46"/>
                    <a:pt x="117" y="43"/>
                    <a:pt x="117" y="40"/>
                  </a:cubicBezTo>
                  <a:cubicBezTo>
                    <a:pt x="117" y="38"/>
                    <a:pt x="116" y="36"/>
                    <a:pt x="115" y="35"/>
                  </a:cubicBezTo>
                  <a:cubicBezTo>
                    <a:pt x="113" y="33"/>
                    <a:pt x="112" y="33"/>
                    <a:pt x="110" y="32"/>
                  </a:cubicBezTo>
                  <a:cubicBezTo>
                    <a:pt x="108" y="32"/>
                    <a:pt x="105" y="32"/>
                    <a:pt x="102" y="32"/>
                  </a:cubicBezTo>
                  <a:cubicBezTo>
                    <a:pt x="100" y="32"/>
                    <a:pt x="97" y="32"/>
                    <a:pt x="95" y="32"/>
                  </a:cubicBezTo>
                  <a:cubicBezTo>
                    <a:pt x="93" y="33"/>
                    <a:pt x="91" y="33"/>
                    <a:pt x="90" y="35"/>
                  </a:cubicBezTo>
                  <a:cubicBezTo>
                    <a:pt x="89" y="36"/>
                    <a:pt x="88" y="38"/>
                    <a:pt x="88" y="40"/>
                  </a:cubicBezTo>
                  <a:cubicBezTo>
                    <a:pt x="88" y="43"/>
                    <a:pt x="87" y="46"/>
                    <a:pt x="87" y="50"/>
                  </a:cubicBezTo>
                  <a:cubicBezTo>
                    <a:pt x="87" y="56"/>
                    <a:pt x="87" y="56"/>
                    <a:pt x="87" y="56"/>
                  </a:cubicBezTo>
                  <a:cubicBezTo>
                    <a:pt x="87" y="59"/>
                    <a:pt x="88" y="62"/>
                    <a:pt x="88" y="65"/>
                  </a:cubicBezTo>
                  <a:cubicBezTo>
                    <a:pt x="88" y="67"/>
                    <a:pt x="89" y="69"/>
                    <a:pt x="90" y="71"/>
                  </a:cubicBezTo>
                  <a:cubicBezTo>
                    <a:pt x="91" y="72"/>
                    <a:pt x="93" y="73"/>
                    <a:pt x="95" y="73"/>
                  </a:cubicBezTo>
                  <a:cubicBezTo>
                    <a:pt x="97" y="74"/>
                    <a:pt x="100" y="74"/>
                    <a:pt x="102" y="74"/>
                  </a:cubicBezTo>
                  <a:cubicBezTo>
                    <a:pt x="105" y="74"/>
                    <a:pt x="108" y="74"/>
                    <a:pt x="110" y="73"/>
                  </a:cubicBezTo>
                  <a:cubicBezTo>
                    <a:pt x="112" y="73"/>
                    <a:pt x="113" y="72"/>
                    <a:pt x="115" y="71"/>
                  </a:cubicBezTo>
                  <a:cubicBezTo>
                    <a:pt x="116" y="69"/>
                    <a:pt x="117" y="67"/>
                    <a:pt x="117" y="65"/>
                  </a:cubicBezTo>
                  <a:cubicBezTo>
                    <a:pt x="117" y="62"/>
                    <a:pt x="117" y="59"/>
                    <a:pt x="117" y="56"/>
                  </a:cubicBezTo>
                  <a:lnTo>
                    <a:pt x="117" y="50"/>
                  </a:lnTo>
                  <a:close/>
                  <a:moveTo>
                    <a:pt x="69" y="24"/>
                  </a:moveTo>
                  <a:cubicBezTo>
                    <a:pt x="61" y="24"/>
                    <a:pt x="61" y="24"/>
                    <a:pt x="61" y="24"/>
                  </a:cubicBezTo>
                  <a:cubicBezTo>
                    <a:pt x="58" y="23"/>
                    <a:pt x="55" y="24"/>
                    <a:pt x="52" y="24"/>
                  </a:cubicBezTo>
                  <a:cubicBezTo>
                    <a:pt x="49" y="25"/>
                    <a:pt x="47" y="26"/>
                    <a:pt x="45" y="28"/>
                  </a:cubicBezTo>
                  <a:cubicBezTo>
                    <a:pt x="43" y="29"/>
                    <a:pt x="41" y="31"/>
                    <a:pt x="40" y="33"/>
                  </a:cubicBezTo>
                  <a:cubicBezTo>
                    <a:pt x="39" y="36"/>
                    <a:pt x="39" y="39"/>
                    <a:pt x="39" y="42"/>
                  </a:cubicBezTo>
                  <a:cubicBezTo>
                    <a:pt x="39" y="82"/>
                    <a:pt x="39" y="82"/>
                    <a:pt x="39" y="82"/>
                  </a:cubicBezTo>
                  <a:cubicBezTo>
                    <a:pt x="50" y="82"/>
                    <a:pt x="50" y="82"/>
                    <a:pt x="50" y="82"/>
                  </a:cubicBezTo>
                  <a:cubicBezTo>
                    <a:pt x="50" y="45"/>
                    <a:pt x="50" y="45"/>
                    <a:pt x="50" y="45"/>
                  </a:cubicBezTo>
                  <a:cubicBezTo>
                    <a:pt x="50" y="43"/>
                    <a:pt x="51" y="41"/>
                    <a:pt x="51" y="40"/>
                  </a:cubicBezTo>
                  <a:cubicBezTo>
                    <a:pt x="51" y="38"/>
                    <a:pt x="51" y="37"/>
                    <a:pt x="52" y="36"/>
                  </a:cubicBezTo>
                  <a:cubicBezTo>
                    <a:pt x="53" y="35"/>
                    <a:pt x="54" y="34"/>
                    <a:pt x="56" y="34"/>
                  </a:cubicBezTo>
                  <a:cubicBezTo>
                    <a:pt x="58" y="33"/>
                    <a:pt x="60" y="33"/>
                    <a:pt x="62" y="33"/>
                  </a:cubicBezTo>
                  <a:cubicBezTo>
                    <a:pt x="65" y="33"/>
                    <a:pt x="65" y="33"/>
                    <a:pt x="65" y="33"/>
                  </a:cubicBezTo>
                  <a:cubicBezTo>
                    <a:pt x="66" y="33"/>
                    <a:pt x="67" y="33"/>
                    <a:pt x="68" y="33"/>
                  </a:cubicBezTo>
                  <a:cubicBezTo>
                    <a:pt x="71" y="33"/>
                    <a:pt x="71" y="33"/>
                    <a:pt x="71" y="33"/>
                  </a:cubicBezTo>
                  <a:cubicBezTo>
                    <a:pt x="72" y="33"/>
                    <a:pt x="72" y="33"/>
                    <a:pt x="72" y="33"/>
                  </a:cubicBezTo>
                  <a:cubicBezTo>
                    <a:pt x="74" y="24"/>
                    <a:pt x="74" y="24"/>
                    <a:pt x="74" y="24"/>
                  </a:cubicBezTo>
                  <a:cubicBezTo>
                    <a:pt x="72" y="24"/>
                    <a:pt x="71" y="24"/>
                    <a:pt x="69" y="24"/>
                  </a:cubicBezTo>
                  <a:close/>
                  <a:moveTo>
                    <a:pt x="17" y="72"/>
                  </a:moveTo>
                  <a:cubicBezTo>
                    <a:pt x="15" y="72"/>
                    <a:pt x="14" y="71"/>
                    <a:pt x="14" y="70"/>
                  </a:cubicBezTo>
                  <a:cubicBezTo>
                    <a:pt x="13" y="69"/>
                    <a:pt x="12" y="68"/>
                    <a:pt x="12" y="66"/>
                  </a:cubicBezTo>
                  <a:cubicBezTo>
                    <a:pt x="12" y="64"/>
                    <a:pt x="12" y="62"/>
                    <a:pt x="12" y="60"/>
                  </a:cubicBezTo>
                  <a:cubicBezTo>
                    <a:pt x="12" y="33"/>
                    <a:pt x="12" y="33"/>
                    <a:pt x="12" y="33"/>
                  </a:cubicBezTo>
                  <a:cubicBezTo>
                    <a:pt x="31" y="33"/>
                    <a:pt x="31" y="33"/>
                    <a:pt x="31" y="33"/>
                  </a:cubicBezTo>
                  <a:cubicBezTo>
                    <a:pt x="33" y="24"/>
                    <a:pt x="33" y="24"/>
                    <a:pt x="33" y="24"/>
                  </a:cubicBezTo>
                  <a:cubicBezTo>
                    <a:pt x="12" y="24"/>
                    <a:pt x="12" y="24"/>
                    <a:pt x="12" y="24"/>
                  </a:cubicBezTo>
                  <a:cubicBezTo>
                    <a:pt x="12" y="8"/>
                    <a:pt x="12" y="8"/>
                    <a:pt x="12" y="8"/>
                  </a:cubicBezTo>
                  <a:cubicBezTo>
                    <a:pt x="0" y="10"/>
                    <a:pt x="0" y="10"/>
                    <a:pt x="0" y="10"/>
                  </a:cubicBezTo>
                  <a:cubicBezTo>
                    <a:pt x="0" y="61"/>
                    <a:pt x="0" y="61"/>
                    <a:pt x="0" y="61"/>
                  </a:cubicBezTo>
                  <a:cubicBezTo>
                    <a:pt x="0" y="64"/>
                    <a:pt x="0" y="67"/>
                    <a:pt x="1" y="71"/>
                  </a:cubicBezTo>
                  <a:cubicBezTo>
                    <a:pt x="1" y="73"/>
                    <a:pt x="2" y="76"/>
                    <a:pt x="4" y="77"/>
                  </a:cubicBezTo>
                  <a:cubicBezTo>
                    <a:pt x="6" y="79"/>
                    <a:pt x="9" y="80"/>
                    <a:pt x="11" y="81"/>
                  </a:cubicBezTo>
                  <a:cubicBezTo>
                    <a:pt x="15" y="81"/>
                    <a:pt x="18" y="82"/>
                    <a:pt x="22" y="82"/>
                  </a:cubicBezTo>
                  <a:cubicBezTo>
                    <a:pt x="30" y="82"/>
                    <a:pt x="30" y="82"/>
                    <a:pt x="30" y="82"/>
                  </a:cubicBezTo>
                  <a:cubicBezTo>
                    <a:pt x="32" y="72"/>
                    <a:pt x="32" y="72"/>
                    <a:pt x="32" y="72"/>
                  </a:cubicBezTo>
                  <a:cubicBezTo>
                    <a:pt x="22" y="72"/>
                    <a:pt x="22" y="72"/>
                    <a:pt x="22" y="72"/>
                  </a:cubicBezTo>
                  <a:cubicBezTo>
                    <a:pt x="20" y="72"/>
                    <a:pt x="18" y="72"/>
                    <a:pt x="17" y="72"/>
                  </a:cubicBezTo>
                  <a:close/>
                  <a:moveTo>
                    <a:pt x="461" y="43"/>
                  </a:moveTo>
                  <a:cubicBezTo>
                    <a:pt x="465" y="38"/>
                    <a:pt x="465" y="38"/>
                    <a:pt x="465" y="38"/>
                  </a:cubicBezTo>
                  <a:cubicBezTo>
                    <a:pt x="468" y="35"/>
                    <a:pt x="470" y="31"/>
                    <a:pt x="470" y="27"/>
                  </a:cubicBezTo>
                  <a:cubicBezTo>
                    <a:pt x="470" y="0"/>
                    <a:pt x="470" y="0"/>
                    <a:pt x="470" y="0"/>
                  </a:cubicBezTo>
                  <a:cubicBezTo>
                    <a:pt x="461" y="0"/>
                    <a:pt x="461" y="0"/>
                    <a:pt x="461" y="0"/>
                  </a:cubicBezTo>
                  <a:lnTo>
                    <a:pt x="461" y="43"/>
                  </a:lnTo>
                  <a:close/>
                  <a:moveTo>
                    <a:pt x="444" y="0"/>
                  </a:moveTo>
                  <a:cubicBezTo>
                    <a:pt x="410" y="0"/>
                    <a:pt x="410" y="0"/>
                    <a:pt x="410" y="0"/>
                  </a:cubicBezTo>
                  <a:cubicBezTo>
                    <a:pt x="400" y="9"/>
                    <a:pt x="400" y="9"/>
                    <a:pt x="400" y="9"/>
                  </a:cubicBezTo>
                  <a:cubicBezTo>
                    <a:pt x="444" y="9"/>
                    <a:pt x="444" y="9"/>
                    <a:pt x="444" y="9"/>
                  </a:cubicBezTo>
                  <a:lnTo>
                    <a:pt x="4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6">
              <a:extLst>
                <a:ext uri="{FF2B5EF4-FFF2-40B4-BE49-F238E27FC236}">
                  <a16:creationId xmlns:a16="http://schemas.microsoft.com/office/drawing/2014/main" id="{5D24AFCC-2144-442C-81C3-391CDA9D483B}"/>
                </a:ext>
              </a:extLst>
            </p:cNvPr>
            <p:cNvSpPr>
              <a:spLocks noEditPoints="1"/>
            </p:cNvSpPr>
            <p:nvPr/>
          </p:nvSpPr>
          <p:spPr bwMode="auto">
            <a:xfrm>
              <a:off x="6913902" y="2244725"/>
              <a:ext cx="1214438" cy="650875"/>
            </a:xfrm>
            <a:custGeom>
              <a:avLst/>
              <a:gdLst>
                <a:gd name="T0" fmla="*/ 2147483646 w 364"/>
                <a:gd name="T1" fmla="*/ 2147483646 h 193"/>
                <a:gd name="T2" fmla="*/ 2147483646 w 364"/>
                <a:gd name="T3" fmla="*/ 2147483646 h 193"/>
                <a:gd name="T4" fmla="*/ 2147483646 w 364"/>
                <a:gd name="T5" fmla="*/ 2147483646 h 193"/>
                <a:gd name="T6" fmla="*/ 2147483646 w 364"/>
                <a:gd name="T7" fmla="*/ 2147483646 h 193"/>
                <a:gd name="T8" fmla="*/ 2147483646 w 364"/>
                <a:gd name="T9" fmla="*/ 2147483646 h 193"/>
                <a:gd name="T10" fmla="*/ 2147483646 w 364"/>
                <a:gd name="T11" fmla="*/ 2147483646 h 193"/>
                <a:gd name="T12" fmla="*/ 2147483646 w 364"/>
                <a:gd name="T13" fmla="*/ 2147483646 h 193"/>
                <a:gd name="T14" fmla="*/ 2147483646 w 364"/>
                <a:gd name="T15" fmla="*/ 2147483646 h 193"/>
                <a:gd name="T16" fmla="*/ 2147483646 w 364"/>
                <a:gd name="T17" fmla="*/ 2147483646 h 193"/>
                <a:gd name="T18" fmla="*/ 2147483646 w 364"/>
                <a:gd name="T19" fmla="*/ 2147483646 h 193"/>
                <a:gd name="T20" fmla="*/ 2147483646 w 364"/>
                <a:gd name="T21" fmla="*/ 2147483646 h 193"/>
                <a:gd name="T22" fmla="*/ 2147483646 w 364"/>
                <a:gd name="T23" fmla="*/ 2147483646 h 193"/>
                <a:gd name="T24" fmla="*/ 2147483646 w 364"/>
                <a:gd name="T25" fmla="*/ 2147483646 h 193"/>
                <a:gd name="T26" fmla="*/ 2147483646 w 364"/>
                <a:gd name="T27" fmla="*/ 2147483646 h 193"/>
                <a:gd name="T28" fmla="*/ 2147483646 w 364"/>
                <a:gd name="T29" fmla="*/ 2147483646 h 193"/>
                <a:gd name="T30" fmla="*/ 2147483646 w 364"/>
                <a:gd name="T31" fmla="*/ 2147483646 h 193"/>
                <a:gd name="T32" fmla="*/ 2147483646 w 364"/>
                <a:gd name="T33" fmla="*/ 2147483646 h 193"/>
                <a:gd name="T34" fmla="*/ 2147483646 w 364"/>
                <a:gd name="T35" fmla="*/ 2147483646 h 193"/>
                <a:gd name="T36" fmla="*/ 2147483646 w 364"/>
                <a:gd name="T37" fmla="*/ 2147483646 h 193"/>
                <a:gd name="T38" fmla="*/ 2147483646 w 364"/>
                <a:gd name="T39" fmla="*/ 2147483646 h 193"/>
                <a:gd name="T40" fmla="*/ 2147483646 w 364"/>
                <a:gd name="T41" fmla="*/ 2147483646 h 193"/>
                <a:gd name="T42" fmla="*/ 2147483646 w 364"/>
                <a:gd name="T43" fmla="*/ 2147483646 h 193"/>
                <a:gd name="T44" fmla="*/ 2147483646 w 364"/>
                <a:gd name="T45" fmla="*/ 2147483646 h 193"/>
                <a:gd name="T46" fmla="*/ 2147483646 w 364"/>
                <a:gd name="T47" fmla="*/ 2147483646 h 193"/>
                <a:gd name="T48" fmla="*/ 2147483646 w 364"/>
                <a:gd name="T49" fmla="*/ 2147483646 h 193"/>
                <a:gd name="T50" fmla="*/ 2147483646 w 364"/>
                <a:gd name="T51" fmla="*/ 2147483646 h 193"/>
                <a:gd name="T52" fmla="*/ 2147483646 w 364"/>
                <a:gd name="T53" fmla="*/ 2147483646 h 193"/>
                <a:gd name="T54" fmla="*/ 2147483646 w 364"/>
                <a:gd name="T55" fmla="*/ 2147483646 h 193"/>
                <a:gd name="T56" fmla="*/ 2147483646 w 364"/>
                <a:gd name="T57" fmla="*/ 2147483646 h 193"/>
                <a:gd name="T58" fmla="*/ 2147483646 w 364"/>
                <a:gd name="T59" fmla="*/ 2147483646 h 193"/>
                <a:gd name="T60" fmla="*/ 2147483646 w 364"/>
                <a:gd name="T61" fmla="*/ 2147483646 h 193"/>
                <a:gd name="T62" fmla="*/ 2147483646 w 364"/>
                <a:gd name="T63" fmla="*/ 2147483646 h 193"/>
                <a:gd name="T64" fmla="*/ 2147483646 w 364"/>
                <a:gd name="T65" fmla="*/ 2147483646 h 193"/>
                <a:gd name="T66" fmla="*/ 2147483646 w 364"/>
                <a:gd name="T67" fmla="*/ 2147483646 h 193"/>
                <a:gd name="T68" fmla="*/ 2147483646 w 364"/>
                <a:gd name="T69" fmla="*/ 2147483646 h 193"/>
                <a:gd name="T70" fmla="*/ 2147483646 w 364"/>
                <a:gd name="T71" fmla="*/ 2147483646 h 193"/>
                <a:gd name="T72" fmla="*/ 2147483646 w 364"/>
                <a:gd name="T73" fmla="*/ 2147483646 h 193"/>
                <a:gd name="T74" fmla="*/ 2147483646 w 364"/>
                <a:gd name="T75" fmla="*/ 2147483646 h 193"/>
                <a:gd name="T76" fmla="*/ 2147483646 w 364"/>
                <a:gd name="T77" fmla="*/ 2147483646 h 193"/>
                <a:gd name="T78" fmla="*/ 2147483646 w 364"/>
                <a:gd name="T79" fmla="*/ 2147483646 h 193"/>
                <a:gd name="T80" fmla="*/ 2147483646 w 364"/>
                <a:gd name="T81" fmla="*/ 2147483646 h 193"/>
                <a:gd name="T82" fmla="*/ 2147483646 w 364"/>
                <a:gd name="T83" fmla="*/ 2147483646 h 193"/>
                <a:gd name="T84" fmla="*/ 2147483646 w 364"/>
                <a:gd name="T85" fmla="*/ 2147483646 h 193"/>
                <a:gd name="T86" fmla="*/ 2147483646 w 364"/>
                <a:gd name="T87" fmla="*/ 2147483646 h 193"/>
                <a:gd name="T88" fmla="*/ 2147483646 w 364"/>
                <a:gd name="T89" fmla="*/ 2147483646 h 193"/>
                <a:gd name="T90" fmla="*/ 2147483646 w 364"/>
                <a:gd name="T91" fmla="*/ 2147483646 h 193"/>
                <a:gd name="T92" fmla="*/ 2147483646 w 364"/>
                <a:gd name="T93" fmla="*/ 2147483646 h 193"/>
                <a:gd name="T94" fmla="*/ 2147483646 w 364"/>
                <a:gd name="T95" fmla="*/ 2147483646 h 193"/>
                <a:gd name="T96" fmla="*/ 2147483646 w 364"/>
                <a:gd name="T97" fmla="*/ 2147483646 h 193"/>
                <a:gd name="T98" fmla="*/ 2147483646 w 364"/>
                <a:gd name="T99" fmla="*/ 2147483646 h 193"/>
                <a:gd name="T100" fmla="*/ 2147483646 w 364"/>
                <a:gd name="T101" fmla="*/ 2147483646 h 193"/>
                <a:gd name="T102" fmla="*/ 2147483646 w 364"/>
                <a:gd name="T103" fmla="*/ 2147483646 h 193"/>
                <a:gd name="T104" fmla="*/ 2147483646 w 364"/>
                <a:gd name="T105" fmla="*/ 2147483646 h 193"/>
                <a:gd name="T106" fmla="*/ 2147483646 w 364"/>
                <a:gd name="T107" fmla="*/ 2147483646 h 193"/>
                <a:gd name="T108" fmla="*/ 2147483646 w 364"/>
                <a:gd name="T109" fmla="*/ 2147483646 h 193"/>
                <a:gd name="T110" fmla="*/ 2147483646 w 364"/>
                <a:gd name="T111" fmla="*/ 214748364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4" h="193">
                  <a:moveTo>
                    <a:pt x="342" y="70"/>
                  </a:moveTo>
                  <a:cubicBezTo>
                    <a:pt x="342" y="70"/>
                    <a:pt x="342" y="70"/>
                    <a:pt x="342" y="70"/>
                  </a:cubicBezTo>
                  <a:cubicBezTo>
                    <a:pt x="342" y="14"/>
                    <a:pt x="342" y="14"/>
                    <a:pt x="342" y="14"/>
                  </a:cubicBezTo>
                  <a:cubicBezTo>
                    <a:pt x="351" y="14"/>
                    <a:pt x="351" y="14"/>
                    <a:pt x="351" y="14"/>
                  </a:cubicBezTo>
                  <a:cubicBezTo>
                    <a:pt x="351" y="60"/>
                    <a:pt x="351" y="60"/>
                    <a:pt x="351" y="60"/>
                  </a:cubicBezTo>
                  <a:lnTo>
                    <a:pt x="342" y="70"/>
                  </a:lnTo>
                  <a:close/>
                  <a:moveTo>
                    <a:pt x="307" y="10"/>
                  </a:moveTo>
                  <a:cubicBezTo>
                    <a:pt x="364" y="10"/>
                    <a:pt x="364" y="10"/>
                    <a:pt x="364" y="10"/>
                  </a:cubicBezTo>
                  <a:cubicBezTo>
                    <a:pt x="364" y="0"/>
                    <a:pt x="364" y="0"/>
                    <a:pt x="364" y="0"/>
                  </a:cubicBezTo>
                  <a:cubicBezTo>
                    <a:pt x="324" y="0"/>
                    <a:pt x="324" y="0"/>
                    <a:pt x="324" y="0"/>
                  </a:cubicBezTo>
                  <a:cubicBezTo>
                    <a:pt x="320" y="0"/>
                    <a:pt x="315" y="2"/>
                    <a:pt x="312" y="5"/>
                  </a:cubicBezTo>
                  <a:lnTo>
                    <a:pt x="307" y="10"/>
                  </a:lnTo>
                  <a:close/>
                  <a:moveTo>
                    <a:pt x="304" y="174"/>
                  </a:moveTo>
                  <a:cubicBezTo>
                    <a:pt x="304" y="136"/>
                    <a:pt x="304" y="136"/>
                    <a:pt x="304" y="136"/>
                  </a:cubicBezTo>
                  <a:cubicBezTo>
                    <a:pt x="304" y="135"/>
                    <a:pt x="304" y="133"/>
                    <a:pt x="304" y="132"/>
                  </a:cubicBezTo>
                  <a:cubicBezTo>
                    <a:pt x="304" y="130"/>
                    <a:pt x="305" y="129"/>
                    <a:pt x="305" y="128"/>
                  </a:cubicBezTo>
                  <a:cubicBezTo>
                    <a:pt x="306" y="127"/>
                    <a:pt x="308" y="126"/>
                    <a:pt x="309" y="126"/>
                  </a:cubicBezTo>
                  <a:cubicBezTo>
                    <a:pt x="311" y="125"/>
                    <a:pt x="313" y="125"/>
                    <a:pt x="315" y="125"/>
                  </a:cubicBezTo>
                  <a:cubicBezTo>
                    <a:pt x="318" y="125"/>
                    <a:pt x="318" y="125"/>
                    <a:pt x="318" y="125"/>
                  </a:cubicBezTo>
                  <a:cubicBezTo>
                    <a:pt x="319" y="125"/>
                    <a:pt x="320" y="125"/>
                    <a:pt x="321" y="125"/>
                  </a:cubicBezTo>
                  <a:cubicBezTo>
                    <a:pt x="324" y="125"/>
                    <a:pt x="324" y="125"/>
                    <a:pt x="324" y="125"/>
                  </a:cubicBezTo>
                  <a:cubicBezTo>
                    <a:pt x="325" y="125"/>
                    <a:pt x="325" y="125"/>
                    <a:pt x="325" y="125"/>
                  </a:cubicBezTo>
                  <a:cubicBezTo>
                    <a:pt x="327" y="115"/>
                    <a:pt x="327" y="115"/>
                    <a:pt x="327" y="115"/>
                  </a:cubicBezTo>
                  <a:cubicBezTo>
                    <a:pt x="326" y="115"/>
                    <a:pt x="324" y="115"/>
                    <a:pt x="322" y="115"/>
                  </a:cubicBezTo>
                  <a:cubicBezTo>
                    <a:pt x="314" y="115"/>
                    <a:pt x="314" y="115"/>
                    <a:pt x="314" y="115"/>
                  </a:cubicBezTo>
                  <a:cubicBezTo>
                    <a:pt x="311" y="115"/>
                    <a:pt x="308" y="116"/>
                    <a:pt x="305" y="116"/>
                  </a:cubicBezTo>
                  <a:cubicBezTo>
                    <a:pt x="302" y="117"/>
                    <a:pt x="300" y="118"/>
                    <a:pt x="298" y="119"/>
                  </a:cubicBezTo>
                  <a:cubicBezTo>
                    <a:pt x="296" y="121"/>
                    <a:pt x="295" y="123"/>
                    <a:pt x="294" y="125"/>
                  </a:cubicBezTo>
                  <a:cubicBezTo>
                    <a:pt x="292" y="128"/>
                    <a:pt x="292" y="131"/>
                    <a:pt x="292" y="134"/>
                  </a:cubicBezTo>
                  <a:cubicBezTo>
                    <a:pt x="292" y="173"/>
                    <a:pt x="292" y="173"/>
                    <a:pt x="292" y="173"/>
                  </a:cubicBezTo>
                  <a:lnTo>
                    <a:pt x="304" y="174"/>
                  </a:lnTo>
                  <a:close/>
                  <a:moveTo>
                    <a:pt x="285" y="135"/>
                  </a:moveTo>
                  <a:cubicBezTo>
                    <a:pt x="285" y="137"/>
                    <a:pt x="285" y="137"/>
                    <a:pt x="285" y="137"/>
                  </a:cubicBezTo>
                  <a:cubicBezTo>
                    <a:pt x="285" y="139"/>
                    <a:pt x="285" y="141"/>
                    <a:pt x="285" y="143"/>
                  </a:cubicBezTo>
                  <a:cubicBezTo>
                    <a:pt x="284" y="144"/>
                    <a:pt x="284" y="146"/>
                    <a:pt x="283" y="147"/>
                  </a:cubicBezTo>
                  <a:cubicBezTo>
                    <a:pt x="282" y="148"/>
                    <a:pt x="282" y="148"/>
                    <a:pt x="281" y="148"/>
                  </a:cubicBezTo>
                  <a:cubicBezTo>
                    <a:pt x="279" y="149"/>
                    <a:pt x="278" y="149"/>
                    <a:pt x="277" y="149"/>
                  </a:cubicBezTo>
                  <a:cubicBezTo>
                    <a:pt x="246" y="149"/>
                    <a:pt x="246" y="149"/>
                    <a:pt x="246" y="149"/>
                  </a:cubicBezTo>
                  <a:cubicBezTo>
                    <a:pt x="246" y="151"/>
                    <a:pt x="246" y="154"/>
                    <a:pt x="246" y="156"/>
                  </a:cubicBezTo>
                  <a:cubicBezTo>
                    <a:pt x="247" y="158"/>
                    <a:pt x="247" y="160"/>
                    <a:pt x="249" y="161"/>
                  </a:cubicBezTo>
                  <a:cubicBezTo>
                    <a:pt x="250" y="162"/>
                    <a:pt x="251" y="163"/>
                    <a:pt x="253" y="163"/>
                  </a:cubicBezTo>
                  <a:cubicBezTo>
                    <a:pt x="255" y="164"/>
                    <a:pt x="257" y="164"/>
                    <a:pt x="260" y="164"/>
                  </a:cubicBezTo>
                  <a:cubicBezTo>
                    <a:pt x="268" y="164"/>
                    <a:pt x="268" y="164"/>
                    <a:pt x="268" y="164"/>
                  </a:cubicBezTo>
                  <a:cubicBezTo>
                    <a:pt x="271" y="164"/>
                    <a:pt x="276" y="164"/>
                    <a:pt x="281" y="164"/>
                  </a:cubicBezTo>
                  <a:cubicBezTo>
                    <a:pt x="279" y="174"/>
                    <a:pt x="279" y="174"/>
                    <a:pt x="279" y="174"/>
                  </a:cubicBezTo>
                  <a:cubicBezTo>
                    <a:pt x="273" y="174"/>
                    <a:pt x="273" y="174"/>
                    <a:pt x="273" y="174"/>
                  </a:cubicBezTo>
                  <a:cubicBezTo>
                    <a:pt x="268" y="174"/>
                    <a:pt x="268" y="174"/>
                    <a:pt x="268" y="174"/>
                  </a:cubicBezTo>
                  <a:cubicBezTo>
                    <a:pt x="260" y="174"/>
                    <a:pt x="260" y="174"/>
                    <a:pt x="260" y="174"/>
                  </a:cubicBezTo>
                  <a:cubicBezTo>
                    <a:pt x="255" y="174"/>
                    <a:pt x="251" y="173"/>
                    <a:pt x="247" y="172"/>
                  </a:cubicBezTo>
                  <a:cubicBezTo>
                    <a:pt x="244" y="171"/>
                    <a:pt x="241" y="169"/>
                    <a:pt x="239" y="167"/>
                  </a:cubicBezTo>
                  <a:cubicBezTo>
                    <a:pt x="237" y="164"/>
                    <a:pt x="236" y="161"/>
                    <a:pt x="235" y="158"/>
                  </a:cubicBezTo>
                  <a:cubicBezTo>
                    <a:pt x="234" y="155"/>
                    <a:pt x="234" y="151"/>
                    <a:pt x="234" y="147"/>
                  </a:cubicBezTo>
                  <a:cubicBezTo>
                    <a:pt x="234" y="141"/>
                    <a:pt x="234" y="141"/>
                    <a:pt x="234" y="141"/>
                  </a:cubicBezTo>
                  <a:cubicBezTo>
                    <a:pt x="234" y="137"/>
                    <a:pt x="234" y="133"/>
                    <a:pt x="235" y="130"/>
                  </a:cubicBezTo>
                  <a:cubicBezTo>
                    <a:pt x="236" y="127"/>
                    <a:pt x="237" y="124"/>
                    <a:pt x="239" y="121"/>
                  </a:cubicBezTo>
                  <a:cubicBezTo>
                    <a:pt x="241" y="119"/>
                    <a:pt x="244" y="117"/>
                    <a:pt x="247" y="116"/>
                  </a:cubicBezTo>
                  <a:cubicBezTo>
                    <a:pt x="251" y="114"/>
                    <a:pt x="256" y="114"/>
                    <a:pt x="260" y="114"/>
                  </a:cubicBezTo>
                  <a:cubicBezTo>
                    <a:pt x="265" y="114"/>
                    <a:pt x="269" y="114"/>
                    <a:pt x="273" y="115"/>
                  </a:cubicBezTo>
                  <a:cubicBezTo>
                    <a:pt x="276" y="116"/>
                    <a:pt x="278" y="118"/>
                    <a:pt x="280" y="120"/>
                  </a:cubicBezTo>
                  <a:cubicBezTo>
                    <a:pt x="282" y="122"/>
                    <a:pt x="283" y="124"/>
                    <a:pt x="284" y="127"/>
                  </a:cubicBezTo>
                  <a:cubicBezTo>
                    <a:pt x="285" y="130"/>
                    <a:pt x="285" y="132"/>
                    <a:pt x="285" y="135"/>
                  </a:cubicBezTo>
                  <a:close/>
                  <a:moveTo>
                    <a:pt x="274" y="136"/>
                  </a:moveTo>
                  <a:cubicBezTo>
                    <a:pt x="274" y="134"/>
                    <a:pt x="274" y="132"/>
                    <a:pt x="273" y="130"/>
                  </a:cubicBezTo>
                  <a:cubicBezTo>
                    <a:pt x="273" y="128"/>
                    <a:pt x="272" y="127"/>
                    <a:pt x="271" y="126"/>
                  </a:cubicBezTo>
                  <a:cubicBezTo>
                    <a:pt x="270" y="125"/>
                    <a:pt x="268" y="124"/>
                    <a:pt x="267" y="124"/>
                  </a:cubicBezTo>
                  <a:cubicBezTo>
                    <a:pt x="265" y="123"/>
                    <a:pt x="262" y="123"/>
                    <a:pt x="260" y="123"/>
                  </a:cubicBezTo>
                  <a:cubicBezTo>
                    <a:pt x="257" y="123"/>
                    <a:pt x="255" y="123"/>
                    <a:pt x="253" y="124"/>
                  </a:cubicBezTo>
                  <a:cubicBezTo>
                    <a:pt x="251" y="124"/>
                    <a:pt x="250" y="125"/>
                    <a:pt x="249" y="126"/>
                  </a:cubicBezTo>
                  <a:cubicBezTo>
                    <a:pt x="247" y="128"/>
                    <a:pt x="247" y="129"/>
                    <a:pt x="246" y="131"/>
                  </a:cubicBezTo>
                  <a:cubicBezTo>
                    <a:pt x="246" y="134"/>
                    <a:pt x="246" y="137"/>
                    <a:pt x="246" y="140"/>
                  </a:cubicBezTo>
                  <a:cubicBezTo>
                    <a:pt x="274" y="140"/>
                    <a:pt x="274" y="140"/>
                    <a:pt x="274" y="140"/>
                  </a:cubicBezTo>
                  <a:lnTo>
                    <a:pt x="274" y="136"/>
                  </a:lnTo>
                  <a:close/>
                  <a:moveTo>
                    <a:pt x="228" y="142"/>
                  </a:moveTo>
                  <a:cubicBezTo>
                    <a:pt x="228" y="147"/>
                    <a:pt x="228" y="147"/>
                    <a:pt x="228" y="147"/>
                  </a:cubicBezTo>
                  <a:cubicBezTo>
                    <a:pt x="228" y="151"/>
                    <a:pt x="228" y="156"/>
                    <a:pt x="227" y="160"/>
                  </a:cubicBezTo>
                  <a:cubicBezTo>
                    <a:pt x="227" y="163"/>
                    <a:pt x="225" y="166"/>
                    <a:pt x="223" y="169"/>
                  </a:cubicBezTo>
                  <a:cubicBezTo>
                    <a:pt x="221" y="171"/>
                    <a:pt x="218" y="173"/>
                    <a:pt x="215" y="174"/>
                  </a:cubicBezTo>
                  <a:cubicBezTo>
                    <a:pt x="211" y="175"/>
                    <a:pt x="206" y="176"/>
                    <a:pt x="202" y="175"/>
                  </a:cubicBezTo>
                  <a:cubicBezTo>
                    <a:pt x="199" y="176"/>
                    <a:pt x="196" y="175"/>
                    <a:pt x="193" y="174"/>
                  </a:cubicBezTo>
                  <a:cubicBezTo>
                    <a:pt x="191" y="173"/>
                    <a:pt x="189" y="172"/>
                    <a:pt x="187" y="171"/>
                  </a:cubicBezTo>
                  <a:cubicBezTo>
                    <a:pt x="187" y="193"/>
                    <a:pt x="187" y="193"/>
                    <a:pt x="187" y="193"/>
                  </a:cubicBezTo>
                  <a:cubicBezTo>
                    <a:pt x="175" y="193"/>
                    <a:pt x="175" y="193"/>
                    <a:pt x="175" y="193"/>
                  </a:cubicBezTo>
                  <a:cubicBezTo>
                    <a:pt x="175" y="142"/>
                    <a:pt x="175" y="142"/>
                    <a:pt x="175" y="142"/>
                  </a:cubicBezTo>
                  <a:cubicBezTo>
                    <a:pt x="175" y="137"/>
                    <a:pt x="175" y="133"/>
                    <a:pt x="176" y="128"/>
                  </a:cubicBezTo>
                  <a:cubicBezTo>
                    <a:pt x="177" y="125"/>
                    <a:pt x="179" y="122"/>
                    <a:pt x="181" y="120"/>
                  </a:cubicBezTo>
                  <a:cubicBezTo>
                    <a:pt x="184" y="117"/>
                    <a:pt x="186" y="116"/>
                    <a:pt x="190" y="115"/>
                  </a:cubicBezTo>
                  <a:cubicBezTo>
                    <a:pt x="194" y="114"/>
                    <a:pt x="198" y="114"/>
                    <a:pt x="202" y="114"/>
                  </a:cubicBezTo>
                  <a:cubicBezTo>
                    <a:pt x="206" y="114"/>
                    <a:pt x="210" y="114"/>
                    <a:pt x="214" y="115"/>
                  </a:cubicBezTo>
                  <a:cubicBezTo>
                    <a:pt x="217" y="116"/>
                    <a:pt x="220" y="117"/>
                    <a:pt x="222" y="120"/>
                  </a:cubicBezTo>
                  <a:cubicBezTo>
                    <a:pt x="225" y="122"/>
                    <a:pt x="226" y="125"/>
                    <a:pt x="227" y="128"/>
                  </a:cubicBezTo>
                  <a:cubicBezTo>
                    <a:pt x="228" y="133"/>
                    <a:pt x="228" y="137"/>
                    <a:pt x="228" y="142"/>
                  </a:cubicBezTo>
                  <a:close/>
                  <a:moveTo>
                    <a:pt x="216" y="142"/>
                  </a:moveTo>
                  <a:cubicBezTo>
                    <a:pt x="216" y="139"/>
                    <a:pt x="216" y="135"/>
                    <a:pt x="216" y="132"/>
                  </a:cubicBezTo>
                  <a:cubicBezTo>
                    <a:pt x="216" y="130"/>
                    <a:pt x="215" y="128"/>
                    <a:pt x="214" y="127"/>
                  </a:cubicBezTo>
                  <a:cubicBezTo>
                    <a:pt x="212" y="125"/>
                    <a:pt x="211" y="124"/>
                    <a:pt x="209" y="124"/>
                  </a:cubicBezTo>
                  <a:cubicBezTo>
                    <a:pt x="204" y="123"/>
                    <a:pt x="199" y="123"/>
                    <a:pt x="194" y="124"/>
                  </a:cubicBezTo>
                  <a:cubicBezTo>
                    <a:pt x="193" y="124"/>
                    <a:pt x="191" y="125"/>
                    <a:pt x="190" y="127"/>
                  </a:cubicBezTo>
                  <a:cubicBezTo>
                    <a:pt x="188" y="128"/>
                    <a:pt x="188" y="130"/>
                    <a:pt x="187" y="132"/>
                  </a:cubicBezTo>
                  <a:cubicBezTo>
                    <a:pt x="187" y="135"/>
                    <a:pt x="187" y="138"/>
                    <a:pt x="187" y="141"/>
                  </a:cubicBezTo>
                  <a:cubicBezTo>
                    <a:pt x="187" y="150"/>
                    <a:pt x="187" y="150"/>
                    <a:pt x="187" y="150"/>
                  </a:cubicBezTo>
                  <a:cubicBezTo>
                    <a:pt x="187" y="152"/>
                    <a:pt x="187" y="155"/>
                    <a:pt x="187" y="158"/>
                  </a:cubicBezTo>
                  <a:cubicBezTo>
                    <a:pt x="188" y="159"/>
                    <a:pt x="189" y="161"/>
                    <a:pt x="190" y="162"/>
                  </a:cubicBezTo>
                  <a:cubicBezTo>
                    <a:pt x="191" y="164"/>
                    <a:pt x="193" y="165"/>
                    <a:pt x="194" y="165"/>
                  </a:cubicBezTo>
                  <a:cubicBezTo>
                    <a:pt x="197" y="165"/>
                    <a:pt x="199" y="166"/>
                    <a:pt x="202" y="166"/>
                  </a:cubicBezTo>
                  <a:cubicBezTo>
                    <a:pt x="204" y="166"/>
                    <a:pt x="207" y="166"/>
                    <a:pt x="209" y="165"/>
                  </a:cubicBezTo>
                  <a:cubicBezTo>
                    <a:pt x="211" y="165"/>
                    <a:pt x="213" y="164"/>
                    <a:pt x="214" y="162"/>
                  </a:cubicBezTo>
                  <a:cubicBezTo>
                    <a:pt x="215" y="161"/>
                    <a:pt x="216" y="159"/>
                    <a:pt x="216" y="157"/>
                  </a:cubicBezTo>
                  <a:cubicBezTo>
                    <a:pt x="216" y="153"/>
                    <a:pt x="216" y="150"/>
                    <a:pt x="216" y="147"/>
                  </a:cubicBezTo>
                  <a:lnTo>
                    <a:pt x="216" y="142"/>
                  </a:lnTo>
                  <a:close/>
                  <a:moveTo>
                    <a:pt x="169" y="142"/>
                  </a:moveTo>
                  <a:cubicBezTo>
                    <a:pt x="169" y="147"/>
                    <a:pt x="169" y="147"/>
                    <a:pt x="169" y="147"/>
                  </a:cubicBezTo>
                  <a:cubicBezTo>
                    <a:pt x="169" y="151"/>
                    <a:pt x="169" y="156"/>
                    <a:pt x="168" y="160"/>
                  </a:cubicBezTo>
                  <a:cubicBezTo>
                    <a:pt x="167" y="163"/>
                    <a:pt x="166" y="166"/>
                    <a:pt x="164" y="169"/>
                  </a:cubicBezTo>
                  <a:cubicBezTo>
                    <a:pt x="161" y="171"/>
                    <a:pt x="159" y="173"/>
                    <a:pt x="155" y="174"/>
                  </a:cubicBezTo>
                  <a:cubicBezTo>
                    <a:pt x="151" y="175"/>
                    <a:pt x="147" y="176"/>
                    <a:pt x="142" y="175"/>
                  </a:cubicBezTo>
                  <a:cubicBezTo>
                    <a:pt x="139" y="176"/>
                    <a:pt x="136" y="175"/>
                    <a:pt x="133" y="174"/>
                  </a:cubicBezTo>
                  <a:cubicBezTo>
                    <a:pt x="131" y="173"/>
                    <a:pt x="129" y="172"/>
                    <a:pt x="127" y="171"/>
                  </a:cubicBezTo>
                  <a:cubicBezTo>
                    <a:pt x="127" y="193"/>
                    <a:pt x="127" y="193"/>
                    <a:pt x="127" y="193"/>
                  </a:cubicBezTo>
                  <a:cubicBezTo>
                    <a:pt x="116" y="193"/>
                    <a:pt x="116" y="193"/>
                    <a:pt x="116" y="193"/>
                  </a:cubicBezTo>
                  <a:cubicBezTo>
                    <a:pt x="116" y="142"/>
                    <a:pt x="116" y="142"/>
                    <a:pt x="116" y="142"/>
                  </a:cubicBezTo>
                  <a:cubicBezTo>
                    <a:pt x="115" y="137"/>
                    <a:pt x="116" y="133"/>
                    <a:pt x="117" y="128"/>
                  </a:cubicBezTo>
                  <a:cubicBezTo>
                    <a:pt x="118" y="125"/>
                    <a:pt x="119" y="122"/>
                    <a:pt x="122" y="120"/>
                  </a:cubicBezTo>
                  <a:cubicBezTo>
                    <a:pt x="124" y="117"/>
                    <a:pt x="127" y="116"/>
                    <a:pt x="130" y="115"/>
                  </a:cubicBezTo>
                  <a:cubicBezTo>
                    <a:pt x="134" y="114"/>
                    <a:pt x="138" y="114"/>
                    <a:pt x="142" y="114"/>
                  </a:cubicBezTo>
                  <a:cubicBezTo>
                    <a:pt x="146" y="114"/>
                    <a:pt x="151" y="114"/>
                    <a:pt x="154" y="115"/>
                  </a:cubicBezTo>
                  <a:cubicBezTo>
                    <a:pt x="158" y="116"/>
                    <a:pt x="161" y="117"/>
                    <a:pt x="163" y="120"/>
                  </a:cubicBezTo>
                  <a:cubicBezTo>
                    <a:pt x="165" y="122"/>
                    <a:pt x="167" y="125"/>
                    <a:pt x="167" y="128"/>
                  </a:cubicBezTo>
                  <a:cubicBezTo>
                    <a:pt x="169" y="133"/>
                    <a:pt x="169" y="137"/>
                    <a:pt x="169" y="142"/>
                  </a:cubicBezTo>
                  <a:close/>
                  <a:moveTo>
                    <a:pt x="157" y="142"/>
                  </a:moveTo>
                  <a:cubicBezTo>
                    <a:pt x="157" y="139"/>
                    <a:pt x="157" y="135"/>
                    <a:pt x="156" y="132"/>
                  </a:cubicBezTo>
                  <a:cubicBezTo>
                    <a:pt x="156" y="130"/>
                    <a:pt x="155" y="128"/>
                    <a:pt x="154" y="127"/>
                  </a:cubicBezTo>
                  <a:cubicBezTo>
                    <a:pt x="153" y="125"/>
                    <a:pt x="151" y="124"/>
                    <a:pt x="150" y="124"/>
                  </a:cubicBezTo>
                  <a:cubicBezTo>
                    <a:pt x="147" y="124"/>
                    <a:pt x="145" y="123"/>
                    <a:pt x="142" y="123"/>
                  </a:cubicBezTo>
                  <a:cubicBezTo>
                    <a:pt x="140" y="123"/>
                    <a:pt x="137" y="124"/>
                    <a:pt x="135" y="124"/>
                  </a:cubicBezTo>
                  <a:cubicBezTo>
                    <a:pt x="133" y="124"/>
                    <a:pt x="131" y="125"/>
                    <a:pt x="130" y="127"/>
                  </a:cubicBezTo>
                  <a:cubicBezTo>
                    <a:pt x="129" y="128"/>
                    <a:pt x="128" y="130"/>
                    <a:pt x="128" y="132"/>
                  </a:cubicBezTo>
                  <a:cubicBezTo>
                    <a:pt x="127" y="135"/>
                    <a:pt x="127" y="138"/>
                    <a:pt x="127" y="141"/>
                  </a:cubicBezTo>
                  <a:cubicBezTo>
                    <a:pt x="127" y="150"/>
                    <a:pt x="127" y="150"/>
                    <a:pt x="127" y="150"/>
                  </a:cubicBezTo>
                  <a:cubicBezTo>
                    <a:pt x="127" y="152"/>
                    <a:pt x="127" y="155"/>
                    <a:pt x="128" y="158"/>
                  </a:cubicBezTo>
                  <a:cubicBezTo>
                    <a:pt x="128" y="159"/>
                    <a:pt x="129" y="161"/>
                    <a:pt x="130" y="162"/>
                  </a:cubicBezTo>
                  <a:cubicBezTo>
                    <a:pt x="132" y="164"/>
                    <a:pt x="133" y="165"/>
                    <a:pt x="135" y="165"/>
                  </a:cubicBezTo>
                  <a:cubicBezTo>
                    <a:pt x="137" y="165"/>
                    <a:pt x="140" y="166"/>
                    <a:pt x="142" y="166"/>
                  </a:cubicBezTo>
                  <a:cubicBezTo>
                    <a:pt x="145" y="166"/>
                    <a:pt x="147" y="165"/>
                    <a:pt x="150" y="165"/>
                  </a:cubicBezTo>
                  <a:cubicBezTo>
                    <a:pt x="152" y="165"/>
                    <a:pt x="153" y="164"/>
                    <a:pt x="154" y="162"/>
                  </a:cubicBezTo>
                  <a:cubicBezTo>
                    <a:pt x="155" y="161"/>
                    <a:pt x="156" y="159"/>
                    <a:pt x="156" y="157"/>
                  </a:cubicBezTo>
                  <a:cubicBezTo>
                    <a:pt x="157" y="153"/>
                    <a:pt x="157" y="150"/>
                    <a:pt x="157" y="147"/>
                  </a:cubicBezTo>
                  <a:lnTo>
                    <a:pt x="157" y="142"/>
                  </a:lnTo>
                  <a:close/>
                  <a:moveTo>
                    <a:pt x="110" y="135"/>
                  </a:moveTo>
                  <a:cubicBezTo>
                    <a:pt x="110" y="137"/>
                    <a:pt x="110" y="137"/>
                    <a:pt x="110" y="137"/>
                  </a:cubicBezTo>
                  <a:cubicBezTo>
                    <a:pt x="110" y="139"/>
                    <a:pt x="110" y="141"/>
                    <a:pt x="109" y="143"/>
                  </a:cubicBezTo>
                  <a:cubicBezTo>
                    <a:pt x="109" y="144"/>
                    <a:pt x="109" y="146"/>
                    <a:pt x="108" y="147"/>
                  </a:cubicBezTo>
                  <a:cubicBezTo>
                    <a:pt x="107" y="148"/>
                    <a:pt x="106" y="148"/>
                    <a:pt x="105" y="148"/>
                  </a:cubicBezTo>
                  <a:cubicBezTo>
                    <a:pt x="104" y="149"/>
                    <a:pt x="103" y="149"/>
                    <a:pt x="102" y="149"/>
                  </a:cubicBezTo>
                  <a:cubicBezTo>
                    <a:pt x="71" y="149"/>
                    <a:pt x="71" y="149"/>
                    <a:pt x="71" y="149"/>
                  </a:cubicBezTo>
                  <a:cubicBezTo>
                    <a:pt x="71" y="151"/>
                    <a:pt x="71" y="154"/>
                    <a:pt x="71" y="156"/>
                  </a:cubicBezTo>
                  <a:cubicBezTo>
                    <a:pt x="71" y="158"/>
                    <a:pt x="72" y="160"/>
                    <a:pt x="73" y="161"/>
                  </a:cubicBezTo>
                  <a:cubicBezTo>
                    <a:pt x="74" y="162"/>
                    <a:pt x="76" y="163"/>
                    <a:pt x="77" y="163"/>
                  </a:cubicBezTo>
                  <a:cubicBezTo>
                    <a:pt x="80" y="164"/>
                    <a:pt x="82" y="164"/>
                    <a:pt x="85" y="164"/>
                  </a:cubicBezTo>
                  <a:cubicBezTo>
                    <a:pt x="93" y="164"/>
                    <a:pt x="93" y="164"/>
                    <a:pt x="93" y="164"/>
                  </a:cubicBezTo>
                  <a:cubicBezTo>
                    <a:pt x="96" y="164"/>
                    <a:pt x="100" y="164"/>
                    <a:pt x="106" y="164"/>
                  </a:cubicBezTo>
                  <a:cubicBezTo>
                    <a:pt x="104" y="174"/>
                    <a:pt x="104" y="174"/>
                    <a:pt x="104" y="174"/>
                  </a:cubicBezTo>
                  <a:cubicBezTo>
                    <a:pt x="98" y="174"/>
                    <a:pt x="98" y="174"/>
                    <a:pt x="98" y="174"/>
                  </a:cubicBezTo>
                  <a:cubicBezTo>
                    <a:pt x="93" y="174"/>
                    <a:pt x="93" y="174"/>
                    <a:pt x="93" y="174"/>
                  </a:cubicBezTo>
                  <a:cubicBezTo>
                    <a:pt x="85" y="174"/>
                    <a:pt x="85" y="174"/>
                    <a:pt x="85" y="174"/>
                  </a:cubicBezTo>
                  <a:cubicBezTo>
                    <a:pt x="80" y="174"/>
                    <a:pt x="76" y="173"/>
                    <a:pt x="72" y="172"/>
                  </a:cubicBezTo>
                  <a:cubicBezTo>
                    <a:pt x="69" y="171"/>
                    <a:pt x="66" y="169"/>
                    <a:pt x="64" y="167"/>
                  </a:cubicBezTo>
                  <a:cubicBezTo>
                    <a:pt x="62" y="164"/>
                    <a:pt x="60" y="161"/>
                    <a:pt x="60" y="158"/>
                  </a:cubicBezTo>
                  <a:cubicBezTo>
                    <a:pt x="59" y="155"/>
                    <a:pt x="59" y="151"/>
                    <a:pt x="59" y="147"/>
                  </a:cubicBezTo>
                  <a:cubicBezTo>
                    <a:pt x="59" y="141"/>
                    <a:pt x="59" y="141"/>
                    <a:pt x="59" y="141"/>
                  </a:cubicBezTo>
                  <a:cubicBezTo>
                    <a:pt x="59" y="137"/>
                    <a:pt x="59" y="133"/>
                    <a:pt x="60" y="130"/>
                  </a:cubicBezTo>
                  <a:cubicBezTo>
                    <a:pt x="61" y="127"/>
                    <a:pt x="62" y="124"/>
                    <a:pt x="64" y="121"/>
                  </a:cubicBezTo>
                  <a:cubicBezTo>
                    <a:pt x="66" y="119"/>
                    <a:pt x="69" y="117"/>
                    <a:pt x="72" y="116"/>
                  </a:cubicBezTo>
                  <a:cubicBezTo>
                    <a:pt x="76" y="114"/>
                    <a:pt x="81" y="114"/>
                    <a:pt x="85" y="114"/>
                  </a:cubicBezTo>
                  <a:cubicBezTo>
                    <a:pt x="89" y="114"/>
                    <a:pt x="93" y="114"/>
                    <a:pt x="97" y="115"/>
                  </a:cubicBezTo>
                  <a:cubicBezTo>
                    <a:pt x="100" y="116"/>
                    <a:pt x="103" y="118"/>
                    <a:pt x="105" y="120"/>
                  </a:cubicBezTo>
                  <a:cubicBezTo>
                    <a:pt x="107" y="122"/>
                    <a:pt x="108" y="124"/>
                    <a:pt x="109" y="127"/>
                  </a:cubicBezTo>
                  <a:cubicBezTo>
                    <a:pt x="109" y="130"/>
                    <a:pt x="110" y="132"/>
                    <a:pt x="110" y="135"/>
                  </a:cubicBezTo>
                  <a:close/>
                  <a:moveTo>
                    <a:pt x="99" y="136"/>
                  </a:moveTo>
                  <a:cubicBezTo>
                    <a:pt x="99" y="134"/>
                    <a:pt x="98" y="132"/>
                    <a:pt x="98" y="130"/>
                  </a:cubicBezTo>
                  <a:cubicBezTo>
                    <a:pt x="98" y="128"/>
                    <a:pt x="97" y="127"/>
                    <a:pt x="96" y="126"/>
                  </a:cubicBezTo>
                  <a:cubicBezTo>
                    <a:pt x="95" y="125"/>
                    <a:pt x="93" y="124"/>
                    <a:pt x="91" y="124"/>
                  </a:cubicBezTo>
                  <a:cubicBezTo>
                    <a:pt x="89" y="123"/>
                    <a:pt x="87" y="123"/>
                    <a:pt x="85" y="123"/>
                  </a:cubicBezTo>
                  <a:cubicBezTo>
                    <a:pt x="82" y="123"/>
                    <a:pt x="80" y="123"/>
                    <a:pt x="77" y="124"/>
                  </a:cubicBezTo>
                  <a:cubicBezTo>
                    <a:pt x="76" y="124"/>
                    <a:pt x="74" y="125"/>
                    <a:pt x="73" y="126"/>
                  </a:cubicBezTo>
                  <a:cubicBezTo>
                    <a:pt x="72" y="128"/>
                    <a:pt x="71" y="129"/>
                    <a:pt x="71" y="131"/>
                  </a:cubicBezTo>
                  <a:cubicBezTo>
                    <a:pt x="71" y="134"/>
                    <a:pt x="71" y="137"/>
                    <a:pt x="71" y="140"/>
                  </a:cubicBezTo>
                  <a:cubicBezTo>
                    <a:pt x="99" y="140"/>
                    <a:pt x="99" y="140"/>
                    <a:pt x="99" y="140"/>
                  </a:cubicBezTo>
                  <a:lnTo>
                    <a:pt x="99" y="136"/>
                  </a:lnTo>
                  <a:close/>
                  <a:moveTo>
                    <a:pt x="53" y="142"/>
                  </a:moveTo>
                  <a:cubicBezTo>
                    <a:pt x="53" y="147"/>
                    <a:pt x="53" y="147"/>
                    <a:pt x="53" y="147"/>
                  </a:cubicBezTo>
                  <a:cubicBezTo>
                    <a:pt x="53" y="151"/>
                    <a:pt x="53" y="156"/>
                    <a:pt x="52" y="160"/>
                  </a:cubicBezTo>
                  <a:cubicBezTo>
                    <a:pt x="51" y="163"/>
                    <a:pt x="50" y="166"/>
                    <a:pt x="48" y="169"/>
                  </a:cubicBezTo>
                  <a:cubicBezTo>
                    <a:pt x="46" y="171"/>
                    <a:pt x="43" y="173"/>
                    <a:pt x="40" y="174"/>
                  </a:cubicBezTo>
                  <a:cubicBezTo>
                    <a:pt x="35" y="175"/>
                    <a:pt x="31" y="176"/>
                    <a:pt x="26" y="175"/>
                  </a:cubicBezTo>
                  <a:cubicBezTo>
                    <a:pt x="23" y="176"/>
                    <a:pt x="20" y="175"/>
                    <a:pt x="17" y="174"/>
                  </a:cubicBezTo>
                  <a:cubicBezTo>
                    <a:pt x="15" y="173"/>
                    <a:pt x="13" y="172"/>
                    <a:pt x="12" y="171"/>
                  </a:cubicBezTo>
                  <a:cubicBezTo>
                    <a:pt x="12" y="193"/>
                    <a:pt x="12" y="193"/>
                    <a:pt x="12" y="193"/>
                  </a:cubicBezTo>
                  <a:cubicBezTo>
                    <a:pt x="0" y="193"/>
                    <a:pt x="0" y="193"/>
                    <a:pt x="0" y="193"/>
                  </a:cubicBezTo>
                  <a:cubicBezTo>
                    <a:pt x="0" y="142"/>
                    <a:pt x="0" y="142"/>
                    <a:pt x="0" y="142"/>
                  </a:cubicBezTo>
                  <a:cubicBezTo>
                    <a:pt x="0" y="137"/>
                    <a:pt x="0" y="133"/>
                    <a:pt x="1" y="128"/>
                  </a:cubicBezTo>
                  <a:cubicBezTo>
                    <a:pt x="2" y="125"/>
                    <a:pt x="4" y="122"/>
                    <a:pt x="6" y="120"/>
                  </a:cubicBezTo>
                  <a:cubicBezTo>
                    <a:pt x="8" y="117"/>
                    <a:pt x="11" y="116"/>
                    <a:pt x="14" y="115"/>
                  </a:cubicBezTo>
                  <a:cubicBezTo>
                    <a:pt x="18" y="114"/>
                    <a:pt x="22" y="114"/>
                    <a:pt x="26" y="114"/>
                  </a:cubicBezTo>
                  <a:cubicBezTo>
                    <a:pt x="31" y="114"/>
                    <a:pt x="35" y="114"/>
                    <a:pt x="39" y="115"/>
                  </a:cubicBezTo>
                  <a:cubicBezTo>
                    <a:pt x="42" y="116"/>
                    <a:pt x="45" y="117"/>
                    <a:pt x="47" y="120"/>
                  </a:cubicBezTo>
                  <a:cubicBezTo>
                    <a:pt x="49" y="122"/>
                    <a:pt x="51" y="125"/>
                    <a:pt x="52" y="128"/>
                  </a:cubicBezTo>
                  <a:cubicBezTo>
                    <a:pt x="53" y="133"/>
                    <a:pt x="53" y="137"/>
                    <a:pt x="53" y="142"/>
                  </a:cubicBezTo>
                  <a:close/>
                  <a:moveTo>
                    <a:pt x="41" y="142"/>
                  </a:moveTo>
                  <a:cubicBezTo>
                    <a:pt x="41" y="139"/>
                    <a:pt x="41" y="135"/>
                    <a:pt x="41" y="132"/>
                  </a:cubicBezTo>
                  <a:cubicBezTo>
                    <a:pt x="40" y="130"/>
                    <a:pt x="40" y="128"/>
                    <a:pt x="38" y="127"/>
                  </a:cubicBezTo>
                  <a:cubicBezTo>
                    <a:pt x="37" y="125"/>
                    <a:pt x="36" y="124"/>
                    <a:pt x="34" y="124"/>
                  </a:cubicBezTo>
                  <a:cubicBezTo>
                    <a:pt x="31" y="124"/>
                    <a:pt x="29" y="123"/>
                    <a:pt x="26" y="123"/>
                  </a:cubicBezTo>
                  <a:cubicBezTo>
                    <a:pt x="24" y="123"/>
                    <a:pt x="21" y="124"/>
                    <a:pt x="19" y="124"/>
                  </a:cubicBezTo>
                  <a:cubicBezTo>
                    <a:pt x="17" y="124"/>
                    <a:pt x="16" y="125"/>
                    <a:pt x="14" y="127"/>
                  </a:cubicBezTo>
                  <a:cubicBezTo>
                    <a:pt x="13" y="128"/>
                    <a:pt x="12" y="130"/>
                    <a:pt x="12" y="132"/>
                  </a:cubicBezTo>
                  <a:cubicBezTo>
                    <a:pt x="12" y="135"/>
                    <a:pt x="11" y="138"/>
                    <a:pt x="11" y="141"/>
                  </a:cubicBezTo>
                  <a:cubicBezTo>
                    <a:pt x="11" y="150"/>
                    <a:pt x="11" y="150"/>
                    <a:pt x="11" y="150"/>
                  </a:cubicBezTo>
                  <a:cubicBezTo>
                    <a:pt x="11" y="152"/>
                    <a:pt x="12" y="155"/>
                    <a:pt x="12" y="158"/>
                  </a:cubicBezTo>
                  <a:cubicBezTo>
                    <a:pt x="12" y="159"/>
                    <a:pt x="13" y="161"/>
                    <a:pt x="14" y="162"/>
                  </a:cubicBezTo>
                  <a:cubicBezTo>
                    <a:pt x="16" y="164"/>
                    <a:pt x="17" y="165"/>
                    <a:pt x="19" y="165"/>
                  </a:cubicBezTo>
                  <a:cubicBezTo>
                    <a:pt x="21" y="165"/>
                    <a:pt x="24" y="166"/>
                    <a:pt x="26" y="166"/>
                  </a:cubicBezTo>
                  <a:cubicBezTo>
                    <a:pt x="29" y="166"/>
                    <a:pt x="31" y="166"/>
                    <a:pt x="34" y="165"/>
                  </a:cubicBezTo>
                  <a:cubicBezTo>
                    <a:pt x="36" y="165"/>
                    <a:pt x="37" y="164"/>
                    <a:pt x="38" y="162"/>
                  </a:cubicBezTo>
                  <a:cubicBezTo>
                    <a:pt x="40" y="161"/>
                    <a:pt x="40" y="159"/>
                    <a:pt x="41" y="157"/>
                  </a:cubicBezTo>
                  <a:cubicBezTo>
                    <a:pt x="41" y="153"/>
                    <a:pt x="41" y="150"/>
                    <a:pt x="41" y="147"/>
                  </a:cubicBezTo>
                  <a:lnTo>
                    <a:pt x="41" y="1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ctrTitle"/>
          </p:nvPr>
        </p:nvSpPr>
        <p:spPr bwMode="white">
          <a:xfrm>
            <a:off x="609599" y="445139"/>
            <a:ext cx="7404100" cy="3531357"/>
          </a:xfrm>
          <a:effectLst/>
        </p:spPr>
        <p:txBody>
          <a:bodyPr rIns="0" anchor="b"/>
          <a:lstStyle>
            <a:lvl1pPr>
              <a:lnSpc>
                <a:spcPct val="82000"/>
              </a:lnSpc>
              <a:defRPr sz="6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9" y="5044965"/>
            <a:ext cx="7404101" cy="1287712"/>
          </a:xfrm>
          <a:prstGeom prst="rect">
            <a:avLst/>
          </a:prstGeom>
          <a:effectLst/>
        </p:spPr>
        <p:txBody>
          <a:bodyPr anchor="b"/>
          <a:lstStyle>
            <a:lvl1pPr marL="0" indent="0" algn="l">
              <a:spcBef>
                <a:spcPts val="800"/>
              </a:spcBef>
              <a:spcAft>
                <a:spcPts val="0"/>
              </a:spcAft>
              <a:buNone/>
              <a:defRPr sz="2000" b="0" cap="none" baseline="0">
                <a:solidFill>
                  <a:schemeClr val="bg1"/>
                </a:solidFill>
              </a:defRPr>
            </a:lvl1pPr>
            <a:lvl2pPr marL="0" indent="0" algn="l">
              <a:buNone/>
              <a:defRPr i="1">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76294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E4F61D-8567-48CF-8A70-05697AF2A680}"/>
              </a:ext>
            </a:extLst>
          </p:cNvPr>
          <p:cNvSpPr/>
          <p:nvPr/>
        </p:nvSpPr>
        <p:spPr bwMode="gray">
          <a:xfrm>
            <a:off x="0" y="0"/>
            <a:ext cx="914876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B7F9CF33-2BFB-4167-958E-87ED17DBA571}"/>
              </a:ext>
            </a:extLst>
          </p:cNvPr>
          <p:cNvSpPr/>
          <p:nvPr/>
        </p:nvSpPr>
        <p:spPr bwMode="gray">
          <a:xfrm>
            <a:off x="9393238" y="1169988"/>
            <a:ext cx="2798762" cy="5688012"/>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grpSp>
        <p:nvGrpSpPr>
          <p:cNvPr id="6" name="Group 13">
            <a:extLst>
              <a:ext uri="{FF2B5EF4-FFF2-40B4-BE49-F238E27FC236}">
                <a16:creationId xmlns:a16="http://schemas.microsoft.com/office/drawing/2014/main" id="{015D709E-0C86-429D-AAC7-06D57BB85282}"/>
              </a:ext>
            </a:extLst>
          </p:cNvPr>
          <p:cNvGrpSpPr>
            <a:grpSpLocks noChangeAspect="1"/>
          </p:cNvGrpSpPr>
          <p:nvPr/>
        </p:nvGrpSpPr>
        <p:grpSpPr bwMode="auto">
          <a:xfrm>
            <a:off x="9809163" y="360363"/>
            <a:ext cx="1914525" cy="795337"/>
            <a:chOff x="6559889" y="2244725"/>
            <a:chExt cx="1568451" cy="650875"/>
          </a:xfrm>
        </p:grpSpPr>
        <p:sp>
          <p:nvSpPr>
            <p:cNvPr id="7" name="Freeform 5">
              <a:extLst>
                <a:ext uri="{FF2B5EF4-FFF2-40B4-BE49-F238E27FC236}">
                  <a16:creationId xmlns:a16="http://schemas.microsoft.com/office/drawing/2014/main" id="{E67A3F25-73EB-45B9-86A2-BF6293B85BB3}"/>
                </a:ext>
              </a:extLst>
            </p:cNvPr>
            <p:cNvSpPr>
              <a:spLocks noEditPoints="1"/>
            </p:cNvSpPr>
            <p:nvPr/>
          </p:nvSpPr>
          <p:spPr bwMode="auto">
            <a:xfrm>
              <a:off x="6559889" y="2292350"/>
              <a:ext cx="1568450" cy="282575"/>
            </a:xfrm>
            <a:custGeom>
              <a:avLst/>
              <a:gdLst>
                <a:gd name="T0" fmla="*/ 2147483646 w 470"/>
                <a:gd name="T1" fmla="*/ 2147483646 h 84"/>
                <a:gd name="T2" fmla="*/ 2147483646 w 470"/>
                <a:gd name="T3" fmla="*/ 2147483646 h 84"/>
                <a:gd name="T4" fmla="*/ 2147483646 w 470"/>
                <a:gd name="T5" fmla="*/ 2147483646 h 84"/>
                <a:gd name="T6" fmla="*/ 2147483646 w 470"/>
                <a:gd name="T7" fmla="*/ 2147483646 h 84"/>
                <a:gd name="T8" fmla="*/ 2147483646 w 470"/>
                <a:gd name="T9" fmla="*/ 2147483646 h 84"/>
                <a:gd name="T10" fmla="*/ 2147483646 w 470"/>
                <a:gd name="T11" fmla="*/ 2147483646 h 84"/>
                <a:gd name="T12" fmla="*/ 2147483646 w 470"/>
                <a:gd name="T13" fmla="*/ 2147483646 h 84"/>
                <a:gd name="T14" fmla="*/ 2147483646 w 470"/>
                <a:gd name="T15" fmla="*/ 2147483646 h 84"/>
                <a:gd name="T16" fmla="*/ 2147483646 w 470"/>
                <a:gd name="T17" fmla="*/ 2147483646 h 84"/>
                <a:gd name="T18" fmla="*/ 2147483646 w 470"/>
                <a:gd name="T19" fmla="*/ 2147483646 h 84"/>
                <a:gd name="T20" fmla="*/ 2147483646 w 470"/>
                <a:gd name="T21" fmla="*/ 2147483646 h 84"/>
                <a:gd name="T22" fmla="*/ 2147483646 w 470"/>
                <a:gd name="T23" fmla="*/ 2147483646 h 84"/>
                <a:gd name="T24" fmla="*/ 2147483646 w 470"/>
                <a:gd name="T25" fmla="*/ 2147483646 h 84"/>
                <a:gd name="T26" fmla="*/ 2147483646 w 470"/>
                <a:gd name="T27" fmla="*/ 2147483646 h 84"/>
                <a:gd name="T28" fmla="*/ 2147483646 w 470"/>
                <a:gd name="T29" fmla="*/ 2147483646 h 84"/>
                <a:gd name="T30" fmla="*/ 2147483646 w 470"/>
                <a:gd name="T31" fmla="*/ 2147483646 h 84"/>
                <a:gd name="T32" fmla="*/ 2147483646 w 470"/>
                <a:gd name="T33" fmla="*/ 2147483646 h 84"/>
                <a:gd name="T34" fmla="*/ 2147483646 w 470"/>
                <a:gd name="T35" fmla="*/ 2147483646 h 84"/>
                <a:gd name="T36" fmla="*/ 2147483646 w 470"/>
                <a:gd name="T37" fmla="*/ 2147483646 h 84"/>
                <a:gd name="T38" fmla="*/ 2147483646 w 470"/>
                <a:gd name="T39" fmla="*/ 2147483646 h 84"/>
                <a:gd name="T40" fmla="*/ 2147483646 w 470"/>
                <a:gd name="T41" fmla="*/ 2147483646 h 84"/>
                <a:gd name="T42" fmla="*/ 2147483646 w 470"/>
                <a:gd name="T43" fmla="*/ 2147483646 h 84"/>
                <a:gd name="T44" fmla="*/ 2147483646 w 470"/>
                <a:gd name="T45" fmla="*/ 2147483646 h 84"/>
                <a:gd name="T46" fmla="*/ 2147483646 w 470"/>
                <a:gd name="T47" fmla="*/ 2147483646 h 84"/>
                <a:gd name="T48" fmla="*/ 2147483646 w 470"/>
                <a:gd name="T49" fmla="*/ 2147483646 h 84"/>
                <a:gd name="T50" fmla="*/ 2147483646 w 470"/>
                <a:gd name="T51" fmla="*/ 2147483646 h 84"/>
                <a:gd name="T52" fmla="*/ 2147483646 w 470"/>
                <a:gd name="T53" fmla="*/ 2147483646 h 84"/>
                <a:gd name="T54" fmla="*/ 2147483646 w 470"/>
                <a:gd name="T55" fmla="*/ 2147483646 h 84"/>
                <a:gd name="T56" fmla="*/ 2147483646 w 470"/>
                <a:gd name="T57" fmla="*/ 2147483646 h 84"/>
                <a:gd name="T58" fmla="*/ 2147483646 w 470"/>
                <a:gd name="T59" fmla="*/ 2147483646 h 84"/>
                <a:gd name="T60" fmla="*/ 2147483646 w 470"/>
                <a:gd name="T61" fmla="*/ 2147483646 h 84"/>
                <a:gd name="T62" fmla="*/ 2147483646 w 470"/>
                <a:gd name="T63" fmla="*/ 2147483646 h 84"/>
                <a:gd name="T64" fmla="*/ 2147483646 w 470"/>
                <a:gd name="T65" fmla="*/ 2147483646 h 84"/>
                <a:gd name="T66" fmla="*/ 2147483646 w 470"/>
                <a:gd name="T67" fmla="*/ 2147483646 h 84"/>
                <a:gd name="T68" fmla="*/ 2147483646 w 470"/>
                <a:gd name="T69" fmla="*/ 2147483646 h 84"/>
                <a:gd name="T70" fmla="*/ 2147483646 w 470"/>
                <a:gd name="T71" fmla="*/ 2147483646 h 84"/>
                <a:gd name="T72" fmla="*/ 2147483646 w 470"/>
                <a:gd name="T73" fmla="*/ 2147483646 h 84"/>
                <a:gd name="T74" fmla="*/ 2147483646 w 470"/>
                <a:gd name="T75" fmla="*/ 2147483646 h 84"/>
                <a:gd name="T76" fmla="*/ 2147483646 w 470"/>
                <a:gd name="T77" fmla="*/ 2147483646 h 84"/>
                <a:gd name="T78" fmla="*/ 2147483646 w 470"/>
                <a:gd name="T79" fmla="*/ 2147483646 h 84"/>
                <a:gd name="T80" fmla="*/ 2147483646 w 470"/>
                <a:gd name="T81" fmla="*/ 2147483646 h 84"/>
                <a:gd name="T82" fmla="*/ 2147483646 w 470"/>
                <a:gd name="T83" fmla="*/ 2147483646 h 84"/>
                <a:gd name="T84" fmla="*/ 2147483646 w 470"/>
                <a:gd name="T85" fmla="*/ 2147483646 h 84"/>
                <a:gd name="T86" fmla="*/ 2147483646 w 470"/>
                <a:gd name="T87" fmla="*/ 2147483646 h 84"/>
                <a:gd name="T88" fmla="*/ 2147483646 w 470"/>
                <a:gd name="T89" fmla="*/ 2147483646 h 84"/>
                <a:gd name="T90" fmla="*/ 2147483646 w 470"/>
                <a:gd name="T91" fmla="*/ 2147483646 h 84"/>
                <a:gd name="T92" fmla="*/ 2147483646 w 470"/>
                <a:gd name="T93" fmla="*/ 2147483646 h 84"/>
                <a:gd name="T94" fmla="*/ 2147483646 w 470"/>
                <a:gd name="T95" fmla="*/ 2147483646 h 84"/>
                <a:gd name="T96" fmla="*/ 2147483646 w 470"/>
                <a:gd name="T97" fmla="*/ 2147483646 h 84"/>
                <a:gd name="T98" fmla="*/ 2147483646 w 470"/>
                <a:gd name="T99" fmla="*/ 2147483646 h 84"/>
                <a:gd name="T100" fmla="*/ 2147483646 w 470"/>
                <a:gd name="T101" fmla="*/ 2147483646 h 84"/>
                <a:gd name="T102" fmla="*/ 2147483646 w 470"/>
                <a:gd name="T103" fmla="*/ 2147483646 h 84"/>
                <a:gd name="T104" fmla="*/ 2147483646 w 470"/>
                <a:gd name="T105" fmla="*/ 214748364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0" h="84">
                  <a:moveTo>
                    <a:pt x="434" y="41"/>
                  </a:moveTo>
                  <a:cubicBezTo>
                    <a:pt x="434" y="82"/>
                    <a:pt x="434" y="82"/>
                    <a:pt x="434" y="82"/>
                  </a:cubicBezTo>
                  <a:cubicBezTo>
                    <a:pt x="423" y="82"/>
                    <a:pt x="423" y="82"/>
                    <a:pt x="423" y="82"/>
                  </a:cubicBezTo>
                  <a:cubicBezTo>
                    <a:pt x="423" y="43"/>
                    <a:pt x="423" y="43"/>
                    <a:pt x="423" y="43"/>
                  </a:cubicBezTo>
                  <a:cubicBezTo>
                    <a:pt x="423" y="41"/>
                    <a:pt x="423" y="40"/>
                    <a:pt x="422" y="38"/>
                  </a:cubicBezTo>
                  <a:cubicBezTo>
                    <a:pt x="422" y="37"/>
                    <a:pt x="421" y="36"/>
                    <a:pt x="421" y="35"/>
                  </a:cubicBezTo>
                  <a:cubicBezTo>
                    <a:pt x="419" y="34"/>
                    <a:pt x="418" y="33"/>
                    <a:pt x="416" y="32"/>
                  </a:cubicBezTo>
                  <a:cubicBezTo>
                    <a:pt x="411" y="31"/>
                    <a:pt x="406" y="31"/>
                    <a:pt x="401" y="32"/>
                  </a:cubicBezTo>
                  <a:cubicBezTo>
                    <a:pt x="399" y="33"/>
                    <a:pt x="398" y="34"/>
                    <a:pt x="397" y="35"/>
                  </a:cubicBezTo>
                  <a:cubicBezTo>
                    <a:pt x="396" y="36"/>
                    <a:pt x="395" y="37"/>
                    <a:pt x="395" y="38"/>
                  </a:cubicBezTo>
                  <a:cubicBezTo>
                    <a:pt x="395" y="40"/>
                    <a:pt x="395" y="41"/>
                    <a:pt x="395" y="43"/>
                  </a:cubicBezTo>
                  <a:cubicBezTo>
                    <a:pt x="395" y="82"/>
                    <a:pt x="395" y="82"/>
                    <a:pt x="395" y="82"/>
                  </a:cubicBezTo>
                  <a:cubicBezTo>
                    <a:pt x="383" y="82"/>
                    <a:pt x="383" y="82"/>
                    <a:pt x="383" y="82"/>
                  </a:cubicBezTo>
                  <a:cubicBezTo>
                    <a:pt x="383" y="41"/>
                    <a:pt x="383" y="41"/>
                    <a:pt x="383" y="41"/>
                  </a:cubicBezTo>
                  <a:cubicBezTo>
                    <a:pt x="383" y="34"/>
                    <a:pt x="385" y="29"/>
                    <a:pt x="389" y="26"/>
                  </a:cubicBezTo>
                  <a:cubicBezTo>
                    <a:pt x="393" y="23"/>
                    <a:pt x="400" y="22"/>
                    <a:pt x="409" y="22"/>
                  </a:cubicBezTo>
                  <a:cubicBezTo>
                    <a:pt x="417" y="22"/>
                    <a:pt x="424" y="23"/>
                    <a:pt x="428" y="26"/>
                  </a:cubicBezTo>
                  <a:cubicBezTo>
                    <a:pt x="432" y="29"/>
                    <a:pt x="434" y="34"/>
                    <a:pt x="434" y="41"/>
                  </a:cubicBezTo>
                  <a:close/>
                  <a:moveTo>
                    <a:pt x="375" y="42"/>
                  </a:moveTo>
                  <a:cubicBezTo>
                    <a:pt x="375" y="72"/>
                    <a:pt x="375" y="72"/>
                    <a:pt x="375" y="72"/>
                  </a:cubicBezTo>
                  <a:cubicBezTo>
                    <a:pt x="375" y="76"/>
                    <a:pt x="374" y="78"/>
                    <a:pt x="372" y="80"/>
                  </a:cubicBezTo>
                  <a:cubicBezTo>
                    <a:pt x="371" y="81"/>
                    <a:pt x="368" y="82"/>
                    <a:pt x="363" y="82"/>
                  </a:cubicBezTo>
                  <a:cubicBezTo>
                    <a:pt x="346" y="82"/>
                    <a:pt x="346" y="82"/>
                    <a:pt x="346" y="82"/>
                  </a:cubicBezTo>
                  <a:cubicBezTo>
                    <a:pt x="339" y="82"/>
                    <a:pt x="333" y="80"/>
                    <a:pt x="330" y="77"/>
                  </a:cubicBezTo>
                  <a:cubicBezTo>
                    <a:pt x="326" y="75"/>
                    <a:pt x="324" y="70"/>
                    <a:pt x="324" y="64"/>
                  </a:cubicBezTo>
                  <a:cubicBezTo>
                    <a:pt x="324" y="62"/>
                    <a:pt x="324" y="62"/>
                    <a:pt x="324" y="62"/>
                  </a:cubicBezTo>
                  <a:cubicBezTo>
                    <a:pt x="324" y="56"/>
                    <a:pt x="326" y="51"/>
                    <a:pt x="330" y="49"/>
                  </a:cubicBezTo>
                  <a:cubicBezTo>
                    <a:pt x="334" y="46"/>
                    <a:pt x="339" y="44"/>
                    <a:pt x="347" y="44"/>
                  </a:cubicBezTo>
                  <a:cubicBezTo>
                    <a:pt x="351" y="44"/>
                    <a:pt x="354" y="45"/>
                    <a:pt x="358" y="46"/>
                  </a:cubicBezTo>
                  <a:cubicBezTo>
                    <a:pt x="360" y="46"/>
                    <a:pt x="362" y="47"/>
                    <a:pt x="363" y="48"/>
                  </a:cubicBezTo>
                  <a:cubicBezTo>
                    <a:pt x="363" y="44"/>
                    <a:pt x="363" y="44"/>
                    <a:pt x="363" y="44"/>
                  </a:cubicBezTo>
                  <a:cubicBezTo>
                    <a:pt x="363" y="43"/>
                    <a:pt x="363" y="41"/>
                    <a:pt x="363" y="40"/>
                  </a:cubicBezTo>
                  <a:cubicBezTo>
                    <a:pt x="363" y="38"/>
                    <a:pt x="362" y="37"/>
                    <a:pt x="361" y="36"/>
                  </a:cubicBezTo>
                  <a:cubicBezTo>
                    <a:pt x="360" y="35"/>
                    <a:pt x="358" y="34"/>
                    <a:pt x="357" y="34"/>
                  </a:cubicBezTo>
                  <a:cubicBezTo>
                    <a:pt x="354" y="33"/>
                    <a:pt x="351" y="33"/>
                    <a:pt x="349" y="33"/>
                  </a:cubicBezTo>
                  <a:cubicBezTo>
                    <a:pt x="339" y="33"/>
                    <a:pt x="339" y="33"/>
                    <a:pt x="339" y="33"/>
                  </a:cubicBezTo>
                  <a:cubicBezTo>
                    <a:pt x="335" y="33"/>
                    <a:pt x="332" y="33"/>
                    <a:pt x="330" y="33"/>
                  </a:cubicBezTo>
                  <a:cubicBezTo>
                    <a:pt x="332" y="24"/>
                    <a:pt x="332" y="24"/>
                    <a:pt x="332" y="24"/>
                  </a:cubicBezTo>
                  <a:cubicBezTo>
                    <a:pt x="334" y="24"/>
                    <a:pt x="336" y="24"/>
                    <a:pt x="340" y="24"/>
                  </a:cubicBezTo>
                  <a:cubicBezTo>
                    <a:pt x="343" y="24"/>
                    <a:pt x="346" y="24"/>
                    <a:pt x="349" y="24"/>
                  </a:cubicBezTo>
                  <a:cubicBezTo>
                    <a:pt x="358" y="24"/>
                    <a:pt x="364" y="25"/>
                    <a:pt x="369" y="28"/>
                  </a:cubicBezTo>
                  <a:cubicBezTo>
                    <a:pt x="373" y="31"/>
                    <a:pt x="375" y="36"/>
                    <a:pt x="375" y="42"/>
                  </a:cubicBezTo>
                  <a:close/>
                  <a:moveTo>
                    <a:pt x="363" y="62"/>
                  </a:moveTo>
                  <a:cubicBezTo>
                    <a:pt x="363" y="61"/>
                    <a:pt x="363" y="59"/>
                    <a:pt x="363" y="58"/>
                  </a:cubicBezTo>
                  <a:cubicBezTo>
                    <a:pt x="363" y="57"/>
                    <a:pt x="362" y="56"/>
                    <a:pt x="361" y="56"/>
                  </a:cubicBezTo>
                  <a:cubicBezTo>
                    <a:pt x="360" y="55"/>
                    <a:pt x="359" y="54"/>
                    <a:pt x="357" y="54"/>
                  </a:cubicBezTo>
                  <a:cubicBezTo>
                    <a:pt x="355" y="54"/>
                    <a:pt x="353" y="54"/>
                    <a:pt x="350" y="54"/>
                  </a:cubicBezTo>
                  <a:cubicBezTo>
                    <a:pt x="348" y="54"/>
                    <a:pt x="348" y="54"/>
                    <a:pt x="348" y="54"/>
                  </a:cubicBezTo>
                  <a:cubicBezTo>
                    <a:pt x="346" y="54"/>
                    <a:pt x="344" y="54"/>
                    <a:pt x="342" y="54"/>
                  </a:cubicBezTo>
                  <a:cubicBezTo>
                    <a:pt x="340" y="54"/>
                    <a:pt x="339" y="55"/>
                    <a:pt x="338" y="56"/>
                  </a:cubicBezTo>
                  <a:cubicBezTo>
                    <a:pt x="337" y="56"/>
                    <a:pt x="336" y="57"/>
                    <a:pt x="336" y="58"/>
                  </a:cubicBezTo>
                  <a:cubicBezTo>
                    <a:pt x="335" y="59"/>
                    <a:pt x="335" y="61"/>
                    <a:pt x="335" y="62"/>
                  </a:cubicBezTo>
                  <a:cubicBezTo>
                    <a:pt x="335" y="64"/>
                    <a:pt x="335" y="64"/>
                    <a:pt x="335" y="64"/>
                  </a:cubicBezTo>
                  <a:cubicBezTo>
                    <a:pt x="335" y="67"/>
                    <a:pt x="336" y="69"/>
                    <a:pt x="338" y="70"/>
                  </a:cubicBezTo>
                  <a:cubicBezTo>
                    <a:pt x="339" y="72"/>
                    <a:pt x="342" y="72"/>
                    <a:pt x="346" y="72"/>
                  </a:cubicBezTo>
                  <a:cubicBezTo>
                    <a:pt x="363" y="72"/>
                    <a:pt x="363" y="72"/>
                    <a:pt x="363" y="72"/>
                  </a:cubicBezTo>
                  <a:lnTo>
                    <a:pt x="363" y="62"/>
                  </a:lnTo>
                  <a:close/>
                  <a:moveTo>
                    <a:pt x="312" y="26"/>
                  </a:moveTo>
                  <a:cubicBezTo>
                    <a:pt x="308" y="23"/>
                    <a:pt x="302" y="22"/>
                    <a:pt x="295" y="22"/>
                  </a:cubicBezTo>
                  <a:cubicBezTo>
                    <a:pt x="291" y="22"/>
                    <a:pt x="287" y="22"/>
                    <a:pt x="284" y="24"/>
                  </a:cubicBezTo>
                  <a:cubicBezTo>
                    <a:pt x="281" y="25"/>
                    <a:pt x="279" y="26"/>
                    <a:pt x="277" y="28"/>
                  </a:cubicBezTo>
                  <a:cubicBezTo>
                    <a:pt x="275" y="26"/>
                    <a:pt x="273" y="25"/>
                    <a:pt x="270" y="24"/>
                  </a:cubicBezTo>
                  <a:cubicBezTo>
                    <a:pt x="267" y="22"/>
                    <a:pt x="263" y="22"/>
                    <a:pt x="260" y="22"/>
                  </a:cubicBezTo>
                  <a:cubicBezTo>
                    <a:pt x="252" y="22"/>
                    <a:pt x="246" y="23"/>
                    <a:pt x="242" y="26"/>
                  </a:cubicBezTo>
                  <a:cubicBezTo>
                    <a:pt x="238" y="29"/>
                    <a:pt x="236" y="34"/>
                    <a:pt x="236" y="41"/>
                  </a:cubicBezTo>
                  <a:cubicBezTo>
                    <a:pt x="236" y="82"/>
                    <a:pt x="236" y="82"/>
                    <a:pt x="236" y="82"/>
                  </a:cubicBezTo>
                  <a:cubicBezTo>
                    <a:pt x="248" y="82"/>
                    <a:pt x="248" y="82"/>
                    <a:pt x="248" y="82"/>
                  </a:cubicBezTo>
                  <a:cubicBezTo>
                    <a:pt x="248" y="43"/>
                    <a:pt x="248" y="43"/>
                    <a:pt x="248" y="43"/>
                  </a:cubicBezTo>
                  <a:cubicBezTo>
                    <a:pt x="248" y="42"/>
                    <a:pt x="248" y="40"/>
                    <a:pt x="248" y="38"/>
                  </a:cubicBezTo>
                  <a:cubicBezTo>
                    <a:pt x="248" y="37"/>
                    <a:pt x="249" y="36"/>
                    <a:pt x="250" y="35"/>
                  </a:cubicBezTo>
                  <a:cubicBezTo>
                    <a:pt x="251" y="34"/>
                    <a:pt x="252" y="33"/>
                    <a:pt x="253" y="32"/>
                  </a:cubicBezTo>
                  <a:cubicBezTo>
                    <a:pt x="257" y="32"/>
                    <a:pt x="262" y="32"/>
                    <a:pt x="266" y="32"/>
                  </a:cubicBezTo>
                  <a:cubicBezTo>
                    <a:pt x="269" y="33"/>
                    <a:pt x="271" y="35"/>
                    <a:pt x="271" y="38"/>
                  </a:cubicBezTo>
                  <a:cubicBezTo>
                    <a:pt x="271" y="40"/>
                    <a:pt x="271" y="42"/>
                    <a:pt x="271" y="43"/>
                  </a:cubicBezTo>
                  <a:cubicBezTo>
                    <a:pt x="271" y="82"/>
                    <a:pt x="271" y="82"/>
                    <a:pt x="271" y="82"/>
                  </a:cubicBezTo>
                  <a:cubicBezTo>
                    <a:pt x="283" y="82"/>
                    <a:pt x="283" y="82"/>
                    <a:pt x="283" y="82"/>
                  </a:cubicBezTo>
                  <a:cubicBezTo>
                    <a:pt x="283" y="42"/>
                    <a:pt x="283" y="42"/>
                    <a:pt x="283" y="42"/>
                  </a:cubicBezTo>
                  <a:cubicBezTo>
                    <a:pt x="283" y="40"/>
                    <a:pt x="283" y="39"/>
                    <a:pt x="283" y="37"/>
                  </a:cubicBezTo>
                  <a:cubicBezTo>
                    <a:pt x="284" y="36"/>
                    <a:pt x="284" y="35"/>
                    <a:pt x="285" y="34"/>
                  </a:cubicBezTo>
                  <a:cubicBezTo>
                    <a:pt x="286" y="33"/>
                    <a:pt x="287" y="33"/>
                    <a:pt x="288" y="32"/>
                  </a:cubicBezTo>
                  <a:cubicBezTo>
                    <a:pt x="290" y="32"/>
                    <a:pt x="292" y="32"/>
                    <a:pt x="294" y="32"/>
                  </a:cubicBezTo>
                  <a:cubicBezTo>
                    <a:pt x="297" y="32"/>
                    <a:pt x="299" y="32"/>
                    <a:pt x="301" y="32"/>
                  </a:cubicBezTo>
                  <a:cubicBezTo>
                    <a:pt x="304" y="33"/>
                    <a:pt x="306" y="35"/>
                    <a:pt x="306" y="38"/>
                  </a:cubicBezTo>
                  <a:cubicBezTo>
                    <a:pt x="306" y="40"/>
                    <a:pt x="306" y="42"/>
                    <a:pt x="306" y="43"/>
                  </a:cubicBezTo>
                  <a:cubicBezTo>
                    <a:pt x="306" y="82"/>
                    <a:pt x="306" y="82"/>
                    <a:pt x="306" y="82"/>
                  </a:cubicBezTo>
                  <a:cubicBezTo>
                    <a:pt x="318" y="82"/>
                    <a:pt x="318" y="82"/>
                    <a:pt x="318" y="82"/>
                  </a:cubicBezTo>
                  <a:cubicBezTo>
                    <a:pt x="318" y="41"/>
                    <a:pt x="318" y="41"/>
                    <a:pt x="318" y="41"/>
                  </a:cubicBezTo>
                  <a:cubicBezTo>
                    <a:pt x="318" y="34"/>
                    <a:pt x="316" y="29"/>
                    <a:pt x="312" y="26"/>
                  </a:cubicBezTo>
                  <a:close/>
                  <a:moveTo>
                    <a:pt x="214" y="72"/>
                  </a:moveTo>
                  <a:cubicBezTo>
                    <a:pt x="213" y="72"/>
                    <a:pt x="212" y="71"/>
                    <a:pt x="211" y="70"/>
                  </a:cubicBezTo>
                  <a:cubicBezTo>
                    <a:pt x="210" y="69"/>
                    <a:pt x="210" y="68"/>
                    <a:pt x="209" y="66"/>
                  </a:cubicBezTo>
                  <a:cubicBezTo>
                    <a:pt x="209" y="64"/>
                    <a:pt x="209" y="62"/>
                    <a:pt x="209" y="60"/>
                  </a:cubicBezTo>
                  <a:cubicBezTo>
                    <a:pt x="209" y="33"/>
                    <a:pt x="209" y="33"/>
                    <a:pt x="209" y="33"/>
                  </a:cubicBezTo>
                  <a:cubicBezTo>
                    <a:pt x="228" y="33"/>
                    <a:pt x="228" y="33"/>
                    <a:pt x="228" y="33"/>
                  </a:cubicBezTo>
                  <a:cubicBezTo>
                    <a:pt x="230" y="24"/>
                    <a:pt x="230" y="24"/>
                    <a:pt x="230" y="24"/>
                  </a:cubicBezTo>
                  <a:cubicBezTo>
                    <a:pt x="209" y="24"/>
                    <a:pt x="209" y="24"/>
                    <a:pt x="209" y="24"/>
                  </a:cubicBezTo>
                  <a:cubicBezTo>
                    <a:pt x="209" y="8"/>
                    <a:pt x="209" y="8"/>
                    <a:pt x="209" y="8"/>
                  </a:cubicBezTo>
                  <a:cubicBezTo>
                    <a:pt x="197" y="10"/>
                    <a:pt x="197" y="10"/>
                    <a:pt x="197" y="10"/>
                  </a:cubicBezTo>
                  <a:cubicBezTo>
                    <a:pt x="197" y="61"/>
                    <a:pt x="197" y="61"/>
                    <a:pt x="197" y="61"/>
                  </a:cubicBezTo>
                  <a:cubicBezTo>
                    <a:pt x="197" y="64"/>
                    <a:pt x="198" y="68"/>
                    <a:pt x="198" y="71"/>
                  </a:cubicBezTo>
                  <a:cubicBezTo>
                    <a:pt x="199" y="73"/>
                    <a:pt x="200" y="76"/>
                    <a:pt x="202" y="77"/>
                  </a:cubicBezTo>
                  <a:cubicBezTo>
                    <a:pt x="204" y="79"/>
                    <a:pt x="206" y="80"/>
                    <a:pt x="209" y="81"/>
                  </a:cubicBezTo>
                  <a:cubicBezTo>
                    <a:pt x="212" y="81"/>
                    <a:pt x="216" y="82"/>
                    <a:pt x="220" y="82"/>
                  </a:cubicBezTo>
                  <a:cubicBezTo>
                    <a:pt x="228" y="82"/>
                    <a:pt x="228" y="82"/>
                    <a:pt x="228" y="82"/>
                  </a:cubicBezTo>
                  <a:cubicBezTo>
                    <a:pt x="230" y="72"/>
                    <a:pt x="230" y="72"/>
                    <a:pt x="230" y="72"/>
                  </a:cubicBezTo>
                  <a:cubicBezTo>
                    <a:pt x="219" y="72"/>
                    <a:pt x="219" y="72"/>
                    <a:pt x="219" y="72"/>
                  </a:cubicBezTo>
                  <a:cubicBezTo>
                    <a:pt x="218" y="72"/>
                    <a:pt x="216" y="72"/>
                    <a:pt x="214" y="72"/>
                  </a:cubicBezTo>
                  <a:close/>
                  <a:moveTo>
                    <a:pt x="175" y="24"/>
                  </a:moveTo>
                  <a:cubicBezTo>
                    <a:pt x="175" y="62"/>
                    <a:pt x="175" y="62"/>
                    <a:pt x="175" y="62"/>
                  </a:cubicBezTo>
                  <a:cubicBezTo>
                    <a:pt x="175" y="64"/>
                    <a:pt x="175" y="66"/>
                    <a:pt x="175" y="67"/>
                  </a:cubicBezTo>
                  <a:cubicBezTo>
                    <a:pt x="175" y="69"/>
                    <a:pt x="174" y="70"/>
                    <a:pt x="173" y="71"/>
                  </a:cubicBezTo>
                  <a:cubicBezTo>
                    <a:pt x="172" y="72"/>
                    <a:pt x="171" y="73"/>
                    <a:pt x="169" y="73"/>
                  </a:cubicBezTo>
                  <a:cubicBezTo>
                    <a:pt x="167" y="74"/>
                    <a:pt x="164" y="74"/>
                    <a:pt x="162" y="74"/>
                  </a:cubicBezTo>
                  <a:cubicBezTo>
                    <a:pt x="159" y="74"/>
                    <a:pt x="157" y="74"/>
                    <a:pt x="154" y="73"/>
                  </a:cubicBezTo>
                  <a:cubicBezTo>
                    <a:pt x="153" y="73"/>
                    <a:pt x="151" y="72"/>
                    <a:pt x="150" y="71"/>
                  </a:cubicBezTo>
                  <a:cubicBezTo>
                    <a:pt x="149" y="70"/>
                    <a:pt x="149" y="69"/>
                    <a:pt x="148" y="67"/>
                  </a:cubicBezTo>
                  <a:cubicBezTo>
                    <a:pt x="148" y="66"/>
                    <a:pt x="148" y="64"/>
                    <a:pt x="148" y="62"/>
                  </a:cubicBezTo>
                  <a:cubicBezTo>
                    <a:pt x="148" y="24"/>
                    <a:pt x="148" y="24"/>
                    <a:pt x="148" y="24"/>
                  </a:cubicBezTo>
                  <a:cubicBezTo>
                    <a:pt x="136" y="24"/>
                    <a:pt x="136" y="24"/>
                    <a:pt x="136" y="24"/>
                  </a:cubicBezTo>
                  <a:cubicBezTo>
                    <a:pt x="136" y="65"/>
                    <a:pt x="136" y="65"/>
                    <a:pt x="136" y="65"/>
                  </a:cubicBezTo>
                  <a:cubicBezTo>
                    <a:pt x="136" y="72"/>
                    <a:pt x="139" y="76"/>
                    <a:pt x="143" y="79"/>
                  </a:cubicBezTo>
                  <a:cubicBezTo>
                    <a:pt x="147" y="82"/>
                    <a:pt x="153" y="84"/>
                    <a:pt x="162" y="84"/>
                  </a:cubicBezTo>
                  <a:cubicBezTo>
                    <a:pt x="170" y="84"/>
                    <a:pt x="177" y="82"/>
                    <a:pt x="181" y="79"/>
                  </a:cubicBezTo>
                  <a:cubicBezTo>
                    <a:pt x="185" y="76"/>
                    <a:pt x="187" y="72"/>
                    <a:pt x="187" y="65"/>
                  </a:cubicBezTo>
                  <a:cubicBezTo>
                    <a:pt x="187" y="24"/>
                    <a:pt x="187" y="24"/>
                    <a:pt x="187" y="24"/>
                  </a:cubicBezTo>
                  <a:lnTo>
                    <a:pt x="175" y="24"/>
                  </a:lnTo>
                  <a:close/>
                  <a:moveTo>
                    <a:pt x="129" y="50"/>
                  </a:moveTo>
                  <a:cubicBezTo>
                    <a:pt x="129" y="56"/>
                    <a:pt x="129" y="56"/>
                    <a:pt x="129" y="56"/>
                  </a:cubicBezTo>
                  <a:cubicBezTo>
                    <a:pt x="130" y="60"/>
                    <a:pt x="129" y="65"/>
                    <a:pt x="128" y="69"/>
                  </a:cubicBezTo>
                  <a:cubicBezTo>
                    <a:pt x="127" y="72"/>
                    <a:pt x="125" y="75"/>
                    <a:pt x="123" y="78"/>
                  </a:cubicBezTo>
                  <a:cubicBezTo>
                    <a:pt x="121" y="80"/>
                    <a:pt x="118" y="82"/>
                    <a:pt x="115" y="82"/>
                  </a:cubicBezTo>
                  <a:cubicBezTo>
                    <a:pt x="111" y="83"/>
                    <a:pt x="107" y="84"/>
                    <a:pt x="102" y="84"/>
                  </a:cubicBezTo>
                  <a:cubicBezTo>
                    <a:pt x="98" y="84"/>
                    <a:pt x="94" y="83"/>
                    <a:pt x="90" y="82"/>
                  </a:cubicBezTo>
                  <a:cubicBezTo>
                    <a:pt x="87" y="82"/>
                    <a:pt x="84" y="80"/>
                    <a:pt x="82" y="78"/>
                  </a:cubicBezTo>
                  <a:cubicBezTo>
                    <a:pt x="79" y="75"/>
                    <a:pt x="78" y="72"/>
                    <a:pt x="77" y="69"/>
                  </a:cubicBezTo>
                  <a:cubicBezTo>
                    <a:pt x="76" y="65"/>
                    <a:pt x="75" y="60"/>
                    <a:pt x="75" y="56"/>
                  </a:cubicBezTo>
                  <a:cubicBezTo>
                    <a:pt x="75" y="50"/>
                    <a:pt x="75" y="50"/>
                    <a:pt x="75" y="50"/>
                  </a:cubicBezTo>
                  <a:cubicBezTo>
                    <a:pt x="75" y="45"/>
                    <a:pt x="76" y="41"/>
                    <a:pt x="77" y="36"/>
                  </a:cubicBezTo>
                  <a:cubicBezTo>
                    <a:pt x="78" y="33"/>
                    <a:pt x="79" y="30"/>
                    <a:pt x="82" y="28"/>
                  </a:cubicBezTo>
                  <a:cubicBezTo>
                    <a:pt x="84" y="25"/>
                    <a:pt x="87" y="24"/>
                    <a:pt x="90" y="23"/>
                  </a:cubicBezTo>
                  <a:cubicBezTo>
                    <a:pt x="94" y="22"/>
                    <a:pt x="98" y="22"/>
                    <a:pt x="102" y="22"/>
                  </a:cubicBezTo>
                  <a:cubicBezTo>
                    <a:pt x="107" y="22"/>
                    <a:pt x="111" y="22"/>
                    <a:pt x="115" y="23"/>
                  </a:cubicBezTo>
                  <a:cubicBezTo>
                    <a:pt x="118" y="24"/>
                    <a:pt x="121" y="25"/>
                    <a:pt x="123" y="28"/>
                  </a:cubicBezTo>
                  <a:cubicBezTo>
                    <a:pt x="125" y="30"/>
                    <a:pt x="127" y="33"/>
                    <a:pt x="128" y="36"/>
                  </a:cubicBezTo>
                  <a:cubicBezTo>
                    <a:pt x="129" y="41"/>
                    <a:pt x="130" y="45"/>
                    <a:pt x="129" y="50"/>
                  </a:cubicBezTo>
                  <a:close/>
                  <a:moveTo>
                    <a:pt x="117" y="50"/>
                  </a:moveTo>
                  <a:cubicBezTo>
                    <a:pt x="118" y="46"/>
                    <a:pt x="117" y="43"/>
                    <a:pt x="117" y="40"/>
                  </a:cubicBezTo>
                  <a:cubicBezTo>
                    <a:pt x="117" y="38"/>
                    <a:pt x="116" y="36"/>
                    <a:pt x="115" y="35"/>
                  </a:cubicBezTo>
                  <a:cubicBezTo>
                    <a:pt x="113" y="33"/>
                    <a:pt x="112" y="33"/>
                    <a:pt x="110" y="32"/>
                  </a:cubicBezTo>
                  <a:cubicBezTo>
                    <a:pt x="108" y="32"/>
                    <a:pt x="105" y="32"/>
                    <a:pt x="102" y="32"/>
                  </a:cubicBezTo>
                  <a:cubicBezTo>
                    <a:pt x="100" y="32"/>
                    <a:pt x="97" y="32"/>
                    <a:pt x="95" y="32"/>
                  </a:cubicBezTo>
                  <a:cubicBezTo>
                    <a:pt x="93" y="33"/>
                    <a:pt x="91" y="33"/>
                    <a:pt x="90" y="35"/>
                  </a:cubicBezTo>
                  <a:cubicBezTo>
                    <a:pt x="89" y="36"/>
                    <a:pt x="88" y="38"/>
                    <a:pt x="88" y="40"/>
                  </a:cubicBezTo>
                  <a:cubicBezTo>
                    <a:pt x="88" y="43"/>
                    <a:pt x="87" y="46"/>
                    <a:pt x="87" y="50"/>
                  </a:cubicBezTo>
                  <a:cubicBezTo>
                    <a:pt x="87" y="56"/>
                    <a:pt x="87" y="56"/>
                    <a:pt x="87" y="56"/>
                  </a:cubicBezTo>
                  <a:cubicBezTo>
                    <a:pt x="87" y="59"/>
                    <a:pt x="88" y="62"/>
                    <a:pt x="88" y="65"/>
                  </a:cubicBezTo>
                  <a:cubicBezTo>
                    <a:pt x="88" y="67"/>
                    <a:pt x="89" y="69"/>
                    <a:pt x="90" y="71"/>
                  </a:cubicBezTo>
                  <a:cubicBezTo>
                    <a:pt x="91" y="72"/>
                    <a:pt x="93" y="73"/>
                    <a:pt x="95" y="73"/>
                  </a:cubicBezTo>
                  <a:cubicBezTo>
                    <a:pt x="97" y="74"/>
                    <a:pt x="100" y="74"/>
                    <a:pt x="102" y="74"/>
                  </a:cubicBezTo>
                  <a:cubicBezTo>
                    <a:pt x="105" y="74"/>
                    <a:pt x="108" y="74"/>
                    <a:pt x="110" y="73"/>
                  </a:cubicBezTo>
                  <a:cubicBezTo>
                    <a:pt x="112" y="73"/>
                    <a:pt x="113" y="72"/>
                    <a:pt x="115" y="71"/>
                  </a:cubicBezTo>
                  <a:cubicBezTo>
                    <a:pt x="116" y="69"/>
                    <a:pt x="117" y="67"/>
                    <a:pt x="117" y="65"/>
                  </a:cubicBezTo>
                  <a:cubicBezTo>
                    <a:pt x="117" y="62"/>
                    <a:pt x="117" y="59"/>
                    <a:pt x="117" y="56"/>
                  </a:cubicBezTo>
                  <a:lnTo>
                    <a:pt x="117" y="50"/>
                  </a:lnTo>
                  <a:close/>
                  <a:moveTo>
                    <a:pt x="69" y="24"/>
                  </a:moveTo>
                  <a:cubicBezTo>
                    <a:pt x="61" y="24"/>
                    <a:pt x="61" y="24"/>
                    <a:pt x="61" y="24"/>
                  </a:cubicBezTo>
                  <a:cubicBezTo>
                    <a:pt x="58" y="23"/>
                    <a:pt x="55" y="24"/>
                    <a:pt x="52" y="24"/>
                  </a:cubicBezTo>
                  <a:cubicBezTo>
                    <a:pt x="49" y="25"/>
                    <a:pt x="47" y="26"/>
                    <a:pt x="45" y="28"/>
                  </a:cubicBezTo>
                  <a:cubicBezTo>
                    <a:pt x="43" y="29"/>
                    <a:pt x="41" y="31"/>
                    <a:pt x="40" y="33"/>
                  </a:cubicBezTo>
                  <a:cubicBezTo>
                    <a:pt x="39" y="36"/>
                    <a:pt x="39" y="39"/>
                    <a:pt x="39" y="42"/>
                  </a:cubicBezTo>
                  <a:cubicBezTo>
                    <a:pt x="39" y="82"/>
                    <a:pt x="39" y="82"/>
                    <a:pt x="39" y="82"/>
                  </a:cubicBezTo>
                  <a:cubicBezTo>
                    <a:pt x="50" y="82"/>
                    <a:pt x="50" y="82"/>
                    <a:pt x="50" y="82"/>
                  </a:cubicBezTo>
                  <a:cubicBezTo>
                    <a:pt x="50" y="45"/>
                    <a:pt x="50" y="45"/>
                    <a:pt x="50" y="45"/>
                  </a:cubicBezTo>
                  <a:cubicBezTo>
                    <a:pt x="50" y="43"/>
                    <a:pt x="51" y="41"/>
                    <a:pt x="51" y="40"/>
                  </a:cubicBezTo>
                  <a:cubicBezTo>
                    <a:pt x="51" y="38"/>
                    <a:pt x="51" y="37"/>
                    <a:pt x="52" y="36"/>
                  </a:cubicBezTo>
                  <a:cubicBezTo>
                    <a:pt x="53" y="35"/>
                    <a:pt x="54" y="34"/>
                    <a:pt x="56" y="34"/>
                  </a:cubicBezTo>
                  <a:cubicBezTo>
                    <a:pt x="58" y="33"/>
                    <a:pt x="60" y="33"/>
                    <a:pt x="62" y="33"/>
                  </a:cubicBezTo>
                  <a:cubicBezTo>
                    <a:pt x="65" y="33"/>
                    <a:pt x="65" y="33"/>
                    <a:pt x="65" y="33"/>
                  </a:cubicBezTo>
                  <a:cubicBezTo>
                    <a:pt x="66" y="33"/>
                    <a:pt x="67" y="33"/>
                    <a:pt x="68" y="33"/>
                  </a:cubicBezTo>
                  <a:cubicBezTo>
                    <a:pt x="71" y="33"/>
                    <a:pt x="71" y="33"/>
                    <a:pt x="71" y="33"/>
                  </a:cubicBezTo>
                  <a:cubicBezTo>
                    <a:pt x="72" y="33"/>
                    <a:pt x="72" y="33"/>
                    <a:pt x="72" y="33"/>
                  </a:cubicBezTo>
                  <a:cubicBezTo>
                    <a:pt x="74" y="24"/>
                    <a:pt x="74" y="24"/>
                    <a:pt x="74" y="24"/>
                  </a:cubicBezTo>
                  <a:cubicBezTo>
                    <a:pt x="72" y="24"/>
                    <a:pt x="71" y="24"/>
                    <a:pt x="69" y="24"/>
                  </a:cubicBezTo>
                  <a:close/>
                  <a:moveTo>
                    <a:pt x="17" y="72"/>
                  </a:moveTo>
                  <a:cubicBezTo>
                    <a:pt x="15" y="72"/>
                    <a:pt x="14" y="71"/>
                    <a:pt x="14" y="70"/>
                  </a:cubicBezTo>
                  <a:cubicBezTo>
                    <a:pt x="13" y="69"/>
                    <a:pt x="12" y="68"/>
                    <a:pt x="12" y="66"/>
                  </a:cubicBezTo>
                  <a:cubicBezTo>
                    <a:pt x="12" y="64"/>
                    <a:pt x="12" y="62"/>
                    <a:pt x="12" y="60"/>
                  </a:cubicBezTo>
                  <a:cubicBezTo>
                    <a:pt x="12" y="33"/>
                    <a:pt x="12" y="33"/>
                    <a:pt x="12" y="33"/>
                  </a:cubicBezTo>
                  <a:cubicBezTo>
                    <a:pt x="31" y="33"/>
                    <a:pt x="31" y="33"/>
                    <a:pt x="31" y="33"/>
                  </a:cubicBezTo>
                  <a:cubicBezTo>
                    <a:pt x="33" y="24"/>
                    <a:pt x="33" y="24"/>
                    <a:pt x="33" y="24"/>
                  </a:cubicBezTo>
                  <a:cubicBezTo>
                    <a:pt x="12" y="24"/>
                    <a:pt x="12" y="24"/>
                    <a:pt x="12" y="24"/>
                  </a:cubicBezTo>
                  <a:cubicBezTo>
                    <a:pt x="12" y="8"/>
                    <a:pt x="12" y="8"/>
                    <a:pt x="12" y="8"/>
                  </a:cubicBezTo>
                  <a:cubicBezTo>
                    <a:pt x="0" y="10"/>
                    <a:pt x="0" y="10"/>
                    <a:pt x="0" y="10"/>
                  </a:cubicBezTo>
                  <a:cubicBezTo>
                    <a:pt x="0" y="61"/>
                    <a:pt x="0" y="61"/>
                    <a:pt x="0" y="61"/>
                  </a:cubicBezTo>
                  <a:cubicBezTo>
                    <a:pt x="0" y="64"/>
                    <a:pt x="0" y="67"/>
                    <a:pt x="1" y="71"/>
                  </a:cubicBezTo>
                  <a:cubicBezTo>
                    <a:pt x="1" y="73"/>
                    <a:pt x="2" y="76"/>
                    <a:pt x="4" y="77"/>
                  </a:cubicBezTo>
                  <a:cubicBezTo>
                    <a:pt x="6" y="79"/>
                    <a:pt x="9" y="80"/>
                    <a:pt x="11" y="81"/>
                  </a:cubicBezTo>
                  <a:cubicBezTo>
                    <a:pt x="15" y="81"/>
                    <a:pt x="18" y="82"/>
                    <a:pt x="22" y="82"/>
                  </a:cubicBezTo>
                  <a:cubicBezTo>
                    <a:pt x="30" y="82"/>
                    <a:pt x="30" y="82"/>
                    <a:pt x="30" y="82"/>
                  </a:cubicBezTo>
                  <a:cubicBezTo>
                    <a:pt x="32" y="72"/>
                    <a:pt x="32" y="72"/>
                    <a:pt x="32" y="72"/>
                  </a:cubicBezTo>
                  <a:cubicBezTo>
                    <a:pt x="22" y="72"/>
                    <a:pt x="22" y="72"/>
                    <a:pt x="22" y="72"/>
                  </a:cubicBezTo>
                  <a:cubicBezTo>
                    <a:pt x="20" y="72"/>
                    <a:pt x="18" y="72"/>
                    <a:pt x="17" y="72"/>
                  </a:cubicBezTo>
                  <a:close/>
                  <a:moveTo>
                    <a:pt x="461" y="43"/>
                  </a:moveTo>
                  <a:cubicBezTo>
                    <a:pt x="465" y="38"/>
                    <a:pt x="465" y="38"/>
                    <a:pt x="465" y="38"/>
                  </a:cubicBezTo>
                  <a:cubicBezTo>
                    <a:pt x="468" y="35"/>
                    <a:pt x="470" y="31"/>
                    <a:pt x="470" y="27"/>
                  </a:cubicBezTo>
                  <a:cubicBezTo>
                    <a:pt x="470" y="0"/>
                    <a:pt x="470" y="0"/>
                    <a:pt x="470" y="0"/>
                  </a:cubicBezTo>
                  <a:cubicBezTo>
                    <a:pt x="461" y="0"/>
                    <a:pt x="461" y="0"/>
                    <a:pt x="461" y="0"/>
                  </a:cubicBezTo>
                  <a:lnTo>
                    <a:pt x="461" y="43"/>
                  </a:lnTo>
                  <a:close/>
                  <a:moveTo>
                    <a:pt x="444" y="0"/>
                  </a:moveTo>
                  <a:cubicBezTo>
                    <a:pt x="410" y="0"/>
                    <a:pt x="410" y="0"/>
                    <a:pt x="410" y="0"/>
                  </a:cubicBezTo>
                  <a:cubicBezTo>
                    <a:pt x="400" y="9"/>
                    <a:pt x="400" y="9"/>
                    <a:pt x="400" y="9"/>
                  </a:cubicBezTo>
                  <a:cubicBezTo>
                    <a:pt x="444" y="9"/>
                    <a:pt x="444" y="9"/>
                    <a:pt x="444" y="9"/>
                  </a:cubicBezTo>
                  <a:lnTo>
                    <a:pt x="4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6">
              <a:extLst>
                <a:ext uri="{FF2B5EF4-FFF2-40B4-BE49-F238E27FC236}">
                  <a16:creationId xmlns:a16="http://schemas.microsoft.com/office/drawing/2014/main" id="{D514864D-EEBA-4B40-AFB7-6839A3743E00}"/>
                </a:ext>
              </a:extLst>
            </p:cNvPr>
            <p:cNvSpPr>
              <a:spLocks noEditPoints="1"/>
            </p:cNvSpPr>
            <p:nvPr/>
          </p:nvSpPr>
          <p:spPr bwMode="auto">
            <a:xfrm>
              <a:off x="6913902" y="2244725"/>
              <a:ext cx="1214438" cy="650875"/>
            </a:xfrm>
            <a:custGeom>
              <a:avLst/>
              <a:gdLst>
                <a:gd name="T0" fmla="*/ 2147483646 w 364"/>
                <a:gd name="T1" fmla="*/ 2147483646 h 193"/>
                <a:gd name="T2" fmla="*/ 2147483646 w 364"/>
                <a:gd name="T3" fmla="*/ 2147483646 h 193"/>
                <a:gd name="T4" fmla="*/ 2147483646 w 364"/>
                <a:gd name="T5" fmla="*/ 2147483646 h 193"/>
                <a:gd name="T6" fmla="*/ 2147483646 w 364"/>
                <a:gd name="T7" fmla="*/ 2147483646 h 193"/>
                <a:gd name="T8" fmla="*/ 2147483646 w 364"/>
                <a:gd name="T9" fmla="*/ 2147483646 h 193"/>
                <a:gd name="T10" fmla="*/ 2147483646 w 364"/>
                <a:gd name="T11" fmla="*/ 2147483646 h 193"/>
                <a:gd name="T12" fmla="*/ 2147483646 w 364"/>
                <a:gd name="T13" fmla="*/ 2147483646 h 193"/>
                <a:gd name="T14" fmla="*/ 2147483646 w 364"/>
                <a:gd name="T15" fmla="*/ 2147483646 h 193"/>
                <a:gd name="T16" fmla="*/ 2147483646 w 364"/>
                <a:gd name="T17" fmla="*/ 2147483646 h 193"/>
                <a:gd name="T18" fmla="*/ 2147483646 w 364"/>
                <a:gd name="T19" fmla="*/ 2147483646 h 193"/>
                <a:gd name="T20" fmla="*/ 2147483646 w 364"/>
                <a:gd name="T21" fmla="*/ 2147483646 h 193"/>
                <a:gd name="T22" fmla="*/ 2147483646 w 364"/>
                <a:gd name="T23" fmla="*/ 2147483646 h 193"/>
                <a:gd name="T24" fmla="*/ 2147483646 w 364"/>
                <a:gd name="T25" fmla="*/ 2147483646 h 193"/>
                <a:gd name="T26" fmla="*/ 2147483646 w 364"/>
                <a:gd name="T27" fmla="*/ 2147483646 h 193"/>
                <a:gd name="T28" fmla="*/ 2147483646 w 364"/>
                <a:gd name="T29" fmla="*/ 2147483646 h 193"/>
                <a:gd name="T30" fmla="*/ 2147483646 w 364"/>
                <a:gd name="T31" fmla="*/ 2147483646 h 193"/>
                <a:gd name="T32" fmla="*/ 2147483646 w 364"/>
                <a:gd name="T33" fmla="*/ 2147483646 h 193"/>
                <a:gd name="T34" fmla="*/ 2147483646 w 364"/>
                <a:gd name="T35" fmla="*/ 2147483646 h 193"/>
                <a:gd name="T36" fmla="*/ 2147483646 w 364"/>
                <a:gd name="T37" fmla="*/ 2147483646 h 193"/>
                <a:gd name="T38" fmla="*/ 2147483646 w 364"/>
                <a:gd name="T39" fmla="*/ 2147483646 h 193"/>
                <a:gd name="T40" fmla="*/ 2147483646 w 364"/>
                <a:gd name="T41" fmla="*/ 2147483646 h 193"/>
                <a:gd name="T42" fmla="*/ 2147483646 w 364"/>
                <a:gd name="T43" fmla="*/ 2147483646 h 193"/>
                <a:gd name="T44" fmla="*/ 2147483646 w 364"/>
                <a:gd name="T45" fmla="*/ 2147483646 h 193"/>
                <a:gd name="T46" fmla="*/ 2147483646 w 364"/>
                <a:gd name="T47" fmla="*/ 2147483646 h 193"/>
                <a:gd name="T48" fmla="*/ 2147483646 w 364"/>
                <a:gd name="T49" fmla="*/ 2147483646 h 193"/>
                <a:gd name="T50" fmla="*/ 2147483646 w 364"/>
                <a:gd name="T51" fmla="*/ 2147483646 h 193"/>
                <a:gd name="T52" fmla="*/ 2147483646 w 364"/>
                <a:gd name="T53" fmla="*/ 2147483646 h 193"/>
                <a:gd name="T54" fmla="*/ 2147483646 w 364"/>
                <a:gd name="T55" fmla="*/ 2147483646 h 193"/>
                <a:gd name="T56" fmla="*/ 2147483646 w 364"/>
                <a:gd name="T57" fmla="*/ 2147483646 h 193"/>
                <a:gd name="T58" fmla="*/ 2147483646 w 364"/>
                <a:gd name="T59" fmla="*/ 2147483646 h 193"/>
                <a:gd name="T60" fmla="*/ 2147483646 w 364"/>
                <a:gd name="T61" fmla="*/ 2147483646 h 193"/>
                <a:gd name="T62" fmla="*/ 2147483646 w 364"/>
                <a:gd name="T63" fmla="*/ 2147483646 h 193"/>
                <a:gd name="T64" fmla="*/ 2147483646 w 364"/>
                <a:gd name="T65" fmla="*/ 2147483646 h 193"/>
                <a:gd name="T66" fmla="*/ 2147483646 w 364"/>
                <a:gd name="T67" fmla="*/ 2147483646 h 193"/>
                <a:gd name="T68" fmla="*/ 2147483646 w 364"/>
                <a:gd name="T69" fmla="*/ 2147483646 h 193"/>
                <a:gd name="T70" fmla="*/ 2147483646 w 364"/>
                <a:gd name="T71" fmla="*/ 2147483646 h 193"/>
                <a:gd name="T72" fmla="*/ 2147483646 w 364"/>
                <a:gd name="T73" fmla="*/ 2147483646 h 193"/>
                <a:gd name="T74" fmla="*/ 2147483646 w 364"/>
                <a:gd name="T75" fmla="*/ 2147483646 h 193"/>
                <a:gd name="T76" fmla="*/ 2147483646 w 364"/>
                <a:gd name="T77" fmla="*/ 2147483646 h 193"/>
                <a:gd name="T78" fmla="*/ 2147483646 w 364"/>
                <a:gd name="T79" fmla="*/ 2147483646 h 193"/>
                <a:gd name="T80" fmla="*/ 2147483646 w 364"/>
                <a:gd name="T81" fmla="*/ 2147483646 h 193"/>
                <a:gd name="T82" fmla="*/ 2147483646 w 364"/>
                <a:gd name="T83" fmla="*/ 2147483646 h 193"/>
                <a:gd name="T84" fmla="*/ 2147483646 w 364"/>
                <a:gd name="T85" fmla="*/ 2147483646 h 193"/>
                <a:gd name="T86" fmla="*/ 2147483646 w 364"/>
                <a:gd name="T87" fmla="*/ 2147483646 h 193"/>
                <a:gd name="T88" fmla="*/ 2147483646 w 364"/>
                <a:gd name="T89" fmla="*/ 2147483646 h 193"/>
                <a:gd name="T90" fmla="*/ 2147483646 w 364"/>
                <a:gd name="T91" fmla="*/ 2147483646 h 193"/>
                <a:gd name="T92" fmla="*/ 2147483646 w 364"/>
                <a:gd name="T93" fmla="*/ 2147483646 h 193"/>
                <a:gd name="T94" fmla="*/ 2147483646 w 364"/>
                <a:gd name="T95" fmla="*/ 2147483646 h 193"/>
                <a:gd name="T96" fmla="*/ 2147483646 w 364"/>
                <a:gd name="T97" fmla="*/ 2147483646 h 193"/>
                <a:gd name="T98" fmla="*/ 2147483646 w 364"/>
                <a:gd name="T99" fmla="*/ 2147483646 h 193"/>
                <a:gd name="T100" fmla="*/ 2147483646 w 364"/>
                <a:gd name="T101" fmla="*/ 2147483646 h 193"/>
                <a:gd name="T102" fmla="*/ 2147483646 w 364"/>
                <a:gd name="T103" fmla="*/ 2147483646 h 193"/>
                <a:gd name="T104" fmla="*/ 2147483646 w 364"/>
                <a:gd name="T105" fmla="*/ 2147483646 h 193"/>
                <a:gd name="T106" fmla="*/ 2147483646 w 364"/>
                <a:gd name="T107" fmla="*/ 2147483646 h 193"/>
                <a:gd name="T108" fmla="*/ 2147483646 w 364"/>
                <a:gd name="T109" fmla="*/ 2147483646 h 193"/>
                <a:gd name="T110" fmla="*/ 2147483646 w 364"/>
                <a:gd name="T111" fmla="*/ 214748364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4" h="193">
                  <a:moveTo>
                    <a:pt x="342" y="70"/>
                  </a:moveTo>
                  <a:cubicBezTo>
                    <a:pt x="342" y="70"/>
                    <a:pt x="342" y="70"/>
                    <a:pt x="342" y="70"/>
                  </a:cubicBezTo>
                  <a:cubicBezTo>
                    <a:pt x="342" y="14"/>
                    <a:pt x="342" y="14"/>
                    <a:pt x="342" y="14"/>
                  </a:cubicBezTo>
                  <a:cubicBezTo>
                    <a:pt x="351" y="14"/>
                    <a:pt x="351" y="14"/>
                    <a:pt x="351" y="14"/>
                  </a:cubicBezTo>
                  <a:cubicBezTo>
                    <a:pt x="351" y="60"/>
                    <a:pt x="351" y="60"/>
                    <a:pt x="351" y="60"/>
                  </a:cubicBezTo>
                  <a:lnTo>
                    <a:pt x="342" y="70"/>
                  </a:lnTo>
                  <a:close/>
                  <a:moveTo>
                    <a:pt x="307" y="10"/>
                  </a:moveTo>
                  <a:cubicBezTo>
                    <a:pt x="364" y="10"/>
                    <a:pt x="364" y="10"/>
                    <a:pt x="364" y="10"/>
                  </a:cubicBezTo>
                  <a:cubicBezTo>
                    <a:pt x="364" y="0"/>
                    <a:pt x="364" y="0"/>
                    <a:pt x="364" y="0"/>
                  </a:cubicBezTo>
                  <a:cubicBezTo>
                    <a:pt x="324" y="0"/>
                    <a:pt x="324" y="0"/>
                    <a:pt x="324" y="0"/>
                  </a:cubicBezTo>
                  <a:cubicBezTo>
                    <a:pt x="320" y="0"/>
                    <a:pt x="315" y="2"/>
                    <a:pt x="312" y="5"/>
                  </a:cubicBezTo>
                  <a:lnTo>
                    <a:pt x="307" y="10"/>
                  </a:lnTo>
                  <a:close/>
                  <a:moveTo>
                    <a:pt x="304" y="174"/>
                  </a:moveTo>
                  <a:cubicBezTo>
                    <a:pt x="304" y="136"/>
                    <a:pt x="304" y="136"/>
                    <a:pt x="304" y="136"/>
                  </a:cubicBezTo>
                  <a:cubicBezTo>
                    <a:pt x="304" y="135"/>
                    <a:pt x="304" y="133"/>
                    <a:pt x="304" y="132"/>
                  </a:cubicBezTo>
                  <a:cubicBezTo>
                    <a:pt x="304" y="130"/>
                    <a:pt x="305" y="129"/>
                    <a:pt x="305" y="128"/>
                  </a:cubicBezTo>
                  <a:cubicBezTo>
                    <a:pt x="306" y="127"/>
                    <a:pt x="308" y="126"/>
                    <a:pt x="309" y="126"/>
                  </a:cubicBezTo>
                  <a:cubicBezTo>
                    <a:pt x="311" y="125"/>
                    <a:pt x="313" y="125"/>
                    <a:pt x="315" y="125"/>
                  </a:cubicBezTo>
                  <a:cubicBezTo>
                    <a:pt x="318" y="125"/>
                    <a:pt x="318" y="125"/>
                    <a:pt x="318" y="125"/>
                  </a:cubicBezTo>
                  <a:cubicBezTo>
                    <a:pt x="319" y="125"/>
                    <a:pt x="320" y="125"/>
                    <a:pt x="321" y="125"/>
                  </a:cubicBezTo>
                  <a:cubicBezTo>
                    <a:pt x="324" y="125"/>
                    <a:pt x="324" y="125"/>
                    <a:pt x="324" y="125"/>
                  </a:cubicBezTo>
                  <a:cubicBezTo>
                    <a:pt x="325" y="125"/>
                    <a:pt x="325" y="125"/>
                    <a:pt x="325" y="125"/>
                  </a:cubicBezTo>
                  <a:cubicBezTo>
                    <a:pt x="327" y="115"/>
                    <a:pt x="327" y="115"/>
                    <a:pt x="327" y="115"/>
                  </a:cubicBezTo>
                  <a:cubicBezTo>
                    <a:pt x="326" y="115"/>
                    <a:pt x="324" y="115"/>
                    <a:pt x="322" y="115"/>
                  </a:cubicBezTo>
                  <a:cubicBezTo>
                    <a:pt x="314" y="115"/>
                    <a:pt x="314" y="115"/>
                    <a:pt x="314" y="115"/>
                  </a:cubicBezTo>
                  <a:cubicBezTo>
                    <a:pt x="311" y="115"/>
                    <a:pt x="308" y="116"/>
                    <a:pt x="305" y="116"/>
                  </a:cubicBezTo>
                  <a:cubicBezTo>
                    <a:pt x="302" y="117"/>
                    <a:pt x="300" y="118"/>
                    <a:pt x="298" y="119"/>
                  </a:cubicBezTo>
                  <a:cubicBezTo>
                    <a:pt x="296" y="121"/>
                    <a:pt x="295" y="123"/>
                    <a:pt x="294" y="125"/>
                  </a:cubicBezTo>
                  <a:cubicBezTo>
                    <a:pt x="292" y="128"/>
                    <a:pt x="292" y="131"/>
                    <a:pt x="292" y="134"/>
                  </a:cubicBezTo>
                  <a:cubicBezTo>
                    <a:pt x="292" y="173"/>
                    <a:pt x="292" y="173"/>
                    <a:pt x="292" y="173"/>
                  </a:cubicBezTo>
                  <a:lnTo>
                    <a:pt x="304" y="174"/>
                  </a:lnTo>
                  <a:close/>
                  <a:moveTo>
                    <a:pt x="285" y="135"/>
                  </a:moveTo>
                  <a:cubicBezTo>
                    <a:pt x="285" y="137"/>
                    <a:pt x="285" y="137"/>
                    <a:pt x="285" y="137"/>
                  </a:cubicBezTo>
                  <a:cubicBezTo>
                    <a:pt x="285" y="139"/>
                    <a:pt x="285" y="141"/>
                    <a:pt x="285" y="143"/>
                  </a:cubicBezTo>
                  <a:cubicBezTo>
                    <a:pt x="284" y="144"/>
                    <a:pt x="284" y="146"/>
                    <a:pt x="283" y="147"/>
                  </a:cubicBezTo>
                  <a:cubicBezTo>
                    <a:pt x="282" y="148"/>
                    <a:pt x="282" y="148"/>
                    <a:pt x="281" y="148"/>
                  </a:cubicBezTo>
                  <a:cubicBezTo>
                    <a:pt x="279" y="149"/>
                    <a:pt x="278" y="149"/>
                    <a:pt x="277" y="149"/>
                  </a:cubicBezTo>
                  <a:cubicBezTo>
                    <a:pt x="246" y="149"/>
                    <a:pt x="246" y="149"/>
                    <a:pt x="246" y="149"/>
                  </a:cubicBezTo>
                  <a:cubicBezTo>
                    <a:pt x="246" y="151"/>
                    <a:pt x="246" y="154"/>
                    <a:pt x="246" y="156"/>
                  </a:cubicBezTo>
                  <a:cubicBezTo>
                    <a:pt x="247" y="158"/>
                    <a:pt x="247" y="160"/>
                    <a:pt x="249" y="161"/>
                  </a:cubicBezTo>
                  <a:cubicBezTo>
                    <a:pt x="250" y="162"/>
                    <a:pt x="251" y="163"/>
                    <a:pt x="253" y="163"/>
                  </a:cubicBezTo>
                  <a:cubicBezTo>
                    <a:pt x="255" y="164"/>
                    <a:pt x="257" y="164"/>
                    <a:pt x="260" y="164"/>
                  </a:cubicBezTo>
                  <a:cubicBezTo>
                    <a:pt x="268" y="164"/>
                    <a:pt x="268" y="164"/>
                    <a:pt x="268" y="164"/>
                  </a:cubicBezTo>
                  <a:cubicBezTo>
                    <a:pt x="271" y="164"/>
                    <a:pt x="276" y="164"/>
                    <a:pt x="281" y="164"/>
                  </a:cubicBezTo>
                  <a:cubicBezTo>
                    <a:pt x="279" y="174"/>
                    <a:pt x="279" y="174"/>
                    <a:pt x="279" y="174"/>
                  </a:cubicBezTo>
                  <a:cubicBezTo>
                    <a:pt x="273" y="174"/>
                    <a:pt x="273" y="174"/>
                    <a:pt x="273" y="174"/>
                  </a:cubicBezTo>
                  <a:cubicBezTo>
                    <a:pt x="268" y="174"/>
                    <a:pt x="268" y="174"/>
                    <a:pt x="268" y="174"/>
                  </a:cubicBezTo>
                  <a:cubicBezTo>
                    <a:pt x="260" y="174"/>
                    <a:pt x="260" y="174"/>
                    <a:pt x="260" y="174"/>
                  </a:cubicBezTo>
                  <a:cubicBezTo>
                    <a:pt x="255" y="174"/>
                    <a:pt x="251" y="173"/>
                    <a:pt x="247" y="172"/>
                  </a:cubicBezTo>
                  <a:cubicBezTo>
                    <a:pt x="244" y="171"/>
                    <a:pt x="241" y="169"/>
                    <a:pt x="239" y="167"/>
                  </a:cubicBezTo>
                  <a:cubicBezTo>
                    <a:pt x="237" y="164"/>
                    <a:pt x="236" y="161"/>
                    <a:pt x="235" y="158"/>
                  </a:cubicBezTo>
                  <a:cubicBezTo>
                    <a:pt x="234" y="155"/>
                    <a:pt x="234" y="151"/>
                    <a:pt x="234" y="147"/>
                  </a:cubicBezTo>
                  <a:cubicBezTo>
                    <a:pt x="234" y="141"/>
                    <a:pt x="234" y="141"/>
                    <a:pt x="234" y="141"/>
                  </a:cubicBezTo>
                  <a:cubicBezTo>
                    <a:pt x="234" y="137"/>
                    <a:pt x="234" y="133"/>
                    <a:pt x="235" y="130"/>
                  </a:cubicBezTo>
                  <a:cubicBezTo>
                    <a:pt x="236" y="127"/>
                    <a:pt x="237" y="124"/>
                    <a:pt x="239" y="121"/>
                  </a:cubicBezTo>
                  <a:cubicBezTo>
                    <a:pt x="241" y="119"/>
                    <a:pt x="244" y="117"/>
                    <a:pt x="247" y="116"/>
                  </a:cubicBezTo>
                  <a:cubicBezTo>
                    <a:pt x="251" y="114"/>
                    <a:pt x="256" y="114"/>
                    <a:pt x="260" y="114"/>
                  </a:cubicBezTo>
                  <a:cubicBezTo>
                    <a:pt x="265" y="114"/>
                    <a:pt x="269" y="114"/>
                    <a:pt x="273" y="115"/>
                  </a:cubicBezTo>
                  <a:cubicBezTo>
                    <a:pt x="276" y="116"/>
                    <a:pt x="278" y="118"/>
                    <a:pt x="280" y="120"/>
                  </a:cubicBezTo>
                  <a:cubicBezTo>
                    <a:pt x="282" y="122"/>
                    <a:pt x="283" y="124"/>
                    <a:pt x="284" y="127"/>
                  </a:cubicBezTo>
                  <a:cubicBezTo>
                    <a:pt x="285" y="130"/>
                    <a:pt x="285" y="132"/>
                    <a:pt x="285" y="135"/>
                  </a:cubicBezTo>
                  <a:close/>
                  <a:moveTo>
                    <a:pt x="274" y="136"/>
                  </a:moveTo>
                  <a:cubicBezTo>
                    <a:pt x="274" y="134"/>
                    <a:pt x="274" y="132"/>
                    <a:pt x="273" y="130"/>
                  </a:cubicBezTo>
                  <a:cubicBezTo>
                    <a:pt x="273" y="128"/>
                    <a:pt x="272" y="127"/>
                    <a:pt x="271" y="126"/>
                  </a:cubicBezTo>
                  <a:cubicBezTo>
                    <a:pt x="270" y="125"/>
                    <a:pt x="268" y="124"/>
                    <a:pt x="267" y="124"/>
                  </a:cubicBezTo>
                  <a:cubicBezTo>
                    <a:pt x="265" y="123"/>
                    <a:pt x="262" y="123"/>
                    <a:pt x="260" y="123"/>
                  </a:cubicBezTo>
                  <a:cubicBezTo>
                    <a:pt x="257" y="123"/>
                    <a:pt x="255" y="123"/>
                    <a:pt x="253" y="124"/>
                  </a:cubicBezTo>
                  <a:cubicBezTo>
                    <a:pt x="251" y="124"/>
                    <a:pt x="250" y="125"/>
                    <a:pt x="249" y="126"/>
                  </a:cubicBezTo>
                  <a:cubicBezTo>
                    <a:pt x="247" y="128"/>
                    <a:pt x="247" y="129"/>
                    <a:pt x="246" y="131"/>
                  </a:cubicBezTo>
                  <a:cubicBezTo>
                    <a:pt x="246" y="134"/>
                    <a:pt x="246" y="137"/>
                    <a:pt x="246" y="140"/>
                  </a:cubicBezTo>
                  <a:cubicBezTo>
                    <a:pt x="274" y="140"/>
                    <a:pt x="274" y="140"/>
                    <a:pt x="274" y="140"/>
                  </a:cubicBezTo>
                  <a:lnTo>
                    <a:pt x="274" y="136"/>
                  </a:lnTo>
                  <a:close/>
                  <a:moveTo>
                    <a:pt x="228" y="142"/>
                  </a:moveTo>
                  <a:cubicBezTo>
                    <a:pt x="228" y="147"/>
                    <a:pt x="228" y="147"/>
                    <a:pt x="228" y="147"/>
                  </a:cubicBezTo>
                  <a:cubicBezTo>
                    <a:pt x="228" y="151"/>
                    <a:pt x="228" y="156"/>
                    <a:pt x="227" y="160"/>
                  </a:cubicBezTo>
                  <a:cubicBezTo>
                    <a:pt x="227" y="163"/>
                    <a:pt x="225" y="166"/>
                    <a:pt x="223" y="169"/>
                  </a:cubicBezTo>
                  <a:cubicBezTo>
                    <a:pt x="221" y="171"/>
                    <a:pt x="218" y="173"/>
                    <a:pt x="215" y="174"/>
                  </a:cubicBezTo>
                  <a:cubicBezTo>
                    <a:pt x="211" y="175"/>
                    <a:pt x="206" y="176"/>
                    <a:pt x="202" y="175"/>
                  </a:cubicBezTo>
                  <a:cubicBezTo>
                    <a:pt x="199" y="176"/>
                    <a:pt x="196" y="175"/>
                    <a:pt x="193" y="174"/>
                  </a:cubicBezTo>
                  <a:cubicBezTo>
                    <a:pt x="191" y="173"/>
                    <a:pt x="189" y="172"/>
                    <a:pt x="187" y="171"/>
                  </a:cubicBezTo>
                  <a:cubicBezTo>
                    <a:pt x="187" y="193"/>
                    <a:pt x="187" y="193"/>
                    <a:pt x="187" y="193"/>
                  </a:cubicBezTo>
                  <a:cubicBezTo>
                    <a:pt x="175" y="193"/>
                    <a:pt x="175" y="193"/>
                    <a:pt x="175" y="193"/>
                  </a:cubicBezTo>
                  <a:cubicBezTo>
                    <a:pt x="175" y="142"/>
                    <a:pt x="175" y="142"/>
                    <a:pt x="175" y="142"/>
                  </a:cubicBezTo>
                  <a:cubicBezTo>
                    <a:pt x="175" y="137"/>
                    <a:pt x="175" y="133"/>
                    <a:pt x="176" y="128"/>
                  </a:cubicBezTo>
                  <a:cubicBezTo>
                    <a:pt x="177" y="125"/>
                    <a:pt x="179" y="122"/>
                    <a:pt x="181" y="120"/>
                  </a:cubicBezTo>
                  <a:cubicBezTo>
                    <a:pt x="184" y="117"/>
                    <a:pt x="186" y="116"/>
                    <a:pt x="190" y="115"/>
                  </a:cubicBezTo>
                  <a:cubicBezTo>
                    <a:pt x="194" y="114"/>
                    <a:pt x="198" y="114"/>
                    <a:pt x="202" y="114"/>
                  </a:cubicBezTo>
                  <a:cubicBezTo>
                    <a:pt x="206" y="114"/>
                    <a:pt x="210" y="114"/>
                    <a:pt x="214" y="115"/>
                  </a:cubicBezTo>
                  <a:cubicBezTo>
                    <a:pt x="217" y="116"/>
                    <a:pt x="220" y="117"/>
                    <a:pt x="222" y="120"/>
                  </a:cubicBezTo>
                  <a:cubicBezTo>
                    <a:pt x="225" y="122"/>
                    <a:pt x="226" y="125"/>
                    <a:pt x="227" y="128"/>
                  </a:cubicBezTo>
                  <a:cubicBezTo>
                    <a:pt x="228" y="133"/>
                    <a:pt x="228" y="137"/>
                    <a:pt x="228" y="142"/>
                  </a:cubicBezTo>
                  <a:close/>
                  <a:moveTo>
                    <a:pt x="216" y="142"/>
                  </a:moveTo>
                  <a:cubicBezTo>
                    <a:pt x="216" y="139"/>
                    <a:pt x="216" y="135"/>
                    <a:pt x="216" y="132"/>
                  </a:cubicBezTo>
                  <a:cubicBezTo>
                    <a:pt x="216" y="130"/>
                    <a:pt x="215" y="128"/>
                    <a:pt x="214" y="127"/>
                  </a:cubicBezTo>
                  <a:cubicBezTo>
                    <a:pt x="212" y="125"/>
                    <a:pt x="211" y="124"/>
                    <a:pt x="209" y="124"/>
                  </a:cubicBezTo>
                  <a:cubicBezTo>
                    <a:pt x="204" y="123"/>
                    <a:pt x="199" y="123"/>
                    <a:pt x="194" y="124"/>
                  </a:cubicBezTo>
                  <a:cubicBezTo>
                    <a:pt x="193" y="124"/>
                    <a:pt x="191" y="125"/>
                    <a:pt x="190" y="127"/>
                  </a:cubicBezTo>
                  <a:cubicBezTo>
                    <a:pt x="188" y="128"/>
                    <a:pt x="188" y="130"/>
                    <a:pt x="187" y="132"/>
                  </a:cubicBezTo>
                  <a:cubicBezTo>
                    <a:pt x="187" y="135"/>
                    <a:pt x="187" y="138"/>
                    <a:pt x="187" y="141"/>
                  </a:cubicBezTo>
                  <a:cubicBezTo>
                    <a:pt x="187" y="150"/>
                    <a:pt x="187" y="150"/>
                    <a:pt x="187" y="150"/>
                  </a:cubicBezTo>
                  <a:cubicBezTo>
                    <a:pt x="187" y="152"/>
                    <a:pt x="187" y="155"/>
                    <a:pt x="187" y="158"/>
                  </a:cubicBezTo>
                  <a:cubicBezTo>
                    <a:pt x="188" y="159"/>
                    <a:pt x="189" y="161"/>
                    <a:pt x="190" y="162"/>
                  </a:cubicBezTo>
                  <a:cubicBezTo>
                    <a:pt x="191" y="164"/>
                    <a:pt x="193" y="165"/>
                    <a:pt x="194" y="165"/>
                  </a:cubicBezTo>
                  <a:cubicBezTo>
                    <a:pt x="197" y="165"/>
                    <a:pt x="199" y="166"/>
                    <a:pt x="202" y="166"/>
                  </a:cubicBezTo>
                  <a:cubicBezTo>
                    <a:pt x="204" y="166"/>
                    <a:pt x="207" y="166"/>
                    <a:pt x="209" y="165"/>
                  </a:cubicBezTo>
                  <a:cubicBezTo>
                    <a:pt x="211" y="165"/>
                    <a:pt x="213" y="164"/>
                    <a:pt x="214" y="162"/>
                  </a:cubicBezTo>
                  <a:cubicBezTo>
                    <a:pt x="215" y="161"/>
                    <a:pt x="216" y="159"/>
                    <a:pt x="216" y="157"/>
                  </a:cubicBezTo>
                  <a:cubicBezTo>
                    <a:pt x="216" y="153"/>
                    <a:pt x="216" y="150"/>
                    <a:pt x="216" y="147"/>
                  </a:cubicBezTo>
                  <a:lnTo>
                    <a:pt x="216" y="142"/>
                  </a:lnTo>
                  <a:close/>
                  <a:moveTo>
                    <a:pt x="169" y="142"/>
                  </a:moveTo>
                  <a:cubicBezTo>
                    <a:pt x="169" y="147"/>
                    <a:pt x="169" y="147"/>
                    <a:pt x="169" y="147"/>
                  </a:cubicBezTo>
                  <a:cubicBezTo>
                    <a:pt x="169" y="151"/>
                    <a:pt x="169" y="156"/>
                    <a:pt x="168" y="160"/>
                  </a:cubicBezTo>
                  <a:cubicBezTo>
                    <a:pt x="167" y="163"/>
                    <a:pt x="166" y="166"/>
                    <a:pt x="164" y="169"/>
                  </a:cubicBezTo>
                  <a:cubicBezTo>
                    <a:pt x="161" y="171"/>
                    <a:pt x="159" y="173"/>
                    <a:pt x="155" y="174"/>
                  </a:cubicBezTo>
                  <a:cubicBezTo>
                    <a:pt x="151" y="175"/>
                    <a:pt x="147" y="176"/>
                    <a:pt x="142" y="175"/>
                  </a:cubicBezTo>
                  <a:cubicBezTo>
                    <a:pt x="139" y="176"/>
                    <a:pt x="136" y="175"/>
                    <a:pt x="133" y="174"/>
                  </a:cubicBezTo>
                  <a:cubicBezTo>
                    <a:pt x="131" y="173"/>
                    <a:pt x="129" y="172"/>
                    <a:pt x="127" y="171"/>
                  </a:cubicBezTo>
                  <a:cubicBezTo>
                    <a:pt x="127" y="193"/>
                    <a:pt x="127" y="193"/>
                    <a:pt x="127" y="193"/>
                  </a:cubicBezTo>
                  <a:cubicBezTo>
                    <a:pt x="116" y="193"/>
                    <a:pt x="116" y="193"/>
                    <a:pt x="116" y="193"/>
                  </a:cubicBezTo>
                  <a:cubicBezTo>
                    <a:pt x="116" y="142"/>
                    <a:pt x="116" y="142"/>
                    <a:pt x="116" y="142"/>
                  </a:cubicBezTo>
                  <a:cubicBezTo>
                    <a:pt x="115" y="137"/>
                    <a:pt x="116" y="133"/>
                    <a:pt x="117" y="128"/>
                  </a:cubicBezTo>
                  <a:cubicBezTo>
                    <a:pt x="118" y="125"/>
                    <a:pt x="119" y="122"/>
                    <a:pt x="122" y="120"/>
                  </a:cubicBezTo>
                  <a:cubicBezTo>
                    <a:pt x="124" y="117"/>
                    <a:pt x="127" y="116"/>
                    <a:pt x="130" y="115"/>
                  </a:cubicBezTo>
                  <a:cubicBezTo>
                    <a:pt x="134" y="114"/>
                    <a:pt x="138" y="114"/>
                    <a:pt x="142" y="114"/>
                  </a:cubicBezTo>
                  <a:cubicBezTo>
                    <a:pt x="146" y="114"/>
                    <a:pt x="151" y="114"/>
                    <a:pt x="154" y="115"/>
                  </a:cubicBezTo>
                  <a:cubicBezTo>
                    <a:pt x="158" y="116"/>
                    <a:pt x="161" y="117"/>
                    <a:pt x="163" y="120"/>
                  </a:cubicBezTo>
                  <a:cubicBezTo>
                    <a:pt x="165" y="122"/>
                    <a:pt x="167" y="125"/>
                    <a:pt x="167" y="128"/>
                  </a:cubicBezTo>
                  <a:cubicBezTo>
                    <a:pt x="169" y="133"/>
                    <a:pt x="169" y="137"/>
                    <a:pt x="169" y="142"/>
                  </a:cubicBezTo>
                  <a:close/>
                  <a:moveTo>
                    <a:pt x="157" y="142"/>
                  </a:moveTo>
                  <a:cubicBezTo>
                    <a:pt x="157" y="139"/>
                    <a:pt x="157" y="135"/>
                    <a:pt x="156" y="132"/>
                  </a:cubicBezTo>
                  <a:cubicBezTo>
                    <a:pt x="156" y="130"/>
                    <a:pt x="155" y="128"/>
                    <a:pt x="154" y="127"/>
                  </a:cubicBezTo>
                  <a:cubicBezTo>
                    <a:pt x="153" y="125"/>
                    <a:pt x="151" y="124"/>
                    <a:pt x="150" y="124"/>
                  </a:cubicBezTo>
                  <a:cubicBezTo>
                    <a:pt x="147" y="124"/>
                    <a:pt x="145" y="123"/>
                    <a:pt x="142" y="123"/>
                  </a:cubicBezTo>
                  <a:cubicBezTo>
                    <a:pt x="140" y="123"/>
                    <a:pt x="137" y="124"/>
                    <a:pt x="135" y="124"/>
                  </a:cubicBezTo>
                  <a:cubicBezTo>
                    <a:pt x="133" y="124"/>
                    <a:pt x="131" y="125"/>
                    <a:pt x="130" y="127"/>
                  </a:cubicBezTo>
                  <a:cubicBezTo>
                    <a:pt x="129" y="128"/>
                    <a:pt x="128" y="130"/>
                    <a:pt x="128" y="132"/>
                  </a:cubicBezTo>
                  <a:cubicBezTo>
                    <a:pt x="127" y="135"/>
                    <a:pt x="127" y="138"/>
                    <a:pt x="127" y="141"/>
                  </a:cubicBezTo>
                  <a:cubicBezTo>
                    <a:pt x="127" y="150"/>
                    <a:pt x="127" y="150"/>
                    <a:pt x="127" y="150"/>
                  </a:cubicBezTo>
                  <a:cubicBezTo>
                    <a:pt x="127" y="152"/>
                    <a:pt x="127" y="155"/>
                    <a:pt x="128" y="158"/>
                  </a:cubicBezTo>
                  <a:cubicBezTo>
                    <a:pt x="128" y="159"/>
                    <a:pt x="129" y="161"/>
                    <a:pt x="130" y="162"/>
                  </a:cubicBezTo>
                  <a:cubicBezTo>
                    <a:pt x="132" y="164"/>
                    <a:pt x="133" y="165"/>
                    <a:pt x="135" y="165"/>
                  </a:cubicBezTo>
                  <a:cubicBezTo>
                    <a:pt x="137" y="165"/>
                    <a:pt x="140" y="166"/>
                    <a:pt x="142" y="166"/>
                  </a:cubicBezTo>
                  <a:cubicBezTo>
                    <a:pt x="145" y="166"/>
                    <a:pt x="147" y="165"/>
                    <a:pt x="150" y="165"/>
                  </a:cubicBezTo>
                  <a:cubicBezTo>
                    <a:pt x="152" y="165"/>
                    <a:pt x="153" y="164"/>
                    <a:pt x="154" y="162"/>
                  </a:cubicBezTo>
                  <a:cubicBezTo>
                    <a:pt x="155" y="161"/>
                    <a:pt x="156" y="159"/>
                    <a:pt x="156" y="157"/>
                  </a:cubicBezTo>
                  <a:cubicBezTo>
                    <a:pt x="157" y="153"/>
                    <a:pt x="157" y="150"/>
                    <a:pt x="157" y="147"/>
                  </a:cubicBezTo>
                  <a:lnTo>
                    <a:pt x="157" y="142"/>
                  </a:lnTo>
                  <a:close/>
                  <a:moveTo>
                    <a:pt x="110" y="135"/>
                  </a:moveTo>
                  <a:cubicBezTo>
                    <a:pt x="110" y="137"/>
                    <a:pt x="110" y="137"/>
                    <a:pt x="110" y="137"/>
                  </a:cubicBezTo>
                  <a:cubicBezTo>
                    <a:pt x="110" y="139"/>
                    <a:pt x="110" y="141"/>
                    <a:pt x="109" y="143"/>
                  </a:cubicBezTo>
                  <a:cubicBezTo>
                    <a:pt x="109" y="144"/>
                    <a:pt x="109" y="146"/>
                    <a:pt x="108" y="147"/>
                  </a:cubicBezTo>
                  <a:cubicBezTo>
                    <a:pt x="107" y="148"/>
                    <a:pt x="106" y="148"/>
                    <a:pt x="105" y="148"/>
                  </a:cubicBezTo>
                  <a:cubicBezTo>
                    <a:pt x="104" y="149"/>
                    <a:pt x="103" y="149"/>
                    <a:pt x="102" y="149"/>
                  </a:cubicBezTo>
                  <a:cubicBezTo>
                    <a:pt x="71" y="149"/>
                    <a:pt x="71" y="149"/>
                    <a:pt x="71" y="149"/>
                  </a:cubicBezTo>
                  <a:cubicBezTo>
                    <a:pt x="71" y="151"/>
                    <a:pt x="71" y="154"/>
                    <a:pt x="71" y="156"/>
                  </a:cubicBezTo>
                  <a:cubicBezTo>
                    <a:pt x="71" y="158"/>
                    <a:pt x="72" y="160"/>
                    <a:pt x="73" y="161"/>
                  </a:cubicBezTo>
                  <a:cubicBezTo>
                    <a:pt x="74" y="162"/>
                    <a:pt x="76" y="163"/>
                    <a:pt x="77" y="163"/>
                  </a:cubicBezTo>
                  <a:cubicBezTo>
                    <a:pt x="80" y="164"/>
                    <a:pt x="82" y="164"/>
                    <a:pt x="85" y="164"/>
                  </a:cubicBezTo>
                  <a:cubicBezTo>
                    <a:pt x="93" y="164"/>
                    <a:pt x="93" y="164"/>
                    <a:pt x="93" y="164"/>
                  </a:cubicBezTo>
                  <a:cubicBezTo>
                    <a:pt x="96" y="164"/>
                    <a:pt x="100" y="164"/>
                    <a:pt x="106" y="164"/>
                  </a:cubicBezTo>
                  <a:cubicBezTo>
                    <a:pt x="104" y="174"/>
                    <a:pt x="104" y="174"/>
                    <a:pt x="104" y="174"/>
                  </a:cubicBezTo>
                  <a:cubicBezTo>
                    <a:pt x="98" y="174"/>
                    <a:pt x="98" y="174"/>
                    <a:pt x="98" y="174"/>
                  </a:cubicBezTo>
                  <a:cubicBezTo>
                    <a:pt x="93" y="174"/>
                    <a:pt x="93" y="174"/>
                    <a:pt x="93" y="174"/>
                  </a:cubicBezTo>
                  <a:cubicBezTo>
                    <a:pt x="85" y="174"/>
                    <a:pt x="85" y="174"/>
                    <a:pt x="85" y="174"/>
                  </a:cubicBezTo>
                  <a:cubicBezTo>
                    <a:pt x="80" y="174"/>
                    <a:pt x="76" y="173"/>
                    <a:pt x="72" y="172"/>
                  </a:cubicBezTo>
                  <a:cubicBezTo>
                    <a:pt x="69" y="171"/>
                    <a:pt x="66" y="169"/>
                    <a:pt x="64" y="167"/>
                  </a:cubicBezTo>
                  <a:cubicBezTo>
                    <a:pt x="62" y="164"/>
                    <a:pt x="60" y="161"/>
                    <a:pt x="60" y="158"/>
                  </a:cubicBezTo>
                  <a:cubicBezTo>
                    <a:pt x="59" y="155"/>
                    <a:pt x="59" y="151"/>
                    <a:pt x="59" y="147"/>
                  </a:cubicBezTo>
                  <a:cubicBezTo>
                    <a:pt x="59" y="141"/>
                    <a:pt x="59" y="141"/>
                    <a:pt x="59" y="141"/>
                  </a:cubicBezTo>
                  <a:cubicBezTo>
                    <a:pt x="59" y="137"/>
                    <a:pt x="59" y="133"/>
                    <a:pt x="60" y="130"/>
                  </a:cubicBezTo>
                  <a:cubicBezTo>
                    <a:pt x="61" y="127"/>
                    <a:pt x="62" y="124"/>
                    <a:pt x="64" y="121"/>
                  </a:cubicBezTo>
                  <a:cubicBezTo>
                    <a:pt x="66" y="119"/>
                    <a:pt x="69" y="117"/>
                    <a:pt x="72" y="116"/>
                  </a:cubicBezTo>
                  <a:cubicBezTo>
                    <a:pt x="76" y="114"/>
                    <a:pt x="81" y="114"/>
                    <a:pt x="85" y="114"/>
                  </a:cubicBezTo>
                  <a:cubicBezTo>
                    <a:pt x="89" y="114"/>
                    <a:pt x="93" y="114"/>
                    <a:pt x="97" y="115"/>
                  </a:cubicBezTo>
                  <a:cubicBezTo>
                    <a:pt x="100" y="116"/>
                    <a:pt x="103" y="118"/>
                    <a:pt x="105" y="120"/>
                  </a:cubicBezTo>
                  <a:cubicBezTo>
                    <a:pt x="107" y="122"/>
                    <a:pt x="108" y="124"/>
                    <a:pt x="109" y="127"/>
                  </a:cubicBezTo>
                  <a:cubicBezTo>
                    <a:pt x="109" y="130"/>
                    <a:pt x="110" y="132"/>
                    <a:pt x="110" y="135"/>
                  </a:cubicBezTo>
                  <a:close/>
                  <a:moveTo>
                    <a:pt x="99" y="136"/>
                  </a:moveTo>
                  <a:cubicBezTo>
                    <a:pt x="99" y="134"/>
                    <a:pt x="98" y="132"/>
                    <a:pt x="98" y="130"/>
                  </a:cubicBezTo>
                  <a:cubicBezTo>
                    <a:pt x="98" y="128"/>
                    <a:pt x="97" y="127"/>
                    <a:pt x="96" y="126"/>
                  </a:cubicBezTo>
                  <a:cubicBezTo>
                    <a:pt x="95" y="125"/>
                    <a:pt x="93" y="124"/>
                    <a:pt x="91" y="124"/>
                  </a:cubicBezTo>
                  <a:cubicBezTo>
                    <a:pt x="89" y="123"/>
                    <a:pt x="87" y="123"/>
                    <a:pt x="85" y="123"/>
                  </a:cubicBezTo>
                  <a:cubicBezTo>
                    <a:pt x="82" y="123"/>
                    <a:pt x="80" y="123"/>
                    <a:pt x="77" y="124"/>
                  </a:cubicBezTo>
                  <a:cubicBezTo>
                    <a:pt x="76" y="124"/>
                    <a:pt x="74" y="125"/>
                    <a:pt x="73" y="126"/>
                  </a:cubicBezTo>
                  <a:cubicBezTo>
                    <a:pt x="72" y="128"/>
                    <a:pt x="71" y="129"/>
                    <a:pt x="71" y="131"/>
                  </a:cubicBezTo>
                  <a:cubicBezTo>
                    <a:pt x="71" y="134"/>
                    <a:pt x="71" y="137"/>
                    <a:pt x="71" y="140"/>
                  </a:cubicBezTo>
                  <a:cubicBezTo>
                    <a:pt x="99" y="140"/>
                    <a:pt x="99" y="140"/>
                    <a:pt x="99" y="140"/>
                  </a:cubicBezTo>
                  <a:lnTo>
                    <a:pt x="99" y="136"/>
                  </a:lnTo>
                  <a:close/>
                  <a:moveTo>
                    <a:pt x="53" y="142"/>
                  </a:moveTo>
                  <a:cubicBezTo>
                    <a:pt x="53" y="147"/>
                    <a:pt x="53" y="147"/>
                    <a:pt x="53" y="147"/>
                  </a:cubicBezTo>
                  <a:cubicBezTo>
                    <a:pt x="53" y="151"/>
                    <a:pt x="53" y="156"/>
                    <a:pt x="52" y="160"/>
                  </a:cubicBezTo>
                  <a:cubicBezTo>
                    <a:pt x="51" y="163"/>
                    <a:pt x="50" y="166"/>
                    <a:pt x="48" y="169"/>
                  </a:cubicBezTo>
                  <a:cubicBezTo>
                    <a:pt x="46" y="171"/>
                    <a:pt x="43" y="173"/>
                    <a:pt x="40" y="174"/>
                  </a:cubicBezTo>
                  <a:cubicBezTo>
                    <a:pt x="35" y="175"/>
                    <a:pt x="31" y="176"/>
                    <a:pt x="26" y="175"/>
                  </a:cubicBezTo>
                  <a:cubicBezTo>
                    <a:pt x="23" y="176"/>
                    <a:pt x="20" y="175"/>
                    <a:pt x="17" y="174"/>
                  </a:cubicBezTo>
                  <a:cubicBezTo>
                    <a:pt x="15" y="173"/>
                    <a:pt x="13" y="172"/>
                    <a:pt x="12" y="171"/>
                  </a:cubicBezTo>
                  <a:cubicBezTo>
                    <a:pt x="12" y="193"/>
                    <a:pt x="12" y="193"/>
                    <a:pt x="12" y="193"/>
                  </a:cubicBezTo>
                  <a:cubicBezTo>
                    <a:pt x="0" y="193"/>
                    <a:pt x="0" y="193"/>
                    <a:pt x="0" y="193"/>
                  </a:cubicBezTo>
                  <a:cubicBezTo>
                    <a:pt x="0" y="142"/>
                    <a:pt x="0" y="142"/>
                    <a:pt x="0" y="142"/>
                  </a:cubicBezTo>
                  <a:cubicBezTo>
                    <a:pt x="0" y="137"/>
                    <a:pt x="0" y="133"/>
                    <a:pt x="1" y="128"/>
                  </a:cubicBezTo>
                  <a:cubicBezTo>
                    <a:pt x="2" y="125"/>
                    <a:pt x="4" y="122"/>
                    <a:pt x="6" y="120"/>
                  </a:cubicBezTo>
                  <a:cubicBezTo>
                    <a:pt x="8" y="117"/>
                    <a:pt x="11" y="116"/>
                    <a:pt x="14" y="115"/>
                  </a:cubicBezTo>
                  <a:cubicBezTo>
                    <a:pt x="18" y="114"/>
                    <a:pt x="22" y="114"/>
                    <a:pt x="26" y="114"/>
                  </a:cubicBezTo>
                  <a:cubicBezTo>
                    <a:pt x="31" y="114"/>
                    <a:pt x="35" y="114"/>
                    <a:pt x="39" y="115"/>
                  </a:cubicBezTo>
                  <a:cubicBezTo>
                    <a:pt x="42" y="116"/>
                    <a:pt x="45" y="117"/>
                    <a:pt x="47" y="120"/>
                  </a:cubicBezTo>
                  <a:cubicBezTo>
                    <a:pt x="49" y="122"/>
                    <a:pt x="51" y="125"/>
                    <a:pt x="52" y="128"/>
                  </a:cubicBezTo>
                  <a:cubicBezTo>
                    <a:pt x="53" y="133"/>
                    <a:pt x="53" y="137"/>
                    <a:pt x="53" y="142"/>
                  </a:cubicBezTo>
                  <a:close/>
                  <a:moveTo>
                    <a:pt x="41" y="142"/>
                  </a:moveTo>
                  <a:cubicBezTo>
                    <a:pt x="41" y="139"/>
                    <a:pt x="41" y="135"/>
                    <a:pt x="41" y="132"/>
                  </a:cubicBezTo>
                  <a:cubicBezTo>
                    <a:pt x="40" y="130"/>
                    <a:pt x="40" y="128"/>
                    <a:pt x="38" y="127"/>
                  </a:cubicBezTo>
                  <a:cubicBezTo>
                    <a:pt x="37" y="125"/>
                    <a:pt x="36" y="124"/>
                    <a:pt x="34" y="124"/>
                  </a:cubicBezTo>
                  <a:cubicBezTo>
                    <a:pt x="31" y="124"/>
                    <a:pt x="29" y="123"/>
                    <a:pt x="26" y="123"/>
                  </a:cubicBezTo>
                  <a:cubicBezTo>
                    <a:pt x="24" y="123"/>
                    <a:pt x="21" y="124"/>
                    <a:pt x="19" y="124"/>
                  </a:cubicBezTo>
                  <a:cubicBezTo>
                    <a:pt x="17" y="124"/>
                    <a:pt x="16" y="125"/>
                    <a:pt x="14" y="127"/>
                  </a:cubicBezTo>
                  <a:cubicBezTo>
                    <a:pt x="13" y="128"/>
                    <a:pt x="12" y="130"/>
                    <a:pt x="12" y="132"/>
                  </a:cubicBezTo>
                  <a:cubicBezTo>
                    <a:pt x="12" y="135"/>
                    <a:pt x="11" y="138"/>
                    <a:pt x="11" y="141"/>
                  </a:cubicBezTo>
                  <a:cubicBezTo>
                    <a:pt x="11" y="150"/>
                    <a:pt x="11" y="150"/>
                    <a:pt x="11" y="150"/>
                  </a:cubicBezTo>
                  <a:cubicBezTo>
                    <a:pt x="11" y="152"/>
                    <a:pt x="12" y="155"/>
                    <a:pt x="12" y="158"/>
                  </a:cubicBezTo>
                  <a:cubicBezTo>
                    <a:pt x="12" y="159"/>
                    <a:pt x="13" y="161"/>
                    <a:pt x="14" y="162"/>
                  </a:cubicBezTo>
                  <a:cubicBezTo>
                    <a:pt x="16" y="164"/>
                    <a:pt x="17" y="165"/>
                    <a:pt x="19" y="165"/>
                  </a:cubicBezTo>
                  <a:cubicBezTo>
                    <a:pt x="21" y="165"/>
                    <a:pt x="24" y="166"/>
                    <a:pt x="26" y="166"/>
                  </a:cubicBezTo>
                  <a:cubicBezTo>
                    <a:pt x="29" y="166"/>
                    <a:pt x="31" y="166"/>
                    <a:pt x="34" y="165"/>
                  </a:cubicBezTo>
                  <a:cubicBezTo>
                    <a:pt x="36" y="165"/>
                    <a:pt x="37" y="164"/>
                    <a:pt x="38" y="162"/>
                  </a:cubicBezTo>
                  <a:cubicBezTo>
                    <a:pt x="40" y="161"/>
                    <a:pt x="40" y="159"/>
                    <a:pt x="41" y="157"/>
                  </a:cubicBezTo>
                  <a:cubicBezTo>
                    <a:pt x="41" y="153"/>
                    <a:pt x="41" y="150"/>
                    <a:pt x="41" y="147"/>
                  </a:cubicBezTo>
                  <a:lnTo>
                    <a:pt x="41" y="1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6E00F193-D7B7-4E70-AFC5-97C1E740DCE6}"/>
              </a:ext>
            </a:extLst>
          </p:cNvPr>
          <p:cNvSpPr>
            <a:spLocks noGrp="1"/>
          </p:cNvSpPr>
          <p:nvPr>
            <p:ph type="ftr" sz="quarter" idx="10"/>
          </p:nvPr>
        </p:nvSpPr>
        <p:spPr bwMode="invGray">
          <a:xfrm>
            <a:off x="1036638" y="7389813"/>
            <a:ext cx="6096000" cy="219075"/>
          </a:xfrm>
        </p:spPr>
        <p:txBody>
          <a:bodyPr/>
          <a:lstStyle>
            <a:lvl1pPr>
              <a:defRPr>
                <a:solidFill>
                  <a:schemeClr val="bg1"/>
                </a:solidFill>
              </a:defRPr>
            </a:lvl1pPr>
          </a:lstStyle>
          <a:p>
            <a:pPr>
              <a:defRPr/>
            </a:pPr>
            <a:endParaRPr lang="en-US" dirty="0"/>
          </a:p>
        </p:txBody>
      </p:sp>
      <p:sp>
        <p:nvSpPr>
          <p:cNvPr id="10" name="Slide Number Placeholder 5">
            <a:extLst>
              <a:ext uri="{FF2B5EF4-FFF2-40B4-BE49-F238E27FC236}">
                <a16:creationId xmlns:a16="http://schemas.microsoft.com/office/drawing/2014/main" id="{BF75A7D3-14FF-4047-A4E4-0226E4602223}"/>
              </a:ext>
            </a:extLst>
          </p:cNvPr>
          <p:cNvSpPr>
            <a:spLocks noGrp="1"/>
          </p:cNvSpPr>
          <p:nvPr>
            <p:ph type="sldNum" sz="quarter" idx="11"/>
          </p:nvPr>
        </p:nvSpPr>
        <p:spPr>
          <a:xfrm>
            <a:off x="609600" y="7472363"/>
            <a:ext cx="427038" cy="136525"/>
          </a:xfrm>
        </p:spPr>
        <p:txBody>
          <a:bodyPr/>
          <a:lstStyle>
            <a:lvl1pPr algn="l">
              <a:defRPr sz="1333">
                <a:solidFill>
                  <a:schemeClr val="bg1"/>
                </a:solidFill>
              </a:defRPr>
            </a:lvl1pPr>
          </a:lstStyle>
          <a:p>
            <a:pPr>
              <a:defRPr/>
            </a:pPr>
            <a:fld id="{4AAC3899-144A-4356-A3C1-10972231471E}" type="slidenum">
              <a:rPr lang="en-US"/>
              <a:pPr>
                <a:defRPr/>
              </a:pPr>
              <a:t>‹#›</a:t>
            </a:fld>
            <a:endParaRPr lang="en-US" dirty="0"/>
          </a:p>
        </p:txBody>
      </p:sp>
    </p:spTree>
    <p:extLst>
      <p:ext uri="{BB962C8B-B14F-4D97-AF65-F5344CB8AC3E}">
        <p14:creationId xmlns:p14="http://schemas.microsoft.com/office/powerpoint/2010/main" val="248690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Header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9D8979-8989-45E0-8243-24C4D56ED6A1}"/>
              </a:ext>
            </a:extLst>
          </p:cNvPr>
          <p:cNvSpPr/>
          <p:nvPr/>
        </p:nvSpPr>
        <p:spPr bwMode="gray">
          <a:xfrm>
            <a:off x="0" y="0"/>
            <a:ext cx="914876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8ED6656A-3A50-4B60-BE06-C5C1043E5335}"/>
              </a:ext>
            </a:extLst>
          </p:cNvPr>
          <p:cNvSpPr/>
          <p:nvPr/>
        </p:nvSpPr>
        <p:spPr bwMode="gray">
          <a:xfrm>
            <a:off x="9393238" y="1169988"/>
            <a:ext cx="2798762" cy="5688012"/>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grpSp>
        <p:nvGrpSpPr>
          <p:cNvPr id="6" name="Group 13">
            <a:extLst>
              <a:ext uri="{FF2B5EF4-FFF2-40B4-BE49-F238E27FC236}">
                <a16:creationId xmlns:a16="http://schemas.microsoft.com/office/drawing/2014/main" id="{BD81DAD8-DA0B-42E9-A4B1-EA359CB1F2AF}"/>
              </a:ext>
            </a:extLst>
          </p:cNvPr>
          <p:cNvGrpSpPr>
            <a:grpSpLocks noChangeAspect="1"/>
          </p:cNvGrpSpPr>
          <p:nvPr/>
        </p:nvGrpSpPr>
        <p:grpSpPr bwMode="auto">
          <a:xfrm>
            <a:off x="9809163" y="360363"/>
            <a:ext cx="1914525" cy="795337"/>
            <a:chOff x="6559889" y="2244725"/>
            <a:chExt cx="1568451" cy="650875"/>
          </a:xfrm>
        </p:grpSpPr>
        <p:sp>
          <p:nvSpPr>
            <p:cNvPr id="7" name="Freeform 5">
              <a:extLst>
                <a:ext uri="{FF2B5EF4-FFF2-40B4-BE49-F238E27FC236}">
                  <a16:creationId xmlns:a16="http://schemas.microsoft.com/office/drawing/2014/main" id="{3DA4998D-74E9-4C32-91B2-EC1FC89F5B71}"/>
                </a:ext>
              </a:extLst>
            </p:cNvPr>
            <p:cNvSpPr>
              <a:spLocks noEditPoints="1"/>
            </p:cNvSpPr>
            <p:nvPr/>
          </p:nvSpPr>
          <p:spPr bwMode="auto">
            <a:xfrm>
              <a:off x="6559889" y="2292350"/>
              <a:ext cx="1568450" cy="282575"/>
            </a:xfrm>
            <a:custGeom>
              <a:avLst/>
              <a:gdLst>
                <a:gd name="T0" fmla="*/ 2147483646 w 470"/>
                <a:gd name="T1" fmla="*/ 2147483646 h 84"/>
                <a:gd name="T2" fmla="*/ 2147483646 w 470"/>
                <a:gd name="T3" fmla="*/ 2147483646 h 84"/>
                <a:gd name="T4" fmla="*/ 2147483646 w 470"/>
                <a:gd name="T5" fmla="*/ 2147483646 h 84"/>
                <a:gd name="T6" fmla="*/ 2147483646 w 470"/>
                <a:gd name="T7" fmla="*/ 2147483646 h 84"/>
                <a:gd name="T8" fmla="*/ 2147483646 w 470"/>
                <a:gd name="T9" fmla="*/ 2147483646 h 84"/>
                <a:gd name="T10" fmla="*/ 2147483646 w 470"/>
                <a:gd name="T11" fmla="*/ 2147483646 h 84"/>
                <a:gd name="T12" fmla="*/ 2147483646 w 470"/>
                <a:gd name="T13" fmla="*/ 2147483646 h 84"/>
                <a:gd name="T14" fmla="*/ 2147483646 w 470"/>
                <a:gd name="T15" fmla="*/ 2147483646 h 84"/>
                <a:gd name="T16" fmla="*/ 2147483646 w 470"/>
                <a:gd name="T17" fmla="*/ 2147483646 h 84"/>
                <a:gd name="T18" fmla="*/ 2147483646 w 470"/>
                <a:gd name="T19" fmla="*/ 2147483646 h 84"/>
                <a:gd name="T20" fmla="*/ 2147483646 w 470"/>
                <a:gd name="T21" fmla="*/ 2147483646 h 84"/>
                <a:gd name="T22" fmla="*/ 2147483646 w 470"/>
                <a:gd name="T23" fmla="*/ 2147483646 h 84"/>
                <a:gd name="T24" fmla="*/ 2147483646 w 470"/>
                <a:gd name="T25" fmla="*/ 2147483646 h 84"/>
                <a:gd name="T26" fmla="*/ 2147483646 w 470"/>
                <a:gd name="T27" fmla="*/ 2147483646 h 84"/>
                <a:gd name="T28" fmla="*/ 2147483646 w 470"/>
                <a:gd name="T29" fmla="*/ 2147483646 h 84"/>
                <a:gd name="T30" fmla="*/ 2147483646 w 470"/>
                <a:gd name="T31" fmla="*/ 2147483646 h 84"/>
                <a:gd name="T32" fmla="*/ 2147483646 w 470"/>
                <a:gd name="T33" fmla="*/ 2147483646 h 84"/>
                <a:gd name="T34" fmla="*/ 2147483646 w 470"/>
                <a:gd name="T35" fmla="*/ 2147483646 h 84"/>
                <a:gd name="T36" fmla="*/ 2147483646 w 470"/>
                <a:gd name="T37" fmla="*/ 2147483646 h 84"/>
                <a:gd name="T38" fmla="*/ 2147483646 w 470"/>
                <a:gd name="T39" fmla="*/ 2147483646 h 84"/>
                <a:gd name="T40" fmla="*/ 2147483646 w 470"/>
                <a:gd name="T41" fmla="*/ 2147483646 h 84"/>
                <a:gd name="T42" fmla="*/ 2147483646 w 470"/>
                <a:gd name="T43" fmla="*/ 2147483646 h 84"/>
                <a:gd name="T44" fmla="*/ 2147483646 w 470"/>
                <a:gd name="T45" fmla="*/ 2147483646 h 84"/>
                <a:gd name="T46" fmla="*/ 2147483646 w 470"/>
                <a:gd name="T47" fmla="*/ 2147483646 h 84"/>
                <a:gd name="T48" fmla="*/ 2147483646 w 470"/>
                <a:gd name="T49" fmla="*/ 2147483646 h 84"/>
                <a:gd name="T50" fmla="*/ 2147483646 w 470"/>
                <a:gd name="T51" fmla="*/ 2147483646 h 84"/>
                <a:gd name="T52" fmla="*/ 2147483646 w 470"/>
                <a:gd name="T53" fmla="*/ 2147483646 h 84"/>
                <a:gd name="T54" fmla="*/ 2147483646 w 470"/>
                <a:gd name="T55" fmla="*/ 2147483646 h 84"/>
                <a:gd name="T56" fmla="*/ 2147483646 w 470"/>
                <a:gd name="T57" fmla="*/ 2147483646 h 84"/>
                <a:gd name="T58" fmla="*/ 2147483646 w 470"/>
                <a:gd name="T59" fmla="*/ 2147483646 h 84"/>
                <a:gd name="T60" fmla="*/ 2147483646 w 470"/>
                <a:gd name="T61" fmla="*/ 2147483646 h 84"/>
                <a:gd name="T62" fmla="*/ 2147483646 w 470"/>
                <a:gd name="T63" fmla="*/ 2147483646 h 84"/>
                <a:gd name="T64" fmla="*/ 2147483646 w 470"/>
                <a:gd name="T65" fmla="*/ 2147483646 h 84"/>
                <a:gd name="T66" fmla="*/ 2147483646 w 470"/>
                <a:gd name="T67" fmla="*/ 2147483646 h 84"/>
                <a:gd name="T68" fmla="*/ 2147483646 w 470"/>
                <a:gd name="T69" fmla="*/ 2147483646 h 84"/>
                <a:gd name="T70" fmla="*/ 2147483646 w 470"/>
                <a:gd name="T71" fmla="*/ 2147483646 h 84"/>
                <a:gd name="T72" fmla="*/ 2147483646 w 470"/>
                <a:gd name="T73" fmla="*/ 2147483646 h 84"/>
                <a:gd name="T74" fmla="*/ 2147483646 w 470"/>
                <a:gd name="T75" fmla="*/ 2147483646 h 84"/>
                <a:gd name="T76" fmla="*/ 2147483646 w 470"/>
                <a:gd name="T77" fmla="*/ 2147483646 h 84"/>
                <a:gd name="T78" fmla="*/ 2147483646 w 470"/>
                <a:gd name="T79" fmla="*/ 2147483646 h 84"/>
                <a:gd name="T80" fmla="*/ 2147483646 w 470"/>
                <a:gd name="T81" fmla="*/ 2147483646 h 84"/>
                <a:gd name="T82" fmla="*/ 2147483646 w 470"/>
                <a:gd name="T83" fmla="*/ 2147483646 h 84"/>
                <a:gd name="T84" fmla="*/ 2147483646 w 470"/>
                <a:gd name="T85" fmla="*/ 2147483646 h 84"/>
                <a:gd name="T86" fmla="*/ 2147483646 w 470"/>
                <a:gd name="T87" fmla="*/ 2147483646 h 84"/>
                <a:gd name="T88" fmla="*/ 2147483646 w 470"/>
                <a:gd name="T89" fmla="*/ 2147483646 h 84"/>
                <a:gd name="T90" fmla="*/ 2147483646 w 470"/>
                <a:gd name="T91" fmla="*/ 2147483646 h 84"/>
                <a:gd name="T92" fmla="*/ 2147483646 w 470"/>
                <a:gd name="T93" fmla="*/ 2147483646 h 84"/>
                <a:gd name="T94" fmla="*/ 2147483646 w 470"/>
                <a:gd name="T95" fmla="*/ 2147483646 h 84"/>
                <a:gd name="T96" fmla="*/ 2147483646 w 470"/>
                <a:gd name="T97" fmla="*/ 2147483646 h 84"/>
                <a:gd name="T98" fmla="*/ 2147483646 w 470"/>
                <a:gd name="T99" fmla="*/ 2147483646 h 84"/>
                <a:gd name="T100" fmla="*/ 2147483646 w 470"/>
                <a:gd name="T101" fmla="*/ 2147483646 h 84"/>
                <a:gd name="T102" fmla="*/ 2147483646 w 470"/>
                <a:gd name="T103" fmla="*/ 2147483646 h 84"/>
                <a:gd name="T104" fmla="*/ 2147483646 w 470"/>
                <a:gd name="T105" fmla="*/ 214748364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0" h="84">
                  <a:moveTo>
                    <a:pt x="434" y="41"/>
                  </a:moveTo>
                  <a:cubicBezTo>
                    <a:pt x="434" y="82"/>
                    <a:pt x="434" y="82"/>
                    <a:pt x="434" y="82"/>
                  </a:cubicBezTo>
                  <a:cubicBezTo>
                    <a:pt x="423" y="82"/>
                    <a:pt x="423" y="82"/>
                    <a:pt x="423" y="82"/>
                  </a:cubicBezTo>
                  <a:cubicBezTo>
                    <a:pt x="423" y="43"/>
                    <a:pt x="423" y="43"/>
                    <a:pt x="423" y="43"/>
                  </a:cubicBezTo>
                  <a:cubicBezTo>
                    <a:pt x="423" y="41"/>
                    <a:pt x="423" y="40"/>
                    <a:pt x="422" y="38"/>
                  </a:cubicBezTo>
                  <a:cubicBezTo>
                    <a:pt x="422" y="37"/>
                    <a:pt x="421" y="36"/>
                    <a:pt x="421" y="35"/>
                  </a:cubicBezTo>
                  <a:cubicBezTo>
                    <a:pt x="419" y="34"/>
                    <a:pt x="418" y="33"/>
                    <a:pt x="416" y="32"/>
                  </a:cubicBezTo>
                  <a:cubicBezTo>
                    <a:pt x="411" y="31"/>
                    <a:pt x="406" y="31"/>
                    <a:pt x="401" y="32"/>
                  </a:cubicBezTo>
                  <a:cubicBezTo>
                    <a:pt x="399" y="33"/>
                    <a:pt x="398" y="34"/>
                    <a:pt x="397" y="35"/>
                  </a:cubicBezTo>
                  <a:cubicBezTo>
                    <a:pt x="396" y="36"/>
                    <a:pt x="395" y="37"/>
                    <a:pt x="395" y="38"/>
                  </a:cubicBezTo>
                  <a:cubicBezTo>
                    <a:pt x="395" y="40"/>
                    <a:pt x="395" y="41"/>
                    <a:pt x="395" y="43"/>
                  </a:cubicBezTo>
                  <a:cubicBezTo>
                    <a:pt x="395" y="82"/>
                    <a:pt x="395" y="82"/>
                    <a:pt x="395" y="82"/>
                  </a:cubicBezTo>
                  <a:cubicBezTo>
                    <a:pt x="383" y="82"/>
                    <a:pt x="383" y="82"/>
                    <a:pt x="383" y="82"/>
                  </a:cubicBezTo>
                  <a:cubicBezTo>
                    <a:pt x="383" y="41"/>
                    <a:pt x="383" y="41"/>
                    <a:pt x="383" y="41"/>
                  </a:cubicBezTo>
                  <a:cubicBezTo>
                    <a:pt x="383" y="34"/>
                    <a:pt x="385" y="29"/>
                    <a:pt x="389" y="26"/>
                  </a:cubicBezTo>
                  <a:cubicBezTo>
                    <a:pt x="393" y="23"/>
                    <a:pt x="400" y="22"/>
                    <a:pt x="409" y="22"/>
                  </a:cubicBezTo>
                  <a:cubicBezTo>
                    <a:pt x="417" y="22"/>
                    <a:pt x="424" y="23"/>
                    <a:pt x="428" y="26"/>
                  </a:cubicBezTo>
                  <a:cubicBezTo>
                    <a:pt x="432" y="29"/>
                    <a:pt x="434" y="34"/>
                    <a:pt x="434" y="41"/>
                  </a:cubicBezTo>
                  <a:close/>
                  <a:moveTo>
                    <a:pt x="375" y="42"/>
                  </a:moveTo>
                  <a:cubicBezTo>
                    <a:pt x="375" y="72"/>
                    <a:pt x="375" y="72"/>
                    <a:pt x="375" y="72"/>
                  </a:cubicBezTo>
                  <a:cubicBezTo>
                    <a:pt x="375" y="76"/>
                    <a:pt x="374" y="78"/>
                    <a:pt x="372" y="80"/>
                  </a:cubicBezTo>
                  <a:cubicBezTo>
                    <a:pt x="371" y="81"/>
                    <a:pt x="368" y="82"/>
                    <a:pt x="363" y="82"/>
                  </a:cubicBezTo>
                  <a:cubicBezTo>
                    <a:pt x="346" y="82"/>
                    <a:pt x="346" y="82"/>
                    <a:pt x="346" y="82"/>
                  </a:cubicBezTo>
                  <a:cubicBezTo>
                    <a:pt x="339" y="82"/>
                    <a:pt x="333" y="80"/>
                    <a:pt x="330" y="77"/>
                  </a:cubicBezTo>
                  <a:cubicBezTo>
                    <a:pt x="326" y="75"/>
                    <a:pt x="324" y="70"/>
                    <a:pt x="324" y="64"/>
                  </a:cubicBezTo>
                  <a:cubicBezTo>
                    <a:pt x="324" y="62"/>
                    <a:pt x="324" y="62"/>
                    <a:pt x="324" y="62"/>
                  </a:cubicBezTo>
                  <a:cubicBezTo>
                    <a:pt x="324" y="56"/>
                    <a:pt x="326" y="51"/>
                    <a:pt x="330" y="49"/>
                  </a:cubicBezTo>
                  <a:cubicBezTo>
                    <a:pt x="334" y="46"/>
                    <a:pt x="339" y="44"/>
                    <a:pt x="347" y="44"/>
                  </a:cubicBezTo>
                  <a:cubicBezTo>
                    <a:pt x="351" y="44"/>
                    <a:pt x="354" y="45"/>
                    <a:pt x="358" y="46"/>
                  </a:cubicBezTo>
                  <a:cubicBezTo>
                    <a:pt x="360" y="46"/>
                    <a:pt x="362" y="47"/>
                    <a:pt x="363" y="48"/>
                  </a:cubicBezTo>
                  <a:cubicBezTo>
                    <a:pt x="363" y="44"/>
                    <a:pt x="363" y="44"/>
                    <a:pt x="363" y="44"/>
                  </a:cubicBezTo>
                  <a:cubicBezTo>
                    <a:pt x="363" y="43"/>
                    <a:pt x="363" y="41"/>
                    <a:pt x="363" y="40"/>
                  </a:cubicBezTo>
                  <a:cubicBezTo>
                    <a:pt x="363" y="38"/>
                    <a:pt x="362" y="37"/>
                    <a:pt x="361" y="36"/>
                  </a:cubicBezTo>
                  <a:cubicBezTo>
                    <a:pt x="360" y="35"/>
                    <a:pt x="358" y="34"/>
                    <a:pt x="357" y="34"/>
                  </a:cubicBezTo>
                  <a:cubicBezTo>
                    <a:pt x="354" y="33"/>
                    <a:pt x="351" y="33"/>
                    <a:pt x="349" y="33"/>
                  </a:cubicBezTo>
                  <a:cubicBezTo>
                    <a:pt x="339" y="33"/>
                    <a:pt x="339" y="33"/>
                    <a:pt x="339" y="33"/>
                  </a:cubicBezTo>
                  <a:cubicBezTo>
                    <a:pt x="335" y="33"/>
                    <a:pt x="332" y="33"/>
                    <a:pt x="330" y="33"/>
                  </a:cubicBezTo>
                  <a:cubicBezTo>
                    <a:pt x="332" y="24"/>
                    <a:pt x="332" y="24"/>
                    <a:pt x="332" y="24"/>
                  </a:cubicBezTo>
                  <a:cubicBezTo>
                    <a:pt x="334" y="24"/>
                    <a:pt x="336" y="24"/>
                    <a:pt x="340" y="24"/>
                  </a:cubicBezTo>
                  <a:cubicBezTo>
                    <a:pt x="343" y="24"/>
                    <a:pt x="346" y="24"/>
                    <a:pt x="349" y="24"/>
                  </a:cubicBezTo>
                  <a:cubicBezTo>
                    <a:pt x="358" y="24"/>
                    <a:pt x="364" y="25"/>
                    <a:pt x="369" y="28"/>
                  </a:cubicBezTo>
                  <a:cubicBezTo>
                    <a:pt x="373" y="31"/>
                    <a:pt x="375" y="36"/>
                    <a:pt x="375" y="42"/>
                  </a:cubicBezTo>
                  <a:close/>
                  <a:moveTo>
                    <a:pt x="363" y="62"/>
                  </a:moveTo>
                  <a:cubicBezTo>
                    <a:pt x="363" y="61"/>
                    <a:pt x="363" y="59"/>
                    <a:pt x="363" y="58"/>
                  </a:cubicBezTo>
                  <a:cubicBezTo>
                    <a:pt x="363" y="57"/>
                    <a:pt x="362" y="56"/>
                    <a:pt x="361" y="56"/>
                  </a:cubicBezTo>
                  <a:cubicBezTo>
                    <a:pt x="360" y="55"/>
                    <a:pt x="359" y="54"/>
                    <a:pt x="357" y="54"/>
                  </a:cubicBezTo>
                  <a:cubicBezTo>
                    <a:pt x="355" y="54"/>
                    <a:pt x="353" y="54"/>
                    <a:pt x="350" y="54"/>
                  </a:cubicBezTo>
                  <a:cubicBezTo>
                    <a:pt x="348" y="54"/>
                    <a:pt x="348" y="54"/>
                    <a:pt x="348" y="54"/>
                  </a:cubicBezTo>
                  <a:cubicBezTo>
                    <a:pt x="346" y="54"/>
                    <a:pt x="344" y="54"/>
                    <a:pt x="342" y="54"/>
                  </a:cubicBezTo>
                  <a:cubicBezTo>
                    <a:pt x="340" y="54"/>
                    <a:pt x="339" y="55"/>
                    <a:pt x="338" y="56"/>
                  </a:cubicBezTo>
                  <a:cubicBezTo>
                    <a:pt x="337" y="56"/>
                    <a:pt x="336" y="57"/>
                    <a:pt x="336" y="58"/>
                  </a:cubicBezTo>
                  <a:cubicBezTo>
                    <a:pt x="335" y="59"/>
                    <a:pt x="335" y="61"/>
                    <a:pt x="335" y="62"/>
                  </a:cubicBezTo>
                  <a:cubicBezTo>
                    <a:pt x="335" y="64"/>
                    <a:pt x="335" y="64"/>
                    <a:pt x="335" y="64"/>
                  </a:cubicBezTo>
                  <a:cubicBezTo>
                    <a:pt x="335" y="67"/>
                    <a:pt x="336" y="69"/>
                    <a:pt x="338" y="70"/>
                  </a:cubicBezTo>
                  <a:cubicBezTo>
                    <a:pt x="339" y="72"/>
                    <a:pt x="342" y="72"/>
                    <a:pt x="346" y="72"/>
                  </a:cubicBezTo>
                  <a:cubicBezTo>
                    <a:pt x="363" y="72"/>
                    <a:pt x="363" y="72"/>
                    <a:pt x="363" y="72"/>
                  </a:cubicBezTo>
                  <a:lnTo>
                    <a:pt x="363" y="62"/>
                  </a:lnTo>
                  <a:close/>
                  <a:moveTo>
                    <a:pt x="312" y="26"/>
                  </a:moveTo>
                  <a:cubicBezTo>
                    <a:pt x="308" y="23"/>
                    <a:pt x="302" y="22"/>
                    <a:pt x="295" y="22"/>
                  </a:cubicBezTo>
                  <a:cubicBezTo>
                    <a:pt x="291" y="22"/>
                    <a:pt x="287" y="22"/>
                    <a:pt x="284" y="24"/>
                  </a:cubicBezTo>
                  <a:cubicBezTo>
                    <a:pt x="281" y="25"/>
                    <a:pt x="279" y="26"/>
                    <a:pt x="277" y="28"/>
                  </a:cubicBezTo>
                  <a:cubicBezTo>
                    <a:pt x="275" y="26"/>
                    <a:pt x="273" y="25"/>
                    <a:pt x="270" y="24"/>
                  </a:cubicBezTo>
                  <a:cubicBezTo>
                    <a:pt x="267" y="22"/>
                    <a:pt x="263" y="22"/>
                    <a:pt x="260" y="22"/>
                  </a:cubicBezTo>
                  <a:cubicBezTo>
                    <a:pt x="252" y="22"/>
                    <a:pt x="246" y="23"/>
                    <a:pt x="242" y="26"/>
                  </a:cubicBezTo>
                  <a:cubicBezTo>
                    <a:pt x="238" y="29"/>
                    <a:pt x="236" y="34"/>
                    <a:pt x="236" y="41"/>
                  </a:cubicBezTo>
                  <a:cubicBezTo>
                    <a:pt x="236" y="82"/>
                    <a:pt x="236" y="82"/>
                    <a:pt x="236" y="82"/>
                  </a:cubicBezTo>
                  <a:cubicBezTo>
                    <a:pt x="248" y="82"/>
                    <a:pt x="248" y="82"/>
                    <a:pt x="248" y="82"/>
                  </a:cubicBezTo>
                  <a:cubicBezTo>
                    <a:pt x="248" y="43"/>
                    <a:pt x="248" y="43"/>
                    <a:pt x="248" y="43"/>
                  </a:cubicBezTo>
                  <a:cubicBezTo>
                    <a:pt x="248" y="42"/>
                    <a:pt x="248" y="40"/>
                    <a:pt x="248" y="38"/>
                  </a:cubicBezTo>
                  <a:cubicBezTo>
                    <a:pt x="248" y="37"/>
                    <a:pt x="249" y="36"/>
                    <a:pt x="250" y="35"/>
                  </a:cubicBezTo>
                  <a:cubicBezTo>
                    <a:pt x="251" y="34"/>
                    <a:pt x="252" y="33"/>
                    <a:pt x="253" y="32"/>
                  </a:cubicBezTo>
                  <a:cubicBezTo>
                    <a:pt x="257" y="32"/>
                    <a:pt x="262" y="32"/>
                    <a:pt x="266" y="32"/>
                  </a:cubicBezTo>
                  <a:cubicBezTo>
                    <a:pt x="269" y="33"/>
                    <a:pt x="271" y="35"/>
                    <a:pt x="271" y="38"/>
                  </a:cubicBezTo>
                  <a:cubicBezTo>
                    <a:pt x="271" y="40"/>
                    <a:pt x="271" y="42"/>
                    <a:pt x="271" y="43"/>
                  </a:cubicBezTo>
                  <a:cubicBezTo>
                    <a:pt x="271" y="82"/>
                    <a:pt x="271" y="82"/>
                    <a:pt x="271" y="82"/>
                  </a:cubicBezTo>
                  <a:cubicBezTo>
                    <a:pt x="283" y="82"/>
                    <a:pt x="283" y="82"/>
                    <a:pt x="283" y="82"/>
                  </a:cubicBezTo>
                  <a:cubicBezTo>
                    <a:pt x="283" y="42"/>
                    <a:pt x="283" y="42"/>
                    <a:pt x="283" y="42"/>
                  </a:cubicBezTo>
                  <a:cubicBezTo>
                    <a:pt x="283" y="40"/>
                    <a:pt x="283" y="39"/>
                    <a:pt x="283" y="37"/>
                  </a:cubicBezTo>
                  <a:cubicBezTo>
                    <a:pt x="284" y="36"/>
                    <a:pt x="284" y="35"/>
                    <a:pt x="285" y="34"/>
                  </a:cubicBezTo>
                  <a:cubicBezTo>
                    <a:pt x="286" y="33"/>
                    <a:pt x="287" y="33"/>
                    <a:pt x="288" y="32"/>
                  </a:cubicBezTo>
                  <a:cubicBezTo>
                    <a:pt x="290" y="32"/>
                    <a:pt x="292" y="32"/>
                    <a:pt x="294" y="32"/>
                  </a:cubicBezTo>
                  <a:cubicBezTo>
                    <a:pt x="297" y="32"/>
                    <a:pt x="299" y="32"/>
                    <a:pt x="301" y="32"/>
                  </a:cubicBezTo>
                  <a:cubicBezTo>
                    <a:pt x="304" y="33"/>
                    <a:pt x="306" y="35"/>
                    <a:pt x="306" y="38"/>
                  </a:cubicBezTo>
                  <a:cubicBezTo>
                    <a:pt x="306" y="40"/>
                    <a:pt x="306" y="42"/>
                    <a:pt x="306" y="43"/>
                  </a:cubicBezTo>
                  <a:cubicBezTo>
                    <a:pt x="306" y="82"/>
                    <a:pt x="306" y="82"/>
                    <a:pt x="306" y="82"/>
                  </a:cubicBezTo>
                  <a:cubicBezTo>
                    <a:pt x="318" y="82"/>
                    <a:pt x="318" y="82"/>
                    <a:pt x="318" y="82"/>
                  </a:cubicBezTo>
                  <a:cubicBezTo>
                    <a:pt x="318" y="41"/>
                    <a:pt x="318" y="41"/>
                    <a:pt x="318" y="41"/>
                  </a:cubicBezTo>
                  <a:cubicBezTo>
                    <a:pt x="318" y="34"/>
                    <a:pt x="316" y="29"/>
                    <a:pt x="312" y="26"/>
                  </a:cubicBezTo>
                  <a:close/>
                  <a:moveTo>
                    <a:pt x="214" y="72"/>
                  </a:moveTo>
                  <a:cubicBezTo>
                    <a:pt x="213" y="72"/>
                    <a:pt x="212" y="71"/>
                    <a:pt x="211" y="70"/>
                  </a:cubicBezTo>
                  <a:cubicBezTo>
                    <a:pt x="210" y="69"/>
                    <a:pt x="210" y="68"/>
                    <a:pt x="209" y="66"/>
                  </a:cubicBezTo>
                  <a:cubicBezTo>
                    <a:pt x="209" y="64"/>
                    <a:pt x="209" y="62"/>
                    <a:pt x="209" y="60"/>
                  </a:cubicBezTo>
                  <a:cubicBezTo>
                    <a:pt x="209" y="33"/>
                    <a:pt x="209" y="33"/>
                    <a:pt x="209" y="33"/>
                  </a:cubicBezTo>
                  <a:cubicBezTo>
                    <a:pt x="228" y="33"/>
                    <a:pt x="228" y="33"/>
                    <a:pt x="228" y="33"/>
                  </a:cubicBezTo>
                  <a:cubicBezTo>
                    <a:pt x="230" y="24"/>
                    <a:pt x="230" y="24"/>
                    <a:pt x="230" y="24"/>
                  </a:cubicBezTo>
                  <a:cubicBezTo>
                    <a:pt x="209" y="24"/>
                    <a:pt x="209" y="24"/>
                    <a:pt x="209" y="24"/>
                  </a:cubicBezTo>
                  <a:cubicBezTo>
                    <a:pt x="209" y="8"/>
                    <a:pt x="209" y="8"/>
                    <a:pt x="209" y="8"/>
                  </a:cubicBezTo>
                  <a:cubicBezTo>
                    <a:pt x="197" y="10"/>
                    <a:pt x="197" y="10"/>
                    <a:pt x="197" y="10"/>
                  </a:cubicBezTo>
                  <a:cubicBezTo>
                    <a:pt x="197" y="61"/>
                    <a:pt x="197" y="61"/>
                    <a:pt x="197" y="61"/>
                  </a:cubicBezTo>
                  <a:cubicBezTo>
                    <a:pt x="197" y="64"/>
                    <a:pt x="198" y="68"/>
                    <a:pt x="198" y="71"/>
                  </a:cubicBezTo>
                  <a:cubicBezTo>
                    <a:pt x="199" y="73"/>
                    <a:pt x="200" y="76"/>
                    <a:pt x="202" y="77"/>
                  </a:cubicBezTo>
                  <a:cubicBezTo>
                    <a:pt x="204" y="79"/>
                    <a:pt x="206" y="80"/>
                    <a:pt x="209" y="81"/>
                  </a:cubicBezTo>
                  <a:cubicBezTo>
                    <a:pt x="212" y="81"/>
                    <a:pt x="216" y="82"/>
                    <a:pt x="220" y="82"/>
                  </a:cubicBezTo>
                  <a:cubicBezTo>
                    <a:pt x="228" y="82"/>
                    <a:pt x="228" y="82"/>
                    <a:pt x="228" y="82"/>
                  </a:cubicBezTo>
                  <a:cubicBezTo>
                    <a:pt x="230" y="72"/>
                    <a:pt x="230" y="72"/>
                    <a:pt x="230" y="72"/>
                  </a:cubicBezTo>
                  <a:cubicBezTo>
                    <a:pt x="219" y="72"/>
                    <a:pt x="219" y="72"/>
                    <a:pt x="219" y="72"/>
                  </a:cubicBezTo>
                  <a:cubicBezTo>
                    <a:pt x="218" y="72"/>
                    <a:pt x="216" y="72"/>
                    <a:pt x="214" y="72"/>
                  </a:cubicBezTo>
                  <a:close/>
                  <a:moveTo>
                    <a:pt x="175" y="24"/>
                  </a:moveTo>
                  <a:cubicBezTo>
                    <a:pt x="175" y="62"/>
                    <a:pt x="175" y="62"/>
                    <a:pt x="175" y="62"/>
                  </a:cubicBezTo>
                  <a:cubicBezTo>
                    <a:pt x="175" y="64"/>
                    <a:pt x="175" y="66"/>
                    <a:pt x="175" y="67"/>
                  </a:cubicBezTo>
                  <a:cubicBezTo>
                    <a:pt x="175" y="69"/>
                    <a:pt x="174" y="70"/>
                    <a:pt x="173" y="71"/>
                  </a:cubicBezTo>
                  <a:cubicBezTo>
                    <a:pt x="172" y="72"/>
                    <a:pt x="171" y="73"/>
                    <a:pt x="169" y="73"/>
                  </a:cubicBezTo>
                  <a:cubicBezTo>
                    <a:pt x="167" y="74"/>
                    <a:pt x="164" y="74"/>
                    <a:pt x="162" y="74"/>
                  </a:cubicBezTo>
                  <a:cubicBezTo>
                    <a:pt x="159" y="74"/>
                    <a:pt x="157" y="74"/>
                    <a:pt x="154" y="73"/>
                  </a:cubicBezTo>
                  <a:cubicBezTo>
                    <a:pt x="153" y="73"/>
                    <a:pt x="151" y="72"/>
                    <a:pt x="150" y="71"/>
                  </a:cubicBezTo>
                  <a:cubicBezTo>
                    <a:pt x="149" y="70"/>
                    <a:pt x="149" y="69"/>
                    <a:pt x="148" y="67"/>
                  </a:cubicBezTo>
                  <a:cubicBezTo>
                    <a:pt x="148" y="66"/>
                    <a:pt x="148" y="64"/>
                    <a:pt x="148" y="62"/>
                  </a:cubicBezTo>
                  <a:cubicBezTo>
                    <a:pt x="148" y="24"/>
                    <a:pt x="148" y="24"/>
                    <a:pt x="148" y="24"/>
                  </a:cubicBezTo>
                  <a:cubicBezTo>
                    <a:pt x="136" y="24"/>
                    <a:pt x="136" y="24"/>
                    <a:pt x="136" y="24"/>
                  </a:cubicBezTo>
                  <a:cubicBezTo>
                    <a:pt x="136" y="65"/>
                    <a:pt x="136" y="65"/>
                    <a:pt x="136" y="65"/>
                  </a:cubicBezTo>
                  <a:cubicBezTo>
                    <a:pt x="136" y="72"/>
                    <a:pt x="139" y="76"/>
                    <a:pt x="143" y="79"/>
                  </a:cubicBezTo>
                  <a:cubicBezTo>
                    <a:pt x="147" y="82"/>
                    <a:pt x="153" y="84"/>
                    <a:pt x="162" y="84"/>
                  </a:cubicBezTo>
                  <a:cubicBezTo>
                    <a:pt x="170" y="84"/>
                    <a:pt x="177" y="82"/>
                    <a:pt x="181" y="79"/>
                  </a:cubicBezTo>
                  <a:cubicBezTo>
                    <a:pt x="185" y="76"/>
                    <a:pt x="187" y="72"/>
                    <a:pt x="187" y="65"/>
                  </a:cubicBezTo>
                  <a:cubicBezTo>
                    <a:pt x="187" y="24"/>
                    <a:pt x="187" y="24"/>
                    <a:pt x="187" y="24"/>
                  </a:cubicBezTo>
                  <a:lnTo>
                    <a:pt x="175" y="24"/>
                  </a:lnTo>
                  <a:close/>
                  <a:moveTo>
                    <a:pt x="129" y="50"/>
                  </a:moveTo>
                  <a:cubicBezTo>
                    <a:pt x="129" y="56"/>
                    <a:pt x="129" y="56"/>
                    <a:pt x="129" y="56"/>
                  </a:cubicBezTo>
                  <a:cubicBezTo>
                    <a:pt x="130" y="60"/>
                    <a:pt x="129" y="65"/>
                    <a:pt x="128" y="69"/>
                  </a:cubicBezTo>
                  <a:cubicBezTo>
                    <a:pt x="127" y="72"/>
                    <a:pt x="125" y="75"/>
                    <a:pt x="123" y="78"/>
                  </a:cubicBezTo>
                  <a:cubicBezTo>
                    <a:pt x="121" y="80"/>
                    <a:pt x="118" y="82"/>
                    <a:pt x="115" y="82"/>
                  </a:cubicBezTo>
                  <a:cubicBezTo>
                    <a:pt x="111" y="83"/>
                    <a:pt x="107" y="84"/>
                    <a:pt x="102" y="84"/>
                  </a:cubicBezTo>
                  <a:cubicBezTo>
                    <a:pt x="98" y="84"/>
                    <a:pt x="94" y="83"/>
                    <a:pt x="90" y="82"/>
                  </a:cubicBezTo>
                  <a:cubicBezTo>
                    <a:pt x="87" y="82"/>
                    <a:pt x="84" y="80"/>
                    <a:pt x="82" y="78"/>
                  </a:cubicBezTo>
                  <a:cubicBezTo>
                    <a:pt x="79" y="75"/>
                    <a:pt x="78" y="72"/>
                    <a:pt x="77" y="69"/>
                  </a:cubicBezTo>
                  <a:cubicBezTo>
                    <a:pt x="76" y="65"/>
                    <a:pt x="75" y="60"/>
                    <a:pt x="75" y="56"/>
                  </a:cubicBezTo>
                  <a:cubicBezTo>
                    <a:pt x="75" y="50"/>
                    <a:pt x="75" y="50"/>
                    <a:pt x="75" y="50"/>
                  </a:cubicBezTo>
                  <a:cubicBezTo>
                    <a:pt x="75" y="45"/>
                    <a:pt x="76" y="41"/>
                    <a:pt x="77" y="36"/>
                  </a:cubicBezTo>
                  <a:cubicBezTo>
                    <a:pt x="78" y="33"/>
                    <a:pt x="79" y="30"/>
                    <a:pt x="82" y="28"/>
                  </a:cubicBezTo>
                  <a:cubicBezTo>
                    <a:pt x="84" y="25"/>
                    <a:pt x="87" y="24"/>
                    <a:pt x="90" y="23"/>
                  </a:cubicBezTo>
                  <a:cubicBezTo>
                    <a:pt x="94" y="22"/>
                    <a:pt x="98" y="22"/>
                    <a:pt x="102" y="22"/>
                  </a:cubicBezTo>
                  <a:cubicBezTo>
                    <a:pt x="107" y="22"/>
                    <a:pt x="111" y="22"/>
                    <a:pt x="115" y="23"/>
                  </a:cubicBezTo>
                  <a:cubicBezTo>
                    <a:pt x="118" y="24"/>
                    <a:pt x="121" y="25"/>
                    <a:pt x="123" y="28"/>
                  </a:cubicBezTo>
                  <a:cubicBezTo>
                    <a:pt x="125" y="30"/>
                    <a:pt x="127" y="33"/>
                    <a:pt x="128" y="36"/>
                  </a:cubicBezTo>
                  <a:cubicBezTo>
                    <a:pt x="129" y="41"/>
                    <a:pt x="130" y="45"/>
                    <a:pt x="129" y="50"/>
                  </a:cubicBezTo>
                  <a:close/>
                  <a:moveTo>
                    <a:pt x="117" y="50"/>
                  </a:moveTo>
                  <a:cubicBezTo>
                    <a:pt x="118" y="46"/>
                    <a:pt x="117" y="43"/>
                    <a:pt x="117" y="40"/>
                  </a:cubicBezTo>
                  <a:cubicBezTo>
                    <a:pt x="117" y="38"/>
                    <a:pt x="116" y="36"/>
                    <a:pt x="115" y="35"/>
                  </a:cubicBezTo>
                  <a:cubicBezTo>
                    <a:pt x="113" y="33"/>
                    <a:pt x="112" y="33"/>
                    <a:pt x="110" y="32"/>
                  </a:cubicBezTo>
                  <a:cubicBezTo>
                    <a:pt x="108" y="32"/>
                    <a:pt x="105" y="32"/>
                    <a:pt x="102" y="32"/>
                  </a:cubicBezTo>
                  <a:cubicBezTo>
                    <a:pt x="100" y="32"/>
                    <a:pt x="97" y="32"/>
                    <a:pt x="95" y="32"/>
                  </a:cubicBezTo>
                  <a:cubicBezTo>
                    <a:pt x="93" y="33"/>
                    <a:pt x="91" y="33"/>
                    <a:pt x="90" y="35"/>
                  </a:cubicBezTo>
                  <a:cubicBezTo>
                    <a:pt x="89" y="36"/>
                    <a:pt x="88" y="38"/>
                    <a:pt x="88" y="40"/>
                  </a:cubicBezTo>
                  <a:cubicBezTo>
                    <a:pt x="88" y="43"/>
                    <a:pt x="87" y="46"/>
                    <a:pt x="87" y="50"/>
                  </a:cubicBezTo>
                  <a:cubicBezTo>
                    <a:pt x="87" y="56"/>
                    <a:pt x="87" y="56"/>
                    <a:pt x="87" y="56"/>
                  </a:cubicBezTo>
                  <a:cubicBezTo>
                    <a:pt x="87" y="59"/>
                    <a:pt x="88" y="62"/>
                    <a:pt x="88" y="65"/>
                  </a:cubicBezTo>
                  <a:cubicBezTo>
                    <a:pt x="88" y="67"/>
                    <a:pt x="89" y="69"/>
                    <a:pt x="90" y="71"/>
                  </a:cubicBezTo>
                  <a:cubicBezTo>
                    <a:pt x="91" y="72"/>
                    <a:pt x="93" y="73"/>
                    <a:pt x="95" y="73"/>
                  </a:cubicBezTo>
                  <a:cubicBezTo>
                    <a:pt x="97" y="74"/>
                    <a:pt x="100" y="74"/>
                    <a:pt x="102" y="74"/>
                  </a:cubicBezTo>
                  <a:cubicBezTo>
                    <a:pt x="105" y="74"/>
                    <a:pt x="108" y="74"/>
                    <a:pt x="110" y="73"/>
                  </a:cubicBezTo>
                  <a:cubicBezTo>
                    <a:pt x="112" y="73"/>
                    <a:pt x="113" y="72"/>
                    <a:pt x="115" y="71"/>
                  </a:cubicBezTo>
                  <a:cubicBezTo>
                    <a:pt x="116" y="69"/>
                    <a:pt x="117" y="67"/>
                    <a:pt x="117" y="65"/>
                  </a:cubicBezTo>
                  <a:cubicBezTo>
                    <a:pt x="117" y="62"/>
                    <a:pt x="117" y="59"/>
                    <a:pt x="117" y="56"/>
                  </a:cubicBezTo>
                  <a:lnTo>
                    <a:pt x="117" y="50"/>
                  </a:lnTo>
                  <a:close/>
                  <a:moveTo>
                    <a:pt x="69" y="24"/>
                  </a:moveTo>
                  <a:cubicBezTo>
                    <a:pt x="61" y="24"/>
                    <a:pt x="61" y="24"/>
                    <a:pt x="61" y="24"/>
                  </a:cubicBezTo>
                  <a:cubicBezTo>
                    <a:pt x="58" y="23"/>
                    <a:pt x="55" y="24"/>
                    <a:pt x="52" y="24"/>
                  </a:cubicBezTo>
                  <a:cubicBezTo>
                    <a:pt x="49" y="25"/>
                    <a:pt x="47" y="26"/>
                    <a:pt x="45" y="28"/>
                  </a:cubicBezTo>
                  <a:cubicBezTo>
                    <a:pt x="43" y="29"/>
                    <a:pt x="41" y="31"/>
                    <a:pt x="40" y="33"/>
                  </a:cubicBezTo>
                  <a:cubicBezTo>
                    <a:pt x="39" y="36"/>
                    <a:pt x="39" y="39"/>
                    <a:pt x="39" y="42"/>
                  </a:cubicBezTo>
                  <a:cubicBezTo>
                    <a:pt x="39" y="82"/>
                    <a:pt x="39" y="82"/>
                    <a:pt x="39" y="82"/>
                  </a:cubicBezTo>
                  <a:cubicBezTo>
                    <a:pt x="50" y="82"/>
                    <a:pt x="50" y="82"/>
                    <a:pt x="50" y="82"/>
                  </a:cubicBezTo>
                  <a:cubicBezTo>
                    <a:pt x="50" y="45"/>
                    <a:pt x="50" y="45"/>
                    <a:pt x="50" y="45"/>
                  </a:cubicBezTo>
                  <a:cubicBezTo>
                    <a:pt x="50" y="43"/>
                    <a:pt x="51" y="41"/>
                    <a:pt x="51" y="40"/>
                  </a:cubicBezTo>
                  <a:cubicBezTo>
                    <a:pt x="51" y="38"/>
                    <a:pt x="51" y="37"/>
                    <a:pt x="52" y="36"/>
                  </a:cubicBezTo>
                  <a:cubicBezTo>
                    <a:pt x="53" y="35"/>
                    <a:pt x="54" y="34"/>
                    <a:pt x="56" y="34"/>
                  </a:cubicBezTo>
                  <a:cubicBezTo>
                    <a:pt x="58" y="33"/>
                    <a:pt x="60" y="33"/>
                    <a:pt x="62" y="33"/>
                  </a:cubicBezTo>
                  <a:cubicBezTo>
                    <a:pt x="65" y="33"/>
                    <a:pt x="65" y="33"/>
                    <a:pt x="65" y="33"/>
                  </a:cubicBezTo>
                  <a:cubicBezTo>
                    <a:pt x="66" y="33"/>
                    <a:pt x="67" y="33"/>
                    <a:pt x="68" y="33"/>
                  </a:cubicBezTo>
                  <a:cubicBezTo>
                    <a:pt x="71" y="33"/>
                    <a:pt x="71" y="33"/>
                    <a:pt x="71" y="33"/>
                  </a:cubicBezTo>
                  <a:cubicBezTo>
                    <a:pt x="72" y="33"/>
                    <a:pt x="72" y="33"/>
                    <a:pt x="72" y="33"/>
                  </a:cubicBezTo>
                  <a:cubicBezTo>
                    <a:pt x="74" y="24"/>
                    <a:pt x="74" y="24"/>
                    <a:pt x="74" y="24"/>
                  </a:cubicBezTo>
                  <a:cubicBezTo>
                    <a:pt x="72" y="24"/>
                    <a:pt x="71" y="24"/>
                    <a:pt x="69" y="24"/>
                  </a:cubicBezTo>
                  <a:close/>
                  <a:moveTo>
                    <a:pt x="17" y="72"/>
                  </a:moveTo>
                  <a:cubicBezTo>
                    <a:pt x="15" y="72"/>
                    <a:pt x="14" y="71"/>
                    <a:pt x="14" y="70"/>
                  </a:cubicBezTo>
                  <a:cubicBezTo>
                    <a:pt x="13" y="69"/>
                    <a:pt x="12" y="68"/>
                    <a:pt x="12" y="66"/>
                  </a:cubicBezTo>
                  <a:cubicBezTo>
                    <a:pt x="12" y="64"/>
                    <a:pt x="12" y="62"/>
                    <a:pt x="12" y="60"/>
                  </a:cubicBezTo>
                  <a:cubicBezTo>
                    <a:pt x="12" y="33"/>
                    <a:pt x="12" y="33"/>
                    <a:pt x="12" y="33"/>
                  </a:cubicBezTo>
                  <a:cubicBezTo>
                    <a:pt x="31" y="33"/>
                    <a:pt x="31" y="33"/>
                    <a:pt x="31" y="33"/>
                  </a:cubicBezTo>
                  <a:cubicBezTo>
                    <a:pt x="33" y="24"/>
                    <a:pt x="33" y="24"/>
                    <a:pt x="33" y="24"/>
                  </a:cubicBezTo>
                  <a:cubicBezTo>
                    <a:pt x="12" y="24"/>
                    <a:pt x="12" y="24"/>
                    <a:pt x="12" y="24"/>
                  </a:cubicBezTo>
                  <a:cubicBezTo>
                    <a:pt x="12" y="8"/>
                    <a:pt x="12" y="8"/>
                    <a:pt x="12" y="8"/>
                  </a:cubicBezTo>
                  <a:cubicBezTo>
                    <a:pt x="0" y="10"/>
                    <a:pt x="0" y="10"/>
                    <a:pt x="0" y="10"/>
                  </a:cubicBezTo>
                  <a:cubicBezTo>
                    <a:pt x="0" y="61"/>
                    <a:pt x="0" y="61"/>
                    <a:pt x="0" y="61"/>
                  </a:cubicBezTo>
                  <a:cubicBezTo>
                    <a:pt x="0" y="64"/>
                    <a:pt x="0" y="67"/>
                    <a:pt x="1" y="71"/>
                  </a:cubicBezTo>
                  <a:cubicBezTo>
                    <a:pt x="1" y="73"/>
                    <a:pt x="2" y="76"/>
                    <a:pt x="4" y="77"/>
                  </a:cubicBezTo>
                  <a:cubicBezTo>
                    <a:pt x="6" y="79"/>
                    <a:pt x="9" y="80"/>
                    <a:pt x="11" y="81"/>
                  </a:cubicBezTo>
                  <a:cubicBezTo>
                    <a:pt x="15" y="81"/>
                    <a:pt x="18" y="82"/>
                    <a:pt x="22" y="82"/>
                  </a:cubicBezTo>
                  <a:cubicBezTo>
                    <a:pt x="30" y="82"/>
                    <a:pt x="30" y="82"/>
                    <a:pt x="30" y="82"/>
                  </a:cubicBezTo>
                  <a:cubicBezTo>
                    <a:pt x="32" y="72"/>
                    <a:pt x="32" y="72"/>
                    <a:pt x="32" y="72"/>
                  </a:cubicBezTo>
                  <a:cubicBezTo>
                    <a:pt x="22" y="72"/>
                    <a:pt x="22" y="72"/>
                    <a:pt x="22" y="72"/>
                  </a:cubicBezTo>
                  <a:cubicBezTo>
                    <a:pt x="20" y="72"/>
                    <a:pt x="18" y="72"/>
                    <a:pt x="17" y="72"/>
                  </a:cubicBezTo>
                  <a:close/>
                  <a:moveTo>
                    <a:pt x="461" y="43"/>
                  </a:moveTo>
                  <a:cubicBezTo>
                    <a:pt x="465" y="38"/>
                    <a:pt x="465" y="38"/>
                    <a:pt x="465" y="38"/>
                  </a:cubicBezTo>
                  <a:cubicBezTo>
                    <a:pt x="468" y="35"/>
                    <a:pt x="470" y="31"/>
                    <a:pt x="470" y="27"/>
                  </a:cubicBezTo>
                  <a:cubicBezTo>
                    <a:pt x="470" y="0"/>
                    <a:pt x="470" y="0"/>
                    <a:pt x="470" y="0"/>
                  </a:cubicBezTo>
                  <a:cubicBezTo>
                    <a:pt x="461" y="0"/>
                    <a:pt x="461" y="0"/>
                    <a:pt x="461" y="0"/>
                  </a:cubicBezTo>
                  <a:lnTo>
                    <a:pt x="461" y="43"/>
                  </a:lnTo>
                  <a:close/>
                  <a:moveTo>
                    <a:pt x="444" y="0"/>
                  </a:moveTo>
                  <a:cubicBezTo>
                    <a:pt x="410" y="0"/>
                    <a:pt x="410" y="0"/>
                    <a:pt x="410" y="0"/>
                  </a:cubicBezTo>
                  <a:cubicBezTo>
                    <a:pt x="400" y="9"/>
                    <a:pt x="400" y="9"/>
                    <a:pt x="400" y="9"/>
                  </a:cubicBezTo>
                  <a:cubicBezTo>
                    <a:pt x="444" y="9"/>
                    <a:pt x="444" y="9"/>
                    <a:pt x="444" y="9"/>
                  </a:cubicBezTo>
                  <a:lnTo>
                    <a:pt x="4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6">
              <a:extLst>
                <a:ext uri="{FF2B5EF4-FFF2-40B4-BE49-F238E27FC236}">
                  <a16:creationId xmlns:a16="http://schemas.microsoft.com/office/drawing/2014/main" id="{3636E265-57CC-4446-A1EF-359A967FA15F}"/>
                </a:ext>
              </a:extLst>
            </p:cNvPr>
            <p:cNvSpPr>
              <a:spLocks noEditPoints="1"/>
            </p:cNvSpPr>
            <p:nvPr/>
          </p:nvSpPr>
          <p:spPr bwMode="auto">
            <a:xfrm>
              <a:off x="6913902" y="2244725"/>
              <a:ext cx="1214438" cy="650875"/>
            </a:xfrm>
            <a:custGeom>
              <a:avLst/>
              <a:gdLst>
                <a:gd name="T0" fmla="*/ 2147483646 w 364"/>
                <a:gd name="T1" fmla="*/ 2147483646 h 193"/>
                <a:gd name="T2" fmla="*/ 2147483646 w 364"/>
                <a:gd name="T3" fmla="*/ 2147483646 h 193"/>
                <a:gd name="T4" fmla="*/ 2147483646 w 364"/>
                <a:gd name="T5" fmla="*/ 2147483646 h 193"/>
                <a:gd name="T6" fmla="*/ 2147483646 w 364"/>
                <a:gd name="T7" fmla="*/ 2147483646 h 193"/>
                <a:gd name="T8" fmla="*/ 2147483646 w 364"/>
                <a:gd name="T9" fmla="*/ 2147483646 h 193"/>
                <a:gd name="T10" fmla="*/ 2147483646 w 364"/>
                <a:gd name="T11" fmla="*/ 2147483646 h 193"/>
                <a:gd name="T12" fmla="*/ 2147483646 w 364"/>
                <a:gd name="T13" fmla="*/ 2147483646 h 193"/>
                <a:gd name="T14" fmla="*/ 2147483646 w 364"/>
                <a:gd name="T15" fmla="*/ 2147483646 h 193"/>
                <a:gd name="T16" fmla="*/ 2147483646 w 364"/>
                <a:gd name="T17" fmla="*/ 2147483646 h 193"/>
                <a:gd name="T18" fmla="*/ 2147483646 w 364"/>
                <a:gd name="T19" fmla="*/ 2147483646 h 193"/>
                <a:gd name="T20" fmla="*/ 2147483646 w 364"/>
                <a:gd name="T21" fmla="*/ 2147483646 h 193"/>
                <a:gd name="T22" fmla="*/ 2147483646 w 364"/>
                <a:gd name="T23" fmla="*/ 2147483646 h 193"/>
                <a:gd name="T24" fmla="*/ 2147483646 w 364"/>
                <a:gd name="T25" fmla="*/ 2147483646 h 193"/>
                <a:gd name="T26" fmla="*/ 2147483646 w 364"/>
                <a:gd name="T27" fmla="*/ 2147483646 h 193"/>
                <a:gd name="T28" fmla="*/ 2147483646 w 364"/>
                <a:gd name="T29" fmla="*/ 2147483646 h 193"/>
                <a:gd name="T30" fmla="*/ 2147483646 w 364"/>
                <a:gd name="T31" fmla="*/ 2147483646 h 193"/>
                <a:gd name="T32" fmla="*/ 2147483646 w 364"/>
                <a:gd name="T33" fmla="*/ 2147483646 h 193"/>
                <a:gd name="T34" fmla="*/ 2147483646 w 364"/>
                <a:gd name="T35" fmla="*/ 2147483646 h 193"/>
                <a:gd name="T36" fmla="*/ 2147483646 w 364"/>
                <a:gd name="T37" fmla="*/ 2147483646 h 193"/>
                <a:gd name="T38" fmla="*/ 2147483646 w 364"/>
                <a:gd name="T39" fmla="*/ 2147483646 h 193"/>
                <a:gd name="T40" fmla="*/ 2147483646 w 364"/>
                <a:gd name="T41" fmla="*/ 2147483646 h 193"/>
                <a:gd name="T42" fmla="*/ 2147483646 w 364"/>
                <a:gd name="T43" fmla="*/ 2147483646 h 193"/>
                <a:gd name="T44" fmla="*/ 2147483646 w 364"/>
                <a:gd name="T45" fmla="*/ 2147483646 h 193"/>
                <a:gd name="T46" fmla="*/ 2147483646 w 364"/>
                <a:gd name="T47" fmla="*/ 2147483646 h 193"/>
                <a:gd name="T48" fmla="*/ 2147483646 w 364"/>
                <a:gd name="T49" fmla="*/ 2147483646 h 193"/>
                <a:gd name="T50" fmla="*/ 2147483646 w 364"/>
                <a:gd name="T51" fmla="*/ 2147483646 h 193"/>
                <a:gd name="T52" fmla="*/ 2147483646 w 364"/>
                <a:gd name="T53" fmla="*/ 2147483646 h 193"/>
                <a:gd name="T54" fmla="*/ 2147483646 w 364"/>
                <a:gd name="T55" fmla="*/ 2147483646 h 193"/>
                <a:gd name="T56" fmla="*/ 2147483646 w 364"/>
                <a:gd name="T57" fmla="*/ 2147483646 h 193"/>
                <a:gd name="T58" fmla="*/ 2147483646 w 364"/>
                <a:gd name="T59" fmla="*/ 2147483646 h 193"/>
                <a:gd name="T60" fmla="*/ 2147483646 w 364"/>
                <a:gd name="T61" fmla="*/ 2147483646 h 193"/>
                <a:gd name="T62" fmla="*/ 2147483646 w 364"/>
                <a:gd name="T63" fmla="*/ 2147483646 h 193"/>
                <a:gd name="T64" fmla="*/ 2147483646 w 364"/>
                <a:gd name="T65" fmla="*/ 2147483646 h 193"/>
                <a:gd name="T66" fmla="*/ 2147483646 w 364"/>
                <a:gd name="T67" fmla="*/ 2147483646 h 193"/>
                <a:gd name="T68" fmla="*/ 2147483646 w 364"/>
                <a:gd name="T69" fmla="*/ 2147483646 h 193"/>
                <a:gd name="T70" fmla="*/ 2147483646 w 364"/>
                <a:gd name="T71" fmla="*/ 2147483646 h 193"/>
                <a:gd name="T72" fmla="*/ 2147483646 w 364"/>
                <a:gd name="T73" fmla="*/ 2147483646 h 193"/>
                <a:gd name="T74" fmla="*/ 2147483646 w 364"/>
                <a:gd name="T75" fmla="*/ 2147483646 h 193"/>
                <a:gd name="T76" fmla="*/ 2147483646 w 364"/>
                <a:gd name="T77" fmla="*/ 2147483646 h 193"/>
                <a:gd name="T78" fmla="*/ 2147483646 w 364"/>
                <a:gd name="T79" fmla="*/ 2147483646 h 193"/>
                <a:gd name="T80" fmla="*/ 2147483646 w 364"/>
                <a:gd name="T81" fmla="*/ 2147483646 h 193"/>
                <a:gd name="T82" fmla="*/ 2147483646 w 364"/>
                <a:gd name="T83" fmla="*/ 2147483646 h 193"/>
                <a:gd name="T84" fmla="*/ 2147483646 w 364"/>
                <a:gd name="T85" fmla="*/ 2147483646 h 193"/>
                <a:gd name="T86" fmla="*/ 2147483646 w 364"/>
                <a:gd name="T87" fmla="*/ 2147483646 h 193"/>
                <a:gd name="T88" fmla="*/ 2147483646 w 364"/>
                <a:gd name="T89" fmla="*/ 2147483646 h 193"/>
                <a:gd name="T90" fmla="*/ 2147483646 w 364"/>
                <a:gd name="T91" fmla="*/ 2147483646 h 193"/>
                <a:gd name="T92" fmla="*/ 2147483646 w 364"/>
                <a:gd name="T93" fmla="*/ 2147483646 h 193"/>
                <a:gd name="T94" fmla="*/ 2147483646 w 364"/>
                <a:gd name="T95" fmla="*/ 2147483646 h 193"/>
                <a:gd name="T96" fmla="*/ 2147483646 w 364"/>
                <a:gd name="T97" fmla="*/ 2147483646 h 193"/>
                <a:gd name="T98" fmla="*/ 2147483646 w 364"/>
                <a:gd name="T99" fmla="*/ 2147483646 h 193"/>
                <a:gd name="T100" fmla="*/ 2147483646 w 364"/>
                <a:gd name="T101" fmla="*/ 2147483646 h 193"/>
                <a:gd name="T102" fmla="*/ 2147483646 w 364"/>
                <a:gd name="T103" fmla="*/ 2147483646 h 193"/>
                <a:gd name="T104" fmla="*/ 2147483646 w 364"/>
                <a:gd name="T105" fmla="*/ 2147483646 h 193"/>
                <a:gd name="T106" fmla="*/ 2147483646 w 364"/>
                <a:gd name="T107" fmla="*/ 2147483646 h 193"/>
                <a:gd name="T108" fmla="*/ 2147483646 w 364"/>
                <a:gd name="T109" fmla="*/ 2147483646 h 193"/>
                <a:gd name="T110" fmla="*/ 2147483646 w 364"/>
                <a:gd name="T111" fmla="*/ 214748364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4" h="193">
                  <a:moveTo>
                    <a:pt x="342" y="70"/>
                  </a:moveTo>
                  <a:cubicBezTo>
                    <a:pt x="342" y="70"/>
                    <a:pt x="342" y="70"/>
                    <a:pt x="342" y="70"/>
                  </a:cubicBezTo>
                  <a:cubicBezTo>
                    <a:pt x="342" y="14"/>
                    <a:pt x="342" y="14"/>
                    <a:pt x="342" y="14"/>
                  </a:cubicBezTo>
                  <a:cubicBezTo>
                    <a:pt x="351" y="14"/>
                    <a:pt x="351" y="14"/>
                    <a:pt x="351" y="14"/>
                  </a:cubicBezTo>
                  <a:cubicBezTo>
                    <a:pt x="351" y="60"/>
                    <a:pt x="351" y="60"/>
                    <a:pt x="351" y="60"/>
                  </a:cubicBezTo>
                  <a:lnTo>
                    <a:pt x="342" y="70"/>
                  </a:lnTo>
                  <a:close/>
                  <a:moveTo>
                    <a:pt x="307" y="10"/>
                  </a:moveTo>
                  <a:cubicBezTo>
                    <a:pt x="364" y="10"/>
                    <a:pt x="364" y="10"/>
                    <a:pt x="364" y="10"/>
                  </a:cubicBezTo>
                  <a:cubicBezTo>
                    <a:pt x="364" y="0"/>
                    <a:pt x="364" y="0"/>
                    <a:pt x="364" y="0"/>
                  </a:cubicBezTo>
                  <a:cubicBezTo>
                    <a:pt x="324" y="0"/>
                    <a:pt x="324" y="0"/>
                    <a:pt x="324" y="0"/>
                  </a:cubicBezTo>
                  <a:cubicBezTo>
                    <a:pt x="320" y="0"/>
                    <a:pt x="315" y="2"/>
                    <a:pt x="312" y="5"/>
                  </a:cubicBezTo>
                  <a:lnTo>
                    <a:pt x="307" y="10"/>
                  </a:lnTo>
                  <a:close/>
                  <a:moveTo>
                    <a:pt x="304" y="174"/>
                  </a:moveTo>
                  <a:cubicBezTo>
                    <a:pt x="304" y="136"/>
                    <a:pt x="304" y="136"/>
                    <a:pt x="304" y="136"/>
                  </a:cubicBezTo>
                  <a:cubicBezTo>
                    <a:pt x="304" y="135"/>
                    <a:pt x="304" y="133"/>
                    <a:pt x="304" y="132"/>
                  </a:cubicBezTo>
                  <a:cubicBezTo>
                    <a:pt x="304" y="130"/>
                    <a:pt x="305" y="129"/>
                    <a:pt x="305" y="128"/>
                  </a:cubicBezTo>
                  <a:cubicBezTo>
                    <a:pt x="306" y="127"/>
                    <a:pt x="308" y="126"/>
                    <a:pt x="309" y="126"/>
                  </a:cubicBezTo>
                  <a:cubicBezTo>
                    <a:pt x="311" y="125"/>
                    <a:pt x="313" y="125"/>
                    <a:pt x="315" y="125"/>
                  </a:cubicBezTo>
                  <a:cubicBezTo>
                    <a:pt x="318" y="125"/>
                    <a:pt x="318" y="125"/>
                    <a:pt x="318" y="125"/>
                  </a:cubicBezTo>
                  <a:cubicBezTo>
                    <a:pt x="319" y="125"/>
                    <a:pt x="320" y="125"/>
                    <a:pt x="321" y="125"/>
                  </a:cubicBezTo>
                  <a:cubicBezTo>
                    <a:pt x="324" y="125"/>
                    <a:pt x="324" y="125"/>
                    <a:pt x="324" y="125"/>
                  </a:cubicBezTo>
                  <a:cubicBezTo>
                    <a:pt x="325" y="125"/>
                    <a:pt x="325" y="125"/>
                    <a:pt x="325" y="125"/>
                  </a:cubicBezTo>
                  <a:cubicBezTo>
                    <a:pt x="327" y="115"/>
                    <a:pt x="327" y="115"/>
                    <a:pt x="327" y="115"/>
                  </a:cubicBezTo>
                  <a:cubicBezTo>
                    <a:pt x="326" y="115"/>
                    <a:pt x="324" y="115"/>
                    <a:pt x="322" y="115"/>
                  </a:cubicBezTo>
                  <a:cubicBezTo>
                    <a:pt x="314" y="115"/>
                    <a:pt x="314" y="115"/>
                    <a:pt x="314" y="115"/>
                  </a:cubicBezTo>
                  <a:cubicBezTo>
                    <a:pt x="311" y="115"/>
                    <a:pt x="308" y="116"/>
                    <a:pt x="305" y="116"/>
                  </a:cubicBezTo>
                  <a:cubicBezTo>
                    <a:pt x="302" y="117"/>
                    <a:pt x="300" y="118"/>
                    <a:pt x="298" y="119"/>
                  </a:cubicBezTo>
                  <a:cubicBezTo>
                    <a:pt x="296" y="121"/>
                    <a:pt x="295" y="123"/>
                    <a:pt x="294" y="125"/>
                  </a:cubicBezTo>
                  <a:cubicBezTo>
                    <a:pt x="292" y="128"/>
                    <a:pt x="292" y="131"/>
                    <a:pt x="292" y="134"/>
                  </a:cubicBezTo>
                  <a:cubicBezTo>
                    <a:pt x="292" y="173"/>
                    <a:pt x="292" y="173"/>
                    <a:pt x="292" y="173"/>
                  </a:cubicBezTo>
                  <a:lnTo>
                    <a:pt x="304" y="174"/>
                  </a:lnTo>
                  <a:close/>
                  <a:moveTo>
                    <a:pt x="285" y="135"/>
                  </a:moveTo>
                  <a:cubicBezTo>
                    <a:pt x="285" y="137"/>
                    <a:pt x="285" y="137"/>
                    <a:pt x="285" y="137"/>
                  </a:cubicBezTo>
                  <a:cubicBezTo>
                    <a:pt x="285" y="139"/>
                    <a:pt x="285" y="141"/>
                    <a:pt x="285" y="143"/>
                  </a:cubicBezTo>
                  <a:cubicBezTo>
                    <a:pt x="284" y="144"/>
                    <a:pt x="284" y="146"/>
                    <a:pt x="283" y="147"/>
                  </a:cubicBezTo>
                  <a:cubicBezTo>
                    <a:pt x="282" y="148"/>
                    <a:pt x="282" y="148"/>
                    <a:pt x="281" y="148"/>
                  </a:cubicBezTo>
                  <a:cubicBezTo>
                    <a:pt x="279" y="149"/>
                    <a:pt x="278" y="149"/>
                    <a:pt x="277" y="149"/>
                  </a:cubicBezTo>
                  <a:cubicBezTo>
                    <a:pt x="246" y="149"/>
                    <a:pt x="246" y="149"/>
                    <a:pt x="246" y="149"/>
                  </a:cubicBezTo>
                  <a:cubicBezTo>
                    <a:pt x="246" y="151"/>
                    <a:pt x="246" y="154"/>
                    <a:pt x="246" y="156"/>
                  </a:cubicBezTo>
                  <a:cubicBezTo>
                    <a:pt x="247" y="158"/>
                    <a:pt x="247" y="160"/>
                    <a:pt x="249" y="161"/>
                  </a:cubicBezTo>
                  <a:cubicBezTo>
                    <a:pt x="250" y="162"/>
                    <a:pt x="251" y="163"/>
                    <a:pt x="253" y="163"/>
                  </a:cubicBezTo>
                  <a:cubicBezTo>
                    <a:pt x="255" y="164"/>
                    <a:pt x="257" y="164"/>
                    <a:pt x="260" y="164"/>
                  </a:cubicBezTo>
                  <a:cubicBezTo>
                    <a:pt x="268" y="164"/>
                    <a:pt x="268" y="164"/>
                    <a:pt x="268" y="164"/>
                  </a:cubicBezTo>
                  <a:cubicBezTo>
                    <a:pt x="271" y="164"/>
                    <a:pt x="276" y="164"/>
                    <a:pt x="281" y="164"/>
                  </a:cubicBezTo>
                  <a:cubicBezTo>
                    <a:pt x="279" y="174"/>
                    <a:pt x="279" y="174"/>
                    <a:pt x="279" y="174"/>
                  </a:cubicBezTo>
                  <a:cubicBezTo>
                    <a:pt x="273" y="174"/>
                    <a:pt x="273" y="174"/>
                    <a:pt x="273" y="174"/>
                  </a:cubicBezTo>
                  <a:cubicBezTo>
                    <a:pt x="268" y="174"/>
                    <a:pt x="268" y="174"/>
                    <a:pt x="268" y="174"/>
                  </a:cubicBezTo>
                  <a:cubicBezTo>
                    <a:pt x="260" y="174"/>
                    <a:pt x="260" y="174"/>
                    <a:pt x="260" y="174"/>
                  </a:cubicBezTo>
                  <a:cubicBezTo>
                    <a:pt x="255" y="174"/>
                    <a:pt x="251" y="173"/>
                    <a:pt x="247" y="172"/>
                  </a:cubicBezTo>
                  <a:cubicBezTo>
                    <a:pt x="244" y="171"/>
                    <a:pt x="241" y="169"/>
                    <a:pt x="239" y="167"/>
                  </a:cubicBezTo>
                  <a:cubicBezTo>
                    <a:pt x="237" y="164"/>
                    <a:pt x="236" y="161"/>
                    <a:pt x="235" y="158"/>
                  </a:cubicBezTo>
                  <a:cubicBezTo>
                    <a:pt x="234" y="155"/>
                    <a:pt x="234" y="151"/>
                    <a:pt x="234" y="147"/>
                  </a:cubicBezTo>
                  <a:cubicBezTo>
                    <a:pt x="234" y="141"/>
                    <a:pt x="234" y="141"/>
                    <a:pt x="234" y="141"/>
                  </a:cubicBezTo>
                  <a:cubicBezTo>
                    <a:pt x="234" y="137"/>
                    <a:pt x="234" y="133"/>
                    <a:pt x="235" y="130"/>
                  </a:cubicBezTo>
                  <a:cubicBezTo>
                    <a:pt x="236" y="127"/>
                    <a:pt x="237" y="124"/>
                    <a:pt x="239" y="121"/>
                  </a:cubicBezTo>
                  <a:cubicBezTo>
                    <a:pt x="241" y="119"/>
                    <a:pt x="244" y="117"/>
                    <a:pt x="247" y="116"/>
                  </a:cubicBezTo>
                  <a:cubicBezTo>
                    <a:pt x="251" y="114"/>
                    <a:pt x="256" y="114"/>
                    <a:pt x="260" y="114"/>
                  </a:cubicBezTo>
                  <a:cubicBezTo>
                    <a:pt x="265" y="114"/>
                    <a:pt x="269" y="114"/>
                    <a:pt x="273" y="115"/>
                  </a:cubicBezTo>
                  <a:cubicBezTo>
                    <a:pt x="276" y="116"/>
                    <a:pt x="278" y="118"/>
                    <a:pt x="280" y="120"/>
                  </a:cubicBezTo>
                  <a:cubicBezTo>
                    <a:pt x="282" y="122"/>
                    <a:pt x="283" y="124"/>
                    <a:pt x="284" y="127"/>
                  </a:cubicBezTo>
                  <a:cubicBezTo>
                    <a:pt x="285" y="130"/>
                    <a:pt x="285" y="132"/>
                    <a:pt x="285" y="135"/>
                  </a:cubicBezTo>
                  <a:close/>
                  <a:moveTo>
                    <a:pt x="274" y="136"/>
                  </a:moveTo>
                  <a:cubicBezTo>
                    <a:pt x="274" y="134"/>
                    <a:pt x="274" y="132"/>
                    <a:pt x="273" y="130"/>
                  </a:cubicBezTo>
                  <a:cubicBezTo>
                    <a:pt x="273" y="128"/>
                    <a:pt x="272" y="127"/>
                    <a:pt x="271" y="126"/>
                  </a:cubicBezTo>
                  <a:cubicBezTo>
                    <a:pt x="270" y="125"/>
                    <a:pt x="268" y="124"/>
                    <a:pt x="267" y="124"/>
                  </a:cubicBezTo>
                  <a:cubicBezTo>
                    <a:pt x="265" y="123"/>
                    <a:pt x="262" y="123"/>
                    <a:pt x="260" y="123"/>
                  </a:cubicBezTo>
                  <a:cubicBezTo>
                    <a:pt x="257" y="123"/>
                    <a:pt x="255" y="123"/>
                    <a:pt x="253" y="124"/>
                  </a:cubicBezTo>
                  <a:cubicBezTo>
                    <a:pt x="251" y="124"/>
                    <a:pt x="250" y="125"/>
                    <a:pt x="249" y="126"/>
                  </a:cubicBezTo>
                  <a:cubicBezTo>
                    <a:pt x="247" y="128"/>
                    <a:pt x="247" y="129"/>
                    <a:pt x="246" y="131"/>
                  </a:cubicBezTo>
                  <a:cubicBezTo>
                    <a:pt x="246" y="134"/>
                    <a:pt x="246" y="137"/>
                    <a:pt x="246" y="140"/>
                  </a:cubicBezTo>
                  <a:cubicBezTo>
                    <a:pt x="274" y="140"/>
                    <a:pt x="274" y="140"/>
                    <a:pt x="274" y="140"/>
                  </a:cubicBezTo>
                  <a:lnTo>
                    <a:pt x="274" y="136"/>
                  </a:lnTo>
                  <a:close/>
                  <a:moveTo>
                    <a:pt x="228" y="142"/>
                  </a:moveTo>
                  <a:cubicBezTo>
                    <a:pt x="228" y="147"/>
                    <a:pt x="228" y="147"/>
                    <a:pt x="228" y="147"/>
                  </a:cubicBezTo>
                  <a:cubicBezTo>
                    <a:pt x="228" y="151"/>
                    <a:pt x="228" y="156"/>
                    <a:pt x="227" y="160"/>
                  </a:cubicBezTo>
                  <a:cubicBezTo>
                    <a:pt x="227" y="163"/>
                    <a:pt x="225" y="166"/>
                    <a:pt x="223" y="169"/>
                  </a:cubicBezTo>
                  <a:cubicBezTo>
                    <a:pt x="221" y="171"/>
                    <a:pt x="218" y="173"/>
                    <a:pt x="215" y="174"/>
                  </a:cubicBezTo>
                  <a:cubicBezTo>
                    <a:pt x="211" y="175"/>
                    <a:pt x="206" y="176"/>
                    <a:pt x="202" y="175"/>
                  </a:cubicBezTo>
                  <a:cubicBezTo>
                    <a:pt x="199" y="176"/>
                    <a:pt x="196" y="175"/>
                    <a:pt x="193" y="174"/>
                  </a:cubicBezTo>
                  <a:cubicBezTo>
                    <a:pt x="191" y="173"/>
                    <a:pt x="189" y="172"/>
                    <a:pt x="187" y="171"/>
                  </a:cubicBezTo>
                  <a:cubicBezTo>
                    <a:pt x="187" y="193"/>
                    <a:pt x="187" y="193"/>
                    <a:pt x="187" y="193"/>
                  </a:cubicBezTo>
                  <a:cubicBezTo>
                    <a:pt x="175" y="193"/>
                    <a:pt x="175" y="193"/>
                    <a:pt x="175" y="193"/>
                  </a:cubicBezTo>
                  <a:cubicBezTo>
                    <a:pt x="175" y="142"/>
                    <a:pt x="175" y="142"/>
                    <a:pt x="175" y="142"/>
                  </a:cubicBezTo>
                  <a:cubicBezTo>
                    <a:pt x="175" y="137"/>
                    <a:pt x="175" y="133"/>
                    <a:pt x="176" y="128"/>
                  </a:cubicBezTo>
                  <a:cubicBezTo>
                    <a:pt x="177" y="125"/>
                    <a:pt x="179" y="122"/>
                    <a:pt x="181" y="120"/>
                  </a:cubicBezTo>
                  <a:cubicBezTo>
                    <a:pt x="184" y="117"/>
                    <a:pt x="186" y="116"/>
                    <a:pt x="190" y="115"/>
                  </a:cubicBezTo>
                  <a:cubicBezTo>
                    <a:pt x="194" y="114"/>
                    <a:pt x="198" y="114"/>
                    <a:pt x="202" y="114"/>
                  </a:cubicBezTo>
                  <a:cubicBezTo>
                    <a:pt x="206" y="114"/>
                    <a:pt x="210" y="114"/>
                    <a:pt x="214" y="115"/>
                  </a:cubicBezTo>
                  <a:cubicBezTo>
                    <a:pt x="217" y="116"/>
                    <a:pt x="220" y="117"/>
                    <a:pt x="222" y="120"/>
                  </a:cubicBezTo>
                  <a:cubicBezTo>
                    <a:pt x="225" y="122"/>
                    <a:pt x="226" y="125"/>
                    <a:pt x="227" y="128"/>
                  </a:cubicBezTo>
                  <a:cubicBezTo>
                    <a:pt x="228" y="133"/>
                    <a:pt x="228" y="137"/>
                    <a:pt x="228" y="142"/>
                  </a:cubicBezTo>
                  <a:close/>
                  <a:moveTo>
                    <a:pt x="216" y="142"/>
                  </a:moveTo>
                  <a:cubicBezTo>
                    <a:pt x="216" y="139"/>
                    <a:pt x="216" y="135"/>
                    <a:pt x="216" y="132"/>
                  </a:cubicBezTo>
                  <a:cubicBezTo>
                    <a:pt x="216" y="130"/>
                    <a:pt x="215" y="128"/>
                    <a:pt x="214" y="127"/>
                  </a:cubicBezTo>
                  <a:cubicBezTo>
                    <a:pt x="212" y="125"/>
                    <a:pt x="211" y="124"/>
                    <a:pt x="209" y="124"/>
                  </a:cubicBezTo>
                  <a:cubicBezTo>
                    <a:pt x="204" y="123"/>
                    <a:pt x="199" y="123"/>
                    <a:pt x="194" y="124"/>
                  </a:cubicBezTo>
                  <a:cubicBezTo>
                    <a:pt x="193" y="124"/>
                    <a:pt x="191" y="125"/>
                    <a:pt x="190" y="127"/>
                  </a:cubicBezTo>
                  <a:cubicBezTo>
                    <a:pt x="188" y="128"/>
                    <a:pt x="188" y="130"/>
                    <a:pt x="187" y="132"/>
                  </a:cubicBezTo>
                  <a:cubicBezTo>
                    <a:pt x="187" y="135"/>
                    <a:pt x="187" y="138"/>
                    <a:pt x="187" y="141"/>
                  </a:cubicBezTo>
                  <a:cubicBezTo>
                    <a:pt x="187" y="150"/>
                    <a:pt x="187" y="150"/>
                    <a:pt x="187" y="150"/>
                  </a:cubicBezTo>
                  <a:cubicBezTo>
                    <a:pt x="187" y="152"/>
                    <a:pt x="187" y="155"/>
                    <a:pt x="187" y="158"/>
                  </a:cubicBezTo>
                  <a:cubicBezTo>
                    <a:pt x="188" y="159"/>
                    <a:pt x="189" y="161"/>
                    <a:pt x="190" y="162"/>
                  </a:cubicBezTo>
                  <a:cubicBezTo>
                    <a:pt x="191" y="164"/>
                    <a:pt x="193" y="165"/>
                    <a:pt x="194" y="165"/>
                  </a:cubicBezTo>
                  <a:cubicBezTo>
                    <a:pt x="197" y="165"/>
                    <a:pt x="199" y="166"/>
                    <a:pt x="202" y="166"/>
                  </a:cubicBezTo>
                  <a:cubicBezTo>
                    <a:pt x="204" y="166"/>
                    <a:pt x="207" y="166"/>
                    <a:pt x="209" y="165"/>
                  </a:cubicBezTo>
                  <a:cubicBezTo>
                    <a:pt x="211" y="165"/>
                    <a:pt x="213" y="164"/>
                    <a:pt x="214" y="162"/>
                  </a:cubicBezTo>
                  <a:cubicBezTo>
                    <a:pt x="215" y="161"/>
                    <a:pt x="216" y="159"/>
                    <a:pt x="216" y="157"/>
                  </a:cubicBezTo>
                  <a:cubicBezTo>
                    <a:pt x="216" y="153"/>
                    <a:pt x="216" y="150"/>
                    <a:pt x="216" y="147"/>
                  </a:cubicBezTo>
                  <a:lnTo>
                    <a:pt x="216" y="142"/>
                  </a:lnTo>
                  <a:close/>
                  <a:moveTo>
                    <a:pt x="169" y="142"/>
                  </a:moveTo>
                  <a:cubicBezTo>
                    <a:pt x="169" y="147"/>
                    <a:pt x="169" y="147"/>
                    <a:pt x="169" y="147"/>
                  </a:cubicBezTo>
                  <a:cubicBezTo>
                    <a:pt x="169" y="151"/>
                    <a:pt x="169" y="156"/>
                    <a:pt x="168" y="160"/>
                  </a:cubicBezTo>
                  <a:cubicBezTo>
                    <a:pt x="167" y="163"/>
                    <a:pt x="166" y="166"/>
                    <a:pt x="164" y="169"/>
                  </a:cubicBezTo>
                  <a:cubicBezTo>
                    <a:pt x="161" y="171"/>
                    <a:pt x="159" y="173"/>
                    <a:pt x="155" y="174"/>
                  </a:cubicBezTo>
                  <a:cubicBezTo>
                    <a:pt x="151" y="175"/>
                    <a:pt x="147" y="176"/>
                    <a:pt x="142" y="175"/>
                  </a:cubicBezTo>
                  <a:cubicBezTo>
                    <a:pt x="139" y="176"/>
                    <a:pt x="136" y="175"/>
                    <a:pt x="133" y="174"/>
                  </a:cubicBezTo>
                  <a:cubicBezTo>
                    <a:pt x="131" y="173"/>
                    <a:pt x="129" y="172"/>
                    <a:pt x="127" y="171"/>
                  </a:cubicBezTo>
                  <a:cubicBezTo>
                    <a:pt x="127" y="193"/>
                    <a:pt x="127" y="193"/>
                    <a:pt x="127" y="193"/>
                  </a:cubicBezTo>
                  <a:cubicBezTo>
                    <a:pt x="116" y="193"/>
                    <a:pt x="116" y="193"/>
                    <a:pt x="116" y="193"/>
                  </a:cubicBezTo>
                  <a:cubicBezTo>
                    <a:pt x="116" y="142"/>
                    <a:pt x="116" y="142"/>
                    <a:pt x="116" y="142"/>
                  </a:cubicBezTo>
                  <a:cubicBezTo>
                    <a:pt x="115" y="137"/>
                    <a:pt x="116" y="133"/>
                    <a:pt x="117" y="128"/>
                  </a:cubicBezTo>
                  <a:cubicBezTo>
                    <a:pt x="118" y="125"/>
                    <a:pt x="119" y="122"/>
                    <a:pt x="122" y="120"/>
                  </a:cubicBezTo>
                  <a:cubicBezTo>
                    <a:pt x="124" y="117"/>
                    <a:pt x="127" y="116"/>
                    <a:pt x="130" y="115"/>
                  </a:cubicBezTo>
                  <a:cubicBezTo>
                    <a:pt x="134" y="114"/>
                    <a:pt x="138" y="114"/>
                    <a:pt x="142" y="114"/>
                  </a:cubicBezTo>
                  <a:cubicBezTo>
                    <a:pt x="146" y="114"/>
                    <a:pt x="151" y="114"/>
                    <a:pt x="154" y="115"/>
                  </a:cubicBezTo>
                  <a:cubicBezTo>
                    <a:pt x="158" y="116"/>
                    <a:pt x="161" y="117"/>
                    <a:pt x="163" y="120"/>
                  </a:cubicBezTo>
                  <a:cubicBezTo>
                    <a:pt x="165" y="122"/>
                    <a:pt x="167" y="125"/>
                    <a:pt x="167" y="128"/>
                  </a:cubicBezTo>
                  <a:cubicBezTo>
                    <a:pt x="169" y="133"/>
                    <a:pt x="169" y="137"/>
                    <a:pt x="169" y="142"/>
                  </a:cubicBezTo>
                  <a:close/>
                  <a:moveTo>
                    <a:pt x="157" y="142"/>
                  </a:moveTo>
                  <a:cubicBezTo>
                    <a:pt x="157" y="139"/>
                    <a:pt x="157" y="135"/>
                    <a:pt x="156" y="132"/>
                  </a:cubicBezTo>
                  <a:cubicBezTo>
                    <a:pt x="156" y="130"/>
                    <a:pt x="155" y="128"/>
                    <a:pt x="154" y="127"/>
                  </a:cubicBezTo>
                  <a:cubicBezTo>
                    <a:pt x="153" y="125"/>
                    <a:pt x="151" y="124"/>
                    <a:pt x="150" y="124"/>
                  </a:cubicBezTo>
                  <a:cubicBezTo>
                    <a:pt x="147" y="124"/>
                    <a:pt x="145" y="123"/>
                    <a:pt x="142" y="123"/>
                  </a:cubicBezTo>
                  <a:cubicBezTo>
                    <a:pt x="140" y="123"/>
                    <a:pt x="137" y="124"/>
                    <a:pt x="135" y="124"/>
                  </a:cubicBezTo>
                  <a:cubicBezTo>
                    <a:pt x="133" y="124"/>
                    <a:pt x="131" y="125"/>
                    <a:pt x="130" y="127"/>
                  </a:cubicBezTo>
                  <a:cubicBezTo>
                    <a:pt x="129" y="128"/>
                    <a:pt x="128" y="130"/>
                    <a:pt x="128" y="132"/>
                  </a:cubicBezTo>
                  <a:cubicBezTo>
                    <a:pt x="127" y="135"/>
                    <a:pt x="127" y="138"/>
                    <a:pt x="127" y="141"/>
                  </a:cubicBezTo>
                  <a:cubicBezTo>
                    <a:pt x="127" y="150"/>
                    <a:pt x="127" y="150"/>
                    <a:pt x="127" y="150"/>
                  </a:cubicBezTo>
                  <a:cubicBezTo>
                    <a:pt x="127" y="152"/>
                    <a:pt x="127" y="155"/>
                    <a:pt x="128" y="158"/>
                  </a:cubicBezTo>
                  <a:cubicBezTo>
                    <a:pt x="128" y="159"/>
                    <a:pt x="129" y="161"/>
                    <a:pt x="130" y="162"/>
                  </a:cubicBezTo>
                  <a:cubicBezTo>
                    <a:pt x="132" y="164"/>
                    <a:pt x="133" y="165"/>
                    <a:pt x="135" y="165"/>
                  </a:cubicBezTo>
                  <a:cubicBezTo>
                    <a:pt x="137" y="165"/>
                    <a:pt x="140" y="166"/>
                    <a:pt x="142" y="166"/>
                  </a:cubicBezTo>
                  <a:cubicBezTo>
                    <a:pt x="145" y="166"/>
                    <a:pt x="147" y="165"/>
                    <a:pt x="150" y="165"/>
                  </a:cubicBezTo>
                  <a:cubicBezTo>
                    <a:pt x="152" y="165"/>
                    <a:pt x="153" y="164"/>
                    <a:pt x="154" y="162"/>
                  </a:cubicBezTo>
                  <a:cubicBezTo>
                    <a:pt x="155" y="161"/>
                    <a:pt x="156" y="159"/>
                    <a:pt x="156" y="157"/>
                  </a:cubicBezTo>
                  <a:cubicBezTo>
                    <a:pt x="157" y="153"/>
                    <a:pt x="157" y="150"/>
                    <a:pt x="157" y="147"/>
                  </a:cubicBezTo>
                  <a:lnTo>
                    <a:pt x="157" y="142"/>
                  </a:lnTo>
                  <a:close/>
                  <a:moveTo>
                    <a:pt x="110" y="135"/>
                  </a:moveTo>
                  <a:cubicBezTo>
                    <a:pt x="110" y="137"/>
                    <a:pt x="110" y="137"/>
                    <a:pt x="110" y="137"/>
                  </a:cubicBezTo>
                  <a:cubicBezTo>
                    <a:pt x="110" y="139"/>
                    <a:pt x="110" y="141"/>
                    <a:pt x="109" y="143"/>
                  </a:cubicBezTo>
                  <a:cubicBezTo>
                    <a:pt x="109" y="144"/>
                    <a:pt x="109" y="146"/>
                    <a:pt x="108" y="147"/>
                  </a:cubicBezTo>
                  <a:cubicBezTo>
                    <a:pt x="107" y="148"/>
                    <a:pt x="106" y="148"/>
                    <a:pt x="105" y="148"/>
                  </a:cubicBezTo>
                  <a:cubicBezTo>
                    <a:pt x="104" y="149"/>
                    <a:pt x="103" y="149"/>
                    <a:pt x="102" y="149"/>
                  </a:cubicBezTo>
                  <a:cubicBezTo>
                    <a:pt x="71" y="149"/>
                    <a:pt x="71" y="149"/>
                    <a:pt x="71" y="149"/>
                  </a:cubicBezTo>
                  <a:cubicBezTo>
                    <a:pt x="71" y="151"/>
                    <a:pt x="71" y="154"/>
                    <a:pt x="71" y="156"/>
                  </a:cubicBezTo>
                  <a:cubicBezTo>
                    <a:pt x="71" y="158"/>
                    <a:pt x="72" y="160"/>
                    <a:pt x="73" y="161"/>
                  </a:cubicBezTo>
                  <a:cubicBezTo>
                    <a:pt x="74" y="162"/>
                    <a:pt x="76" y="163"/>
                    <a:pt x="77" y="163"/>
                  </a:cubicBezTo>
                  <a:cubicBezTo>
                    <a:pt x="80" y="164"/>
                    <a:pt x="82" y="164"/>
                    <a:pt x="85" y="164"/>
                  </a:cubicBezTo>
                  <a:cubicBezTo>
                    <a:pt x="93" y="164"/>
                    <a:pt x="93" y="164"/>
                    <a:pt x="93" y="164"/>
                  </a:cubicBezTo>
                  <a:cubicBezTo>
                    <a:pt x="96" y="164"/>
                    <a:pt x="100" y="164"/>
                    <a:pt x="106" y="164"/>
                  </a:cubicBezTo>
                  <a:cubicBezTo>
                    <a:pt x="104" y="174"/>
                    <a:pt x="104" y="174"/>
                    <a:pt x="104" y="174"/>
                  </a:cubicBezTo>
                  <a:cubicBezTo>
                    <a:pt x="98" y="174"/>
                    <a:pt x="98" y="174"/>
                    <a:pt x="98" y="174"/>
                  </a:cubicBezTo>
                  <a:cubicBezTo>
                    <a:pt x="93" y="174"/>
                    <a:pt x="93" y="174"/>
                    <a:pt x="93" y="174"/>
                  </a:cubicBezTo>
                  <a:cubicBezTo>
                    <a:pt x="85" y="174"/>
                    <a:pt x="85" y="174"/>
                    <a:pt x="85" y="174"/>
                  </a:cubicBezTo>
                  <a:cubicBezTo>
                    <a:pt x="80" y="174"/>
                    <a:pt x="76" y="173"/>
                    <a:pt x="72" y="172"/>
                  </a:cubicBezTo>
                  <a:cubicBezTo>
                    <a:pt x="69" y="171"/>
                    <a:pt x="66" y="169"/>
                    <a:pt x="64" y="167"/>
                  </a:cubicBezTo>
                  <a:cubicBezTo>
                    <a:pt x="62" y="164"/>
                    <a:pt x="60" y="161"/>
                    <a:pt x="60" y="158"/>
                  </a:cubicBezTo>
                  <a:cubicBezTo>
                    <a:pt x="59" y="155"/>
                    <a:pt x="59" y="151"/>
                    <a:pt x="59" y="147"/>
                  </a:cubicBezTo>
                  <a:cubicBezTo>
                    <a:pt x="59" y="141"/>
                    <a:pt x="59" y="141"/>
                    <a:pt x="59" y="141"/>
                  </a:cubicBezTo>
                  <a:cubicBezTo>
                    <a:pt x="59" y="137"/>
                    <a:pt x="59" y="133"/>
                    <a:pt x="60" y="130"/>
                  </a:cubicBezTo>
                  <a:cubicBezTo>
                    <a:pt x="61" y="127"/>
                    <a:pt x="62" y="124"/>
                    <a:pt x="64" y="121"/>
                  </a:cubicBezTo>
                  <a:cubicBezTo>
                    <a:pt x="66" y="119"/>
                    <a:pt x="69" y="117"/>
                    <a:pt x="72" y="116"/>
                  </a:cubicBezTo>
                  <a:cubicBezTo>
                    <a:pt x="76" y="114"/>
                    <a:pt x="81" y="114"/>
                    <a:pt x="85" y="114"/>
                  </a:cubicBezTo>
                  <a:cubicBezTo>
                    <a:pt x="89" y="114"/>
                    <a:pt x="93" y="114"/>
                    <a:pt x="97" y="115"/>
                  </a:cubicBezTo>
                  <a:cubicBezTo>
                    <a:pt x="100" y="116"/>
                    <a:pt x="103" y="118"/>
                    <a:pt x="105" y="120"/>
                  </a:cubicBezTo>
                  <a:cubicBezTo>
                    <a:pt x="107" y="122"/>
                    <a:pt x="108" y="124"/>
                    <a:pt x="109" y="127"/>
                  </a:cubicBezTo>
                  <a:cubicBezTo>
                    <a:pt x="109" y="130"/>
                    <a:pt x="110" y="132"/>
                    <a:pt x="110" y="135"/>
                  </a:cubicBezTo>
                  <a:close/>
                  <a:moveTo>
                    <a:pt x="99" y="136"/>
                  </a:moveTo>
                  <a:cubicBezTo>
                    <a:pt x="99" y="134"/>
                    <a:pt x="98" y="132"/>
                    <a:pt x="98" y="130"/>
                  </a:cubicBezTo>
                  <a:cubicBezTo>
                    <a:pt x="98" y="128"/>
                    <a:pt x="97" y="127"/>
                    <a:pt x="96" y="126"/>
                  </a:cubicBezTo>
                  <a:cubicBezTo>
                    <a:pt x="95" y="125"/>
                    <a:pt x="93" y="124"/>
                    <a:pt x="91" y="124"/>
                  </a:cubicBezTo>
                  <a:cubicBezTo>
                    <a:pt x="89" y="123"/>
                    <a:pt x="87" y="123"/>
                    <a:pt x="85" y="123"/>
                  </a:cubicBezTo>
                  <a:cubicBezTo>
                    <a:pt x="82" y="123"/>
                    <a:pt x="80" y="123"/>
                    <a:pt x="77" y="124"/>
                  </a:cubicBezTo>
                  <a:cubicBezTo>
                    <a:pt x="76" y="124"/>
                    <a:pt x="74" y="125"/>
                    <a:pt x="73" y="126"/>
                  </a:cubicBezTo>
                  <a:cubicBezTo>
                    <a:pt x="72" y="128"/>
                    <a:pt x="71" y="129"/>
                    <a:pt x="71" y="131"/>
                  </a:cubicBezTo>
                  <a:cubicBezTo>
                    <a:pt x="71" y="134"/>
                    <a:pt x="71" y="137"/>
                    <a:pt x="71" y="140"/>
                  </a:cubicBezTo>
                  <a:cubicBezTo>
                    <a:pt x="99" y="140"/>
                    <a:pt x="99" y="140"/>
                    <a:pt x="99" y="140"/>
                  </a:cubicBezTo>
                  <a:lnTo>
                    <a:pt x="99" y="136"/>
                  </a:lnTo>
                  <a:close/>
                  <a:moveTo>
                    <a:pt x="53" y="142"/>
                  </a:moveTo>
                  <a:cubicBezTo>
                    <a:pt x="53" y="147"/>
                    <a:pt x="53" y="147"/>
                    <a:pt x="53" y="147"/>
                  </a:cubicBezTo>
                  <a:cubicBezTo>
                    <a:pt x="53" y="151"/>
                    <a:pt x="53" y="156"/>
                    <a:pt x="52" y="160"/>
                  </a:cubicBezTo>
                  <a:cubicBezTo>
                    <a:pt x="51" y="163"/>
                    <a:pt x="50" y="166"/>
                    <a:pt x="48" y="169"/>
                  </a:cubicBezTo>
                  <a:cubicBezTo>
                    <a:pt x="46" y="171"/>
                    <a:pt x="43" y="173"/>
                    <a:pt x="40" y="174"/>
                  </a:cubicBezTo>
                  <a:cubicBezTo>
                    <a:pt x="35" y="175"/>
                    <a:pt x="31" y="176"/>
                    <a:pt x="26" y="175"/>
                  </a:cubicBezTo>
                  <a:cubicBezTo>
                    <a:pt x="23" y="176"/>
                    <a:pt x="20" y="175"/>
                    <a:pt x="17" y="174"/>
                  </a:cubicBezTo>
                  <a:cubicBezTo>
                    <a:pt x="15" y="173"/>
                    <a:pt x="13" y="172"/>
                    <a:pt x="12" y="171"/>
                  </a:cubicBezTo>
                  <a:cubicBezTo>
                    <a:pt x="12" y="193"/>
                    <a:pt x="12" y="193"/>
                    <a:pt x="12" y="193"/>
                  </a:cubicBezTo>
                  <a:cubicBezTo>
                    <a:pt x="0" y="193"/>
                    <a:pt x="0" y="193"/>
                    <a:pt x="0" y="193"/>
                  </a:cubicBezTo>
                  <a:cubicBezTo>
                    <a:pt x="0" y="142"/>
                    <a:pt x="0" y="142"/>
                    <a:pt x="0" y="142"/>
                  </a:cubicBezTo>
                  <a:cubicBezTo>
                    <a:pt x="0" y="137"/>
                    <a:pt x="0" y="133"/>
                    <a:pt x="1" y="128"/>
                  </a:cubicBezTo>
                  <a:cubicBezTo>
                    <a:pt x="2" y="125"/>
                    <a:pt x="4" y="122"/>
                    <a:pt x="6" y="120"/>
                  </a:cubicBezTo>
                  <a:cubicBezTo>
                    <a:pt x="8" y="117"/>
                    <a:pt x="11" y="116"/>
                    <a:pt x="14" y="115"/>
                  </a:cubicBezTo>
                  <a:cubicBezTo>
                    <a:pt x="18" y="114"/>
                    <a:pt x="22" y="114"/>
                    <a:pt x="26" y="114"/>
                  </a:cubicBezTo>
                  <a:cubicBezTo>
                    <a:pt x="31" y="114"/>
                    <a:pt x="35" y="114"/>
                    <a:pt x="39" y="115"/>
                  </a:cubicBezTo>
                  <a:cubicBezTo>
                    <a:pt x="42" y="116"/>
                    <a:pt x="45" y="117"/>
                    <a:pt x="47" y="120"/>
                  </a:cubicBezTo>
                  <a:cubicBezTo>
                    <a:pt x="49" y="122"/>
                    <a:pt x="51" y="125"/>
                    <a:pt x="52" y="128"/>
                  </a:cubicBezTo>
                  <a:cubicBezTo>
                    <a:pt x="53" y="133"/>
                    <a:pt x="53" y="137"/>
                    <a:pt x="53" y="142"/>
                  </a:cubicBezTo>
                  <a:close/>
                  <a:moveTo>
                    <a:pt x="41" y="142"/>
                  </a:moveTo>
                  <a:cubicBezTo>
                    <a:pt x="41" y="139"/>
                    <a:pt x="41" y="135"/>
                    <a:pt x="41" y="132"/>
                  </a:cubicBezTo>
                  <a:cubicBezTo>
                    <a:pt x="40" y="130"/>
                    <a:pt x="40" y="128"/>
                    <a:pt x="38" y="127"/>
                  </a:cubicBezTo>
                  <a:cubicBezTo>
                    <a:pt x="37" y="125"/>
                    <a:pt x="36" y="124"/>
                    <a:pt x="34" y="124"/>
                  </a:cubicBezTo>
                  <a:cubicBezTo>
                    <a:pt x="31" y="124"/>
                    <a:pt x="29" y="123"/>
                    <a:pt x="26" y="123"/>
                  </a:cubicBezTo>
                  <a:cubicBezTo>
                    <a:pt x="24" y="123"/>
                    <a:pt x="21" y="124"/>
                    <a:pt x="19" y="124"/>
                  </a:cubicBezTo>
                  <a:cubicBezTo>
                    <a:pt x="17" y="124"/>
                    <a:pt x="16" y="125"/>
                    <a:pt x="14" y="127"/>
                  </a:cubicBezTo>
                  <a:cubicBezTo>
                    <a:pt x="13" y="128"/>
                    <a:pt x="12" y="130"/>
                    <a:pt x="12" y="132"/>
                  </a:cubicBezTo>
                  <a:cubicBezTo>
                    <a:pt x="12" y="135"/>
                    <a:pt x="11" y="138"/>
                    <a:pt x="11" y="141"/>
                  </a:cubicBezTo>
                  <a:cubicBezTo>
                    <a:pt x="11" y="150"/>
                    <a:pt x="11" y="150"/>
                    <a:pt x="11" y="150"/>
                  </a:cubicBezTo>
                  <a:cubicBezTo>
                    <a:pt x="11" y="152"/>
                    <a:pt x="12" y="155"/>
                    <a:pt x="12" y="158"/>
                  </a:cubicBezTo>
                  <a:cubicBezTo>
                    <a:pt x="12" y="159"/>
                    <a:pt x="13" y="161"/>
                    <a:pt x="14" y="162"/>
                  </a:cubicBezTo>
                  <a:cubicBezTo>
                    <a:pt x="16" y="164"/>
                    <a:pt x="17" y="165"/>
                    <a:pt x="19" y="165"/>
                  </a:cubicBezTo>
                  <a:cubicBezTo>
                    <a:pt x="21" y="165"/>
                    <a:pt x="24" y="166"/>
                    <a:pt x="26" y="166"/>
                  </a:cubicBezTo>
                  <a:cubicBezTo>
                    <a:pt x="29" y="166"/>
                    <a:pt x="31" y="166"/>
                    <a:pt x="34" y="165"/>
                  </a:cubicBezTo>
                  <a:cubicBezTo>
                    <a:pt x="36" y="165"/>
                    <a:pt x="37" y="164"/>
                    <a:pt x="38" y="162"/>
                  </a:cubicBezTo>
                  <a:cubicBezTo>
                    <a:pt x="40" y="161"/>
                    <a:pt x="40" y="159"/>
                    <a:pt x="41" y="157"/>
                  </a:cubicBezTo>
                  <a:cubicBezTo>
                    <a:pt x="41" y="153"/>
                    <a:pt x="41" y="150"/>
                    <a:pt x="41" y="147"/>
                  </a:cubicBezTo>
                  <a:lnTo>
                    <a:pt x="41" y="1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5618434E-21F7-47E7-A220-8521701A887C}"/>
              </a:ext>
            </a:extLst>
          </p:cNvPr>
          <p:cNvSpPr>
            <a:spLocks noGrp="1"/>
          </p:cNvSpPr>
          <p:nvPr>
            <p:ph type="ftr" sz="quarter" idx="10"/>
          </p:nvPr>
        </p:nvSpPr>
        <p:spPr bwMode="invGray">
          <a:xfrm>
            <a:off x="1036638" y="7389813"/>
            <a:ext cx="6096000" cy="219075"/>
          </a:xfrm>
        </p:spPr>
        <p:txBody>
          <a:bodyPr/>
          <a:lstStyle>
            <a:lvl1pPr>
              <a:defRPr>
                <a:solidFill>
                  <a:schemeClr val="bg1"/>
                </a:solidFill>
              </a:defRPr>
            </a:lvl1pPr>
          </a:lstStyle>
          <a:p>
            <a:pPr>
              <a:defRPr/>
            </a:pPr>
            <a:endParaRPr lang="en-US" dirty="0"/>
          </a:p>
        </p:txBody>
      </p:sp>
      <p:sp>
        <p:nvSpPr>
          <p:cNvPr id="10" name="Slide Number Placeholder 5">
            <a:extLst>
              <a:ext uri="{FF2B5EF4-FFF2-40B4-BE49-F238E27FC236}">
                <a16:creationId xmlns:a16="http://schemas.microsoft.com/office/drawing/2014/main" id="{E3D40360-07F3-461A-B21B-C7ED7820C61D}"/>
              </a:ext>
            </a:extLst>
          </p:cNvPr>
          <p:cNvSpPr>
            <a:spLocks noGrp="1"/>
          </p:cNvSpPr>
          <p:nvPr>
            <p:ph type="sldNum" sz="quarter" idx="11"/>
          </p:nvPr>
        </p:nvSpPr>
        <p:spPr>
          <a:xfrm>
            <a:off x="609600" y="7472363"/>
            <a:ext cx="427038" cy="136525"/>
          </a:xfrm>
        </p:spPr>
        <p:txBody>
          <a:bodyPr/>
          <a:lstStyle>
            <a:lvl1pPr algn="l">
              <a:defRPr sz="1333">
                <a:solidFill>
                  <a:schemeClr val="bg1"/>
                </a:solidFill>
              </a:defRPr>
            </a:lvl1pPr>
          </a:lstStyle>
          <a:p>
            <a:pPr>
              <a:defRPr/>
            </a:pPr>
            <a:fld id="{D631C0C8-4C1C-4ABA-B751-1D6FBA4C5C78}" type="slidenum">
              <a:rPr lang="en-US"/>
              <a:pPr>
                <a:defRPr/>
              </a:pPr>
              <a:t>‹#›</a:t>
            </a:fld>
            <a:endParaRPr lang="en-US" dirty="0"/>
          </a:p>
        </p:txBody>
      </p:sp>
    </p:spTree>
    <p:extLst>
      <p:ext uri="{BB962C8B-B14F-4D97-AF65-F5344CB8AC3E}">
        <p14:creationId xmlns:p14="http://schemas.microsoft.com/office/powerpoint/2010/main" val="391029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ection Header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D8684A-36E8-493F-8B0A-665E5A668A96}"/>
              </a:ext>
            </a:extLst>
          </p:cNvPr>
          <p:cNvSpPr/>
          <p:nvPr/>
        </p:nvSpPr>
        <p:spPr bwMode="gray">
          <a:xfrm>
            <a:off x="0" y="0"/>
            <a:ext cx="914876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720A61E5-75F7-403C-B600-A524ECE3236D}"/>
              </a:ext>
            </a:extLst>
          </p:cNvPr>
          <p:cNvSpPr/>
          <p:nvPr/>
        </p:nvSpPr>
        <p:spPr bwMode="gray">
          <a:xfrm>
            <a:off x="9393238" y="1169988"/>
            <a:ext cx="2798762" cy="5688012"/>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grpSp>
        <p:nvGrpSpPr>
          <p:cNvPr id="6" name="Group 13">
            <a:extLst>
              <a:ext uri="{FF2B5EF4-FFF2-40B4-BE49-F238E27FC236}">
                <a16:creationId xmlns:a16="http://schemas.microsoft.com/office/drawing/2014/main" id="{648F6FC2-809A-477F-8F1A-F04145B57619}"/>
              </a:ext>
            </a:extLst>
          </p:cNvPr>
          <p:cNvGrpSpPr>
            <a:grpSpLocks noChangeAspect="1"/>
          </p:cNvGrpSpPr>
          <p:nvPr/>
        </p:nvGrpSpPr>
        <p:grpSpPr bwMode="auto">
          <a:xfrm>
            <a:off x="9809163" y="360363"/>
            <a:ext cx="1914525" cy="795337"/>
            <a:chOff x="6559889" y="2244725"/>
            <a:chExt cx="1568451" cy="650875"/>
          </a:xfrm>
        </p:grpSpPr>
        <p:sp>
          <p:nvSpPr>
            <p:cNvPr id="7" name="Freeform 5">
              <a:extLst>
                <a:ext uri="{FF2B5EF4-FFF2-40B4-BE49-F238E27FC236}">
                  <a16:creationId xmlns:a16="http://schemas.microsoft.com/office/drawing/2014/main" id="{51AE66CE-3915-47A6-98EB-39640975D820}"/>
                </a:ext>
              </a:extLst>
            </p:cNvPr>
            <p:cNvSpPr>
              <a:spLocks noEditPoints="1"/>
            </p:cNvSpPr>
            <p:nvPr/>
          </p:nvSpPr>
          <p:spPr bwMode="auto">
            <a:xfrm>
              <a:off x="6559889" y="2292350"/>
              <a:ext cx="1568450" cy="282575"/>
            </a:xfrm>
            <a:custGeom>
              <a:avLst/>
              <a:gdLst>
                <a:gd name="T0" fmla="*/ 2147483646 w 470"/>
                <a:gd name="T1" fmla="*/ 2147483646 h 84"/>
                <a:gd name="T2" fmla="*/ 2147483646 w 470"/>
                <a:gd name="T3" fmla="*/ 2147483646 h 84"/>
                <a:gd name="T4" fmla="*/ 2147483646 w 470"/>
                <a:gd name="T5" fmla="*/ 2147483646 h 84"/>
                <a:gd name="T6" fmla="*/ 2147483646 w 470"/>
                <a:gd name="T7" fmla="*/ 2147483646 h 84"/>
                <a:gd name="T8" fmla="*/ 2147483646 w 470"/>
                <a:gd name="T9" fmla="*/ 2147483646 h 84"/>
                <a:gd name="T10" fmla="*/ 2147483646 w 470"/>
                <a:gd name="T11" fmla="*/ 2147483646 h 84"/>
                <a:gd name="T12" fmla="*/ 2147483646 w 470"/>
                <a:gd name="T13" fmla="*/ 2147483646 h 84"/>
                <a:gd name="T14" fmla="*/ 2147483646 w 470"/>
                <a:gd name="T15" fmla="*/ 2147483646 h 84"/>
                <a:gd name="T16" fmla="*/ 2147483646 w 470"/>
                <a:gd name="T17" fmla="*/ 2147483646 h 84"/>
                <a:gd name="T18" fmla="*/ 2147483646 w 470"/>
                <a:gd name="T19" fmla="*/ 2147483646 h 84"/>
                <a:gd name="T20" fmla="*/ 2147483646 w 470"/>
                <a:gd name="T21" fmla="*/ 2147483646 h 84"/>
                <a:gd name="T22" fmla="*/ 2147483646 w 470"/>
                <a:gd name="T23" fmla="*/ 2147483646 h 84"/>
                <a:gd name="T24" fmla="*/ 2147483646 w 470"/>
                <a:gd name="T25" fmla="*/ 2147483646 h 84"/>
                <a:gd name="T26" fmla="*/ 2147483646 w 470"/>
                <a:gd name="T27" fmla="*/ 2147483646 h 84"/>
                <a:gd name="T28" fmla="*/ 2147483646 w 470"/>
                <a:gd name="T29" fmla="*/ 2147483646 h 84"/>
                <a:gd name="T30" fmla="*/ 2147483646 w 470"/>
                <a:gd name="T31" fmla="*/ 2147483646 h 84"/>
                <a:gd name="T32" fmla="*/ 2147483646 w 470"/>
                <a:gd name="T33" fmla="*/ 2147483646 h 84"/>
                <a:gd name="T34" fmla="*/ 2147483646 w 470"/>
                <a:gd name="T35" fmla="*/ 2147483646 h 84"/>
                <a:gd name="T36" fmla="*/ 2147483646 w 470"/>
                <a:gd name="T37" fmla="*/ 2147483646 h 84"/>
                <a:gd name="T38" fmla="*/ 2147483646 w 470"/>
                <a:gd name="T39" fmla="*/ 2147483646 h 84"/>
                <a:gd name="T40" fmla="*/ 2147483646 w 470"/>
                <a:gd name="T41" fmla="*/ 2147483646 h 84"/>
                <a:gd name="T42" fmla="*/ 2147483646 w 470"/>
                <a:gd name="T43" fmla="*/ 2147483646 h 84"/>
                <a:gd name="T44" fmla="*/ 2147483646 w 470"/>
                <a:gd name="T45" fmla="*/ 2147483646 h 84"/>
                <a:gd name="T46" fmla="*/ 2147483646 w 470"/>
                <a:gd name="T47" fmla="*/ 2147483646 h 84"/>
                <a:gd name="T48" fmla="*/ 2147483646 w 470"/>
                <a:gd name="T49" fmla="*/ 2147483646 h 84"/>
                <a:gd name="T50" fmla="*/ 2147483646 w 470"/>
                <a:gd name="T51" fmla="*/ 2147483646 h 84"/>
                <a:gd name="T52" fmla="*/ 2147483646 w 470"/>
                <a:gd name="T53" fmla="*/ 2147483646 h 84"/>
                <a:gd name="T54" fmla="*/ 2147483646 w 470"/>
                <a:gd name="T55" fmla="*/ 2147483646 h 84"/>
                <a:gd name="T56" fmla="*/ 2147483646 w 470"/>
                <a:gd name="T57" fmla="*/ 2147483646 h 84"/>
                <a:gd name="T58" fmla="*/ 2147483646 w 470"/>
                <a:gd name="T59" fmla="*/ 2147483646 h 84"/>
                <a:gd name="T60" fmla="*/ 2147483646 w 470"/>
                <a:gd name="T61" fmla="*/ 2147483646 h 84"/>
                <a:gd name="T62" fmla="*/ 2147483646 w 470"/>
                <a:gd name="T63" fmla="*/ 2147483646 h 84"/>
                <a:gd name="T64" fmla="*/ 2147483646 w 470"/>
                <a:gd name="T65" fmla="*/ 2147483646 h 84"/>
                <a:gd name="T66" fmla="*/ 2147483646 w 470"/>
                <a:gd name="T67" fmla="*/ 2147483646 h 84"/>
                <a:gd name="T68" fmla="*/ 2147483646 w 470"/>
                <a:gd name="T69" fmla="*/ 2147483646 h 84"/>
                <a:gd name="T70" fmla="*/ 2147483646 w 470"/>
                <a:gd name="T71" fmla="*/ 2147483646 h 84"/>
                <a:gd name="T72" fmla="*/ 2147483646 w 470"/>
                <a:gd name="T73" fmla="*/ 2147483646 h 84"/>
                <a:gd name="T74" fmla="*/ 2147483646 w 470"/>
                <a:gd name="T75" fmla="*/ 2147483646 h 84"/>
                <a:gd name="T76" fmla="*/ 2147483646 w 470"/>
                <a:gd name="T77" fmla="*/ 2147483646 h 84"/>
                <a:gd name="T78" fmla="*/ 2147483646 w 470"/>
                <a:gd name="T79" fmla="*/ 2147483646 h 84"/>
                <a:gd name="T80" fmla="*/ 2147483646 w 470"/>
                <a:gd name="T81" fmla="*/ 2147483646 h 84"/>
                <a:gd name="T82" fmla="*/ 2147483646 w 470"/>
                <a:gd name="T83" fmla="*/ 2147483646 h 84"/>
                <a:gd name="T84" fmla="*/ 2147483646 w 470"/>
                <a:gd name="T85" fmla="*/ 2147483646 h 84"/>
                <a:gd name="T86" fmla="*/ 2147483646 w 470"/>
                <a:gd name="T87" fmla="*/ 2147483646 h 84"/>
                <a:gd name="T88" fmla="*/ 2147483646 w 470"/>
                <a:gd name="T89" fmla="*/ 2147483646 h 84"/>
                <a:gd name="T90" fmla="*/ 2147483646 w 470"/>
                <a:gd name="T91" fmla="*/ 2147483646 h 84"/>
                <a:gd name="T92" fmla="*/ 2147483646 w 470"/>
                <a:gd name="T93" fmla="*/ 2147483646 h 84"/>
                <a:gd name="T94" fmla="*/ 2147483646 w 470"/>
                <a:gd name="T95" fmla="*/ 2147483646 h 84"/>
                <a:gd name="T96" fmla="*/ 2147483646 w 470"/>
                <a:gd name="T97" fmla="*/ 2147483646 h 84"/>
                <a:gd name="T98" fmla="*/ 2147483646 w 470"/>
                <a:gd name="T99" fmla="*/ 2147483646 h 84"/>
                <a:gd name="T100" fmla="*/ 2147483646 w 470"/>
                <a:gd name="T101" fmla="*/ 2147483646 h 84"/>
                <a:gd name="T102" fmla="*/ 2147483646 w 470"/>
                <a:gd name="T103" fmla="*/ 2147483646 h 84"/>
                <a:gd name="T104" fmla="*/ 2147483646 w 470"/>
                <a:gd name="T105" fmla="*/ 214748364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0" h="84">
                  <a:moveTo>
                    <a:pt x="434" y="41"/>
                  </a:moveTo>
                  <a:cubicBezTo>
                    <a:pt x="434" y="82"/>
                    <a:pt x="434" y="82"/>
                    <a:pt x="434" y="82"/>
                  </a:cubicBezTo>
                  <a:cubicBezTo>
                    <a:pt x="423" y="82"/>
                    <a:pt x="423" y="82"/>
                    <a:pt x="423" y="82"/>
                  </a:cubicBezTo>
                  <a:cubicBezTo>
                    <a:pt x="423" y="43"/>
                    <a:pt x="423" y="43"/>
                    <a:pt x="423" y="43"/>
                  </a:cubicBezTo>
                  <a:cubicBezTo>
                    <a:pt x="423" y="41"/>
                    <a:pt x="423" y="40"/>
                    <a:pt x="422" y="38"/>
                  </a:cubicBezTo>
                  <a:cubicBezTo>
                    <a:pt x="422" y="37"/>
                    <a:pt x="421" y="36"/>
                    <a:pt x="421" y="35"/>
                  </a:cubicBezTo>
                  <a:cubicBezTo>
                    <a:pt x="419" y="34"/>
                    <a:pt x="418" y="33"/>
                    <a:pt x="416" y="32"/>
                  </a:cubicBezTo>
                  <a:cubicBezTo>
                    <a:pt x="411" y="31"/>
                    <a:pt x="406" y="31"/>
                    <a:pt x="401" y="32"/>
                  </a:cubicBezTo>
                  <a:cubicBezTo>
                    <a:pt x="399" y="33"/>
                    <a:pt x="398" y="34"/>
                    <a:pt x="397" y="35"/>
                  </a:cubicBezTo>
                  <a:cubicBezTo>
                    <a:pt x="396" y="36"/>
                    <a:pt x="395" y="37"/>
                    <a:pt x="395" y="38"/>
                  </a:cubicBezTo>
                  <a:cubicBezTo>
                    <a:pt x="395" y="40"/>
                    <a:pt x="395" y="41"/>
                    <a:pt x="395" y="43"/>
                  </a:cubicBezTo>
                  <a:cubicBezTo>
                    <a:pt x="395" y="82"/>
                    <a:pt x="395" y="82"/>
                    <a:pt x="395" y="82"/>
                  </a:cubicBezTo>
                  <a:cubicBezTo>
                    <a:pt x="383" y="82"/>
                    <a:pt x="383" y="82"/>
                    <a:pt x="383" y="82"/>
                  </a:cubicBezTo>
                  <a:cubicBezTo>
                    <a:pt x="383" y="41"/>
                    <a:pt x="383" y="41"/>
                    <a:pt x="383" y="41"/>
                  </a:cubicBezTo>
                  <a:cubicBezTo>
                    <a:pt x="383" y="34"/>
                    <a:pt x="385" y="29"/>
                    <a:pt x="389" y="26"/>
                  </a:cubicBezTo>
                  <a:cubicBezTo>
                    <a:pt x="393" y="23"/>
                    <a:pt x="400" y="22"/>
                    <a:pt x="409" y="22"/>
                  </a:cubicBezTo>
                  <a:cubicBezTo>
                    <a:pt x="417" y="22"/>
                    <a:pt x="424" y="23"/>
                    <a:pt x="428" y="26"/>
                  </a:cubicBezTo>
                  <a:cubicBezTo>
                    <a:pt x="432" y="29"/>
                    <a:pt x="434" y="34"/>
                    <a:pt x="434" y="41"/>
                  </a:cubicBezTo>
                  <a:close/>
                  <a:moveTo>
                    <a:pt x="375" y="42"/>
                  </a:moveTo>
                  <a:cubicBezTo>
                    <a:pt x="375" y="72"/>
                    <a:pt x="375" y="72"/>
                    <a:pt x="375" y="72"/>
                  </a:cubicBezTo>
                  <a:cubicBezTo>
                    <a:pt x="375" y="76"/>
                    <a:pt x="374" y="78"/>
                    <a:pt x="372" y="80"/>
                  </a:cubicBezTo>
                  <a:cubicBezTo>
                    <a:pt x="371" y="81"/>
                    <a:pt x="368" y="82"/>
                    <a:pt x="363" y="82"/>
                  </a:cubicBezTo>
                  <a:cubicBezTo>
                    <a:pt x="346" y="82"/>
                    <a:pt x="346" y="82"/>
                    <a:pt x="346" y="82"/>
                  </a:cubicBezTo>
                  <a:cubicBezTo>
                    <a:pt x="339" y="82"/>
                    <a:pt x="333" y="80"/>
                    <a:pt x="330" y="77"/>
                  </a:cubicBezTo>
                  <a:cubicBezTo>
                    <a:pt x="326" y="75"/>
                    <a:pt x="324" y="70"/>
                    <a:pt x="324" y="64"/>
                  </a:cubicBezTo>
                  <a:cubicBezTo>
                    <a:pt x="324" y="62"/>
                    <a:pt x="324" y="62"/>
                    <a:pt x="324" y="62"/>
                  </a:cubicBezTo>
                  <a:cubicBezTo>
                    <a:pt x="324" y="56"/>
                    <a:pt x="326" y="51"/>
                    <a:pt x="330" y="49"/>
                  </a:cubicBezTo>
                  <a:cubicBezTo>
                    <a:pt x="334" y="46"/>
                    <a:pt x="339" y="44"/>
                    <a:pt x="347" y="44"/>
                  </a:cubicBezTo>
                  <a:cubicBezTo>
                    <a:pt x="351" y="44"/>
                    <a:pt x="354" y="45"/>
                    <a:pt x="358" y="46"/>
                  </a:cubicBezTo>
                  <a:cubicBezTo>
                    <a:pt x="360" y="46"/>
                    <a:pt x="362" y="47"/>
                    <a:pt x="363" y="48"/>
                  </a:cubicBezTo>
                  <a:cubicBezTo>
                    <a:pt x="363" y="44"/>
                    <a:pt x="363" y="44"/>
                    <a:pt x="363" y="44"/>
                  </a:cubicBezTo>
                  <a:cubicBezTo>
                    <a:pt x="363" y="43"/>
                    <a:pt x="363" y="41"/>
                    <a:pt x="363" y="40"/>
                  </a:cubicBezTo>
                  <a:cubicBezTo>
                    <a:pt x="363" y="38"/>
                    <a:pt x="362" y="37"/>
                    <a:pt x="361" y="36"/>
                  </a:cubicBezTo>
                  <a:cubicBezTo>
                    <a:pt x="360" y="35"/>
                    <a:pt x="358" y="34"/>
                    <a:pt x="357" y="34"/>
                  </a:cubicBezTo>
                  <a:cubicBezTo>
                    <a:pt x="354" y="33"/>
                    <a:pt x="351" y="33"/>
                    <a:pt x="349" y="33"/>
                  </a:cubicBezTo>
                  <a:cubicBezTo>
                    <a:pt x="339" y="33"/>
                    <a:pt x="339" y="33"/>
                    <a:pt x="339" y="33"/>
                  </a:cubicBezTo>
                  <a:cubicBezTo>
                    <a:pt x="335" y="33"/>
                    <a:pt x="332" y="33"/>
                    <a:pt x="330" y="33"/>
                  </a:cubicBezTo>
                  <a:cubicBezTo>
                    <a:pt x="332" y="24"/>
                    <a:pt x="332" y="24"/>
                    <a:pt x="332" y="24"/>
                  </a:cubicBezTo>
                  <a:cubicBezTo>
                    <a:pt x="334" y="24"/>
                    <a:pt x="336" y="24"/>
                    <a:pt x="340" y="24"/>
                  </a:cubicBezTo>
                  <a:cubicBezTo>
                    <a:pt x="343" y="24"/>
                    <a:pt x="346" y="24"/>
                    <a:pt x="349" y="24"/>
                  </a:cubicBezTo>
                  <a:cubicBezTo>
                    <a:pt x="358" y="24"/>
                    <a:pt x="364" y="25"/>
                    <a:pt x="369" y="28"/>
                  </a:cubicBezTo>
                  <a:cubicBezTo>
                    <a:pt x="373" y="31"/>
                    <a:pt x="375" y="36"/>
                    <a:pt x="375" y="42"/>
                  </a:cubicBezTo>
                  <a:close/>
                  <a:moveTo>
                    <a:pt x="363" y="62"/>
                  </a:moveTo>
                  <a:cubicBezTo>
                    <a:pt x="363" y="61"/>
                    <a:pt x="363" y="59"/>
                    <a:pt x="363" y="58"/>
                  </a:cubicBezTo>
                  <a:cubicBezTo>
                    <a:pt x="363" y="57"/>
                    <a:pt x="362" y="56"/>
                    <a:pt x="361" y="56"/>
                  </a:cubicBezTo>
                  <a:cubicBezTo>
                    <a:pt x="360" y="55"/>
                    <a:pt x="359" y="54"/>
                    <a:pt x="357" y="54"/>
                  </a:cubicBezTo>
                  <a:cubicBezTo>
                    <a:pt x="355" y="54"/>
                    <a:pt x="353" y="54"/>
                    <a:pt x="350" y="54"/>
                  </a:cubicBezTo>
                  <a:cubicBezTo>
                    <a:pt x="348" y="54"/>
                    <a:pt x="348" y="54"/>
                    <a:pt x="348" y="54"/>
                  </a:cubicBezTo>
                  <a:cubicBezTo>
                    <a:pt x="346" y="54"/>
                    <a:pt x="344" y="54"/>
                    <a:pt x="342" y="54"/>
                  </a:cubicBezTo>
                  <a:cubicBezTo>
                    <a:pt x="340" y="54"/>
                    <a:pt x="339" y="55"/>
                    <a:pt x="338" y="56"/>
                  </a:cubicBezTo>
                  <a:cubicBezTo>
                    <a:pt x="337" y="56"/>
                    <a:pt x="336" y="57"/>
                    <a:pt x="336" y="58"/>
                  </a:cubicBezTo>
                  <a:cubicBezTo>
                    <a:pt x="335" y="59"/>
                    <a:pt x="335" y="61"/>
                    <a:pt x="335" y="62"/>
                  </a:cubicBezTo>
                  <a:cubicBezTo>
                    <a:pt x="335" y="64"/>
                    <a:pt x="335" y="64"/>
                    <a:pt x="335" y="64"/>
                  </a:cubicBezTo>
                  <a:cubicBezTo>
                    <a:pt x="335" y="67"/>
                    <a:pt x="336" y="69"/>
                    <a:pt x="338" y="70"/>
                  </a:cubicBezTo>
                  <a:cubicBezTo>
                    <a:pt x="339" y="72"/>
                    <a:pt x="342" y="72"/>
                    <a:pt x="346" y="72"/>
                  </a:cubicBezTo>
                  <a:cubicBezTo>
                    <a:pt x="363" y="72"/>
                    <a:pt x="363" y="72"/>
                    <a:pt x="363" y="72"/>
                  </a:cubicBezTo>
                  <a:lnTo>
                    <a:pt x="363" y="62"/>
                  </a:lnTo>
                  <a:close/>
                  <a:moveTo>
                    <a:pt x="312" y="26"/>
                  </a:moveTo>
                  <a:cubicBezTo>
                    <a:pt x="308" y="23"/>
                    <a:pt x="302" y="22"/>
                    <a:pt x="295" y="22"/>
                  </a:cubicBezTo>
                  <a:cubicBezTo>
                    <a:pt x="291" y="22"/>
                    <a:pt x="287" y="22"/>
                    <a:pt x="284" y="24"/>
                  </a:cubicBezTo>
                  <a:cubicBezTo>
                    <a:pt x="281" y="25"/>
                    <a:pt x="279" y="26"/>
                    <a:pt x="277" y="28"/>
                  </a:cubicBezTo>
                  <a:cubicBezTo>
                    <a:pt x="275" y="26"/>
                    <a:pt x="273" y="25"/>
                    <a:pt x="270" y="24"/>
                  </a:cubicBezTo>
                  <a:cubicBezTo>
                    <a:pt x="267" y="22"/>
                    <a:pt x="263" y="22"/>
                    <a:pt x="260" y="22"/>
                  </a:cubicBezTo>
                  <a:cubicBezTo>
                    <a:pt x="252" y="22"/>
                    <a:pt x="246" y="23"/>
                    <a:pt x="242" y="26"/>
                  </a:cubicBezTo>
                  <a:cubicBezTo>
                    <a:pt x="238" y="29"/>
                    <a:pt x="236" y="34"/>
                    <a:pt x="236" y="41"/>
                  </a:cubicBezTo>
                  <a:cubicBezTo>
                    <a:pt x="236" y="82"/>
                    <a:pt x="236" y="82"/>
                    <a:pt x="236" y="82"/>
                  </a:cubicBezTo>
                  <a:cubicBezTo>
                    <a:pt x="248" y="82"/>
                    <a:pt x="248" y="82"/>
                    <a:pt x="248" y="82"/>
                  </a:cubicBezTo>
                  <a:cubicBezTo>
                    <a:pt x="248" y="43"/>
                    <a:pt x="248" y="43"/>
                    <a:pt x="248" y="43"/>
                  </a:cubicBezTo>
                  <a:cubicBezTo>
                    <a:pt x="248" y="42"/>
                    <a:pt x="248" y="40"/>
                    <a:pt x="248" y="38"/>
                  </a:cubicBezTo>
                  <a:cubicBezTo>
                    <a:pt x="248" y="37"/>
                    <a:pt x="249" y="36"/>
                    <a:pt x="250" y="35"/>
                  </a:cubicBezTo>
                  <a:cubicBezTo>
                    <a:pt x="251" y="34"/>
                    <a:pt x="252" y="33"/>
                    <a:pt x="253" y="32"/>
                  </a:cubicBezTo>
                  <a:cubicBezTo>
                    <a:pt x="257" y="32"/>
                    <a:pt x="262" y="32"/>
                    <a:pt x="266" y="32"/>
                  </a:cubicBezTo>
                  <a:cubicBezTo>
                    <a:pt x="269" y="33"/>
                    <a:pt x="271" y="35"/>
                    <a:pt x="271" y="38"/>
                  </a:cubicBezTo>
                  <a:cubicBezTo>
                    <a:pt x="271" y="40"/>
                    <a:pt x="271" y="42"/>
                    <a:pt x="271" y="43"/>
                  </a:cubicBezTo>
                  <a:cubicBezTo>
                    <a:pt x="271" y="82"/>
                    <a:pt x="271" y="82"/>
                    <a:pt x="271" y="82"/>
                  </a:cubicBezTo>
                  <a:cubicBezTo>
                    <a:pt x="283" y="82"/>
                    <a:pt x="283" y="82"/>
                    <a:pt x="283" y="82"/>
                  </a:cubicBezTo>
                  <a:cubicBezTo>
                    <a:pt x="283" y="42"/>
                    <a:pt x="283" y="42"/>
                    <a:pt x="283" y="42"/>
                  </a:cubicBezTo>
                  <a:cubicBezTo>
                    <a:pt x="283" y="40"/>
                    <a:pt x="283" y="39"/>
                    <a:pt x="283" y="37"/>
                  </a:cubicBezTo>
                  <a:cubicBezTo>
                    <a:pt x="284" y="36"/>
                    <a:pt x="284" y="35"/>
                    <a:pt x="285" y="34"/>
                  </a:cubicBezTo>
                  <a:cubicBezTo>
                    <a:pt x="286" y="33"/>
                    <a:pt x="287" y="33"/>
                    <a:pt x="288" y="32"/>
                  </a:cubicBezTo>
                  <a:cubicBezTo>
                    <a:pt x="290" y="32"/>
                    <a:pt x="292" y="32"/>
                    <a:pt x="294" y="32"/>
                  </a:cubicBezTo>
                  <a:cubicBezTo>
                    <a:pt x="297" y="32"/>
                    <a:pt x="299" y="32"/>
                    <a:pt x="301" y="32"/>
                  </a:cubicBezTo>
                  <a:cubicBezTo>
                    <a:pt x="304" y="33"/>
                    <a:pt x="306" y="35"/>
                    <a:pt x="306" y="38"/>
                  </a:cubicBezTo>
                  <a:cubicBezTo>
                    <a:pt x="306" y="40"/>
                    <a:pt x="306" y="42"/>
                    <a:pt x="306" y="43"/>
                  </a:cubicBezTo>
                  <a:cubicBezTo>
                    <a:pt x="306" y="82"/>
                    <a:pt x="306" y="82"/>
                    <a:pt x="306" y="82"/>
                  </a:cubicBezTo>
                  <a:cubicBezTo>
                    <a:pt x="318" y="82"/>
                    <a:pt x="318" y="82"/>
                    <a:pt x="318" y="82"/>
                  </a:cubicBezTo>
                  <a:cubicBezTo>
                    <a:pt x="318" y="41"/>
                    <a:pt x="318" y="41"/>
                    <a:pt x="318" y="41"/>
                  </a:cubicBezTo>
                  <a:cubicBezTo>
                    <a:pt x="318" y="34"/>
                    <a:pt x="316" y="29"/>
                    <a:pt x="312" y="26"/>
                  </a:cubicBezTo>
                  <a:close/>
                  <a:moveTo>
                    <a:pt x="214" y="72"/>
                  </a:moveTo>
                  <a:cubicBezTo>
                    <a:pt x="213" y="72"/>
                    <a:pt x="212" y="71"/>
                    <a:pt x="211" y="70"/>
                  </a:cubicBezTo>
                  <a:cubicBezTo>
                    <a:pt x="210" y="69"/>
                    <a:pt x="210" y="68"/>
                    <a:pt x="209" y="66"/>
                  </a:cubicBezTo>
                  <a:cubicBezTo>
                    <a:pt x="209" y="64"/>
                    <a:pt x="209" y="62"/>
                    <a:pt x="209" y="60"/>
                  </a:cubicBezTo>
                  <a:cubicBezTo>
                    <a:pt x="209" y="33"/>
                    <a:pt x="209" y="33"/>
                    <a:pt x="209" y="33"/>
                  </a:cubicBezTo>
                  <a:cubicBezTo>
                    <a:pt x="228" y="33"/>
                    <a:pt x="228" y="33"/>
                    <a:pt x="228" y="33"/>
                  </a:cubicBezTo>
                  <a:cubicBezTo>
                    <a:pt x="230" y="24"/>
                    <a:pt x="230" y="24"/>
                    <a:pt x="230" y="24"/>
                  </a:cubicBezTo>
                  <a:cubicBezTo>
                    <a:pt x="209" y="24"/>
                    <a:pt x="209" y="24"/>
                    <a:pt x="209" y="24"/>
                  </a:cubicBezTo>
                  <a:cubicBezTo>
                    <a:pt x="209" y="8"/>
                    <a:pt x="209" y="8"/>
                    <a:pt x="209" y="8"/>
                  </a:cubicBezTo>
                  <a:cubicBezTo>
                    <a:pt x="197" y="10"/>
                    <a:pt x="197" y="10"/>
                    <a:pt x="197" y="10"/>
                  </a:cubicBezTo>
                  <a:cubicBezTo>
                    <a:pt x="197" y="61"/>
                    <a:pt x="197" y="61"/>
                    <a:pt x="197" y="61"/>
                  </a:cubicBezTo>
                  <a:cubicBezTo>
                    <a:pt x="197" y="64"/>
                    <a:pt x="198" y="68"/>
                    <a:pt x="198" y="71"/>
                  </a:cubicBezTo>
                  <a:cubicBezTo>
                    <a:pt x="199" y="73"/>
                    <a:pt x="200" y="76"/>
                    <a:pt x="202" y="77"/>
                  </a:cubicBezTo>
                  <a:cubicBezTo>
                    <a:pt x="204" y="79"/>
                    <a:pt x="206" y="80"/>
                    <a:pt x="209" y="81"/>
                  </a:cubicBezTo>
                  <a:cubicBezTo>
                    <a:pt x="212" y="81"/>
                    <a:pt x="216" y="82"/>
                    <a:pt x="220" y="82"/>
                  </a:cubicBezTo>
                  <a:cubicBezTo>
                    <a:pt x="228" y="82"/>
                    <a:pt x="228" y="82"/>
                    <a:pt x="228" y="82"/>
                  </a:cubicBezTo>
                  <a:cubicBezTo>
                    <a:pt x="230" y="72"/>
                    <a:pt x="230" y="72"/>
                    <a:pt x="230" y="72"/>
                  </a:cubicBezTo>
                  <a:cubicBezTo>
                    <a:pt x="219" y="72"/>
                    <a:pt x="219" y="72"/>
                    <a:pt x="219" y="72"/>
                  </a:cubicBezTo>
                  <a:cubicBezTo>
                    <a:pt x="218" y="72"/>
                    <a:pt x="216" y="72"/>
                    <a:pt x="214" y="72"/>
                  </a:cubicBezTo>
                  <a:close/>
                  <a:moveTo>
                    <a:pt x="175" y="24"/>
                  </a:moveTo>
                  <a:cubicBezTo>
                    <a:pt x="175" y="62"/>
                    <a:pt x="175" y="62"/>
                    <a:pt x="175" y="62"/>
                  </a:cubicBezTo>
                  <a:cubicBezTo>
                    <a:pt x="175" y="64"/>
                    <a:pt x="175" y="66"/>
                    <a:pt x="175" y="67"/>
                  </a:cubicBezTo>
                  <a:cubicBezTo>
                    <a:pt x="175" y="69"/>
                    <a:pt x="174" y="70"/>
                    <a:pt x="173" y="71"/>
                  </a:cubicBezTo>
                  <a:cubicBezTo>
                    <a:pt x="172" y="72"/>
                    <a:pt x="171" y="73"/>
                    <a:pt x="169" y="73"/>
                  </a:cubicBezTo>
                  <a:cubicBezTo>
                    <a:pt x="167" y="74"/>
                    <a:pt x="164" y="74"/>
                    <a:pt x="162" y="74"/>
                  </a:cubicBezTo>
                  <a:cubicBezTo>
                    <a:pt x="159" y="74"/>
                    <a:pt x="157" y="74"/>
                    <a:pt x="154" y="73"/>
                  </a:cubicBezTo>
                  <a:cubicBezTo>
                    <a:pt x="153" y="73"/>
                    <a:pt x="151" y="72"/>
                    <a:pt x="150" y="71"/>
                  </a:cubicBezTo>
                  <a:cubicBezTo>
                    <a:pt x="149" y="70"/>
                    <a:pt x="149" y="69"/>
                    <a:pt x="148" y="67"/>
                  </a:cubicBezTo>
                  <a:cubicBezTo>
                    <a:pt x="148" y="66"/>
                    <a:pt x="148" y="64"/>
                    <a:pt x="148" y="62"/>
                  </a:cubicBezTo>
                  <a:cubicBezTo>
                    <a:pt x="148" y="24"/>
                    <a:pt x="148" y="24"/>
                    <a:pt x="148" y="24"/>
                  </a:cubicBezTo>
                  <a:cubicBezTo>
                    <a:pt x="136" y="24"/>
                    <a:pt x="136" y="24"/>
                    <a:pt x="136" y="24"/>
                  </a:cubicBezTo>
                  <a:cubicBezTo>
                    <a:pt x="136" y="65"/>
                    <a:pt x="136" y="65"/>
                    <a:pt x="136" y="65"/>
                  </a:cubicBezTo>
                  <a:cubicBezTo>
                    <a:pt x="136" y="72"/>
                    <a:pt x="139" y="76"/>
                    <a:pt x="143" y="79"/>
                  </a:cubicBezTo>
                  <a:cubicBezTo>
                    <a:pt x="147" y="82"/>
                    <a:pt x="153" y="84"/>
                    <a:pt x="162" y="84"/>
                  </a:cubicBezTo>
                  <a:cubicBezTo>
                    <a:pt x="170" y="84"/>
                    <a:pt x="177" y="82"/>
                    <a:pt x="181" y="79"/>
                  </a:cubicBezTo>
                  <a:cubicBezTo>
                    <a:pt x="185" y="76"/>
                    <a:pt x="187" y="72"/>
                    <a:pt x="187" y="65"/>
                  </a:cubicBezTo>
                  <a:cubicBezTo>
                    <a:pt x="187" y="24"/>
                    <a:pt x="187" y="24"/>
                    <a:pt x="187" y="24"/>
                  </a:cubicBezTo>
                  <a:lnTo>
                    <a:pt x="175" y="24"/>
                  </a:lnTo>
                  <a:close/>
                  <a:moveTo>
                    <a:pt x="129" y="50"/>
                  </a:moveTo>
                  <a:cubicBezTo>
                    <a:pt x="129" y="56"/>
                    <a:pt x="129" y="56"/>
                    <a:pt x="129" y="56"/>
                  </a:cubicBezTo>
                  <a:cubicBezTo>
                    <a:pt x="130" y="60"/>
                    <a:pt x="129" y="65"/>
                    <a:pt x="128" y="69"/>
                  </a:cubicBezTo>
                  <a:cubicBezTo>
                    <a:pt x="127" y="72"/>
                    <a:pt x="125" y="75"/>
                    <a:pt x="123" y="78"/>
                  </a:cubicBezTo>
                  <a:cubicBezTo>
                    <a:pt x="121" y="80"/>
                    <a:pt x="118" y="82"/>
                    <a:pt x="115" y="82"/>
                  </a:cubicBezTo>
                  <a:cubicBezTo>
                    <a:pt x="111" y="83"/>
                    <a:pt x="107" y="84"/>
                    <a:pt x="102" y="84"/>
                  </a:cubicBezTo>
                  <a:cubicBezTo>
                    <a:pt x="98" y="84"/>
                    <a:pt x="94" y="83"/>
                    <a:pt x="90" y="82"/>
                  </a:cubicBezTo>
                  <a:cubicBezTo>
                    <a:pt x="87" y="82"/>
                    <a:pt x="84" y="80"/>
                    <a:pt x="82" y="78"/>
                  </a:cubicBezTo>
                  <a:cubicBezTo>
                    <a:pt x="79" y="75"/>
                    <a:pt x="78" y="72"/>
                    <a:pt x="77" y="69"/>
                  </a:cubicBezTo>
                  <a:cubicBezTo>
                    <a:pt x="76" y="65"/>
                    <a:pt x="75" y="60"/>
                    <a:pt x="75" y="56"/>
                  </a:cubicBezTo>
                  <a:cubicBezTo>
                    <a:pt x="75" y="50"/>
                    <a:pt x="75" y="50"/>
                    <a:pt x="75" y="50"/>
                  </a:cubicBezTo>
                  <a:cubicBezTo>
                    <a:pt x="75" y="45"/>
                    <a:pt x="76" y="41"/>
                    <a:pt x="77" y="36"/>
                  </a:cubicBezTo>
                  <a:cubicBezTo>
                    <a:pt x="78" y="33"/>
                    <a:pt x="79" y="30"/>
                    <a:pt x="82" y="28"/>
                  </a:cubicBezTo>
                  <a:cubicBezTo>
                    <a:pt x="84" y="25"/>
                    <a:pt x="87" y="24"/>
                    <a:pt x="90" y="23"/>
                  </a:cubicBezTo>
                  <a:cubicBezTo>
                    <a:pt x="94" y="22"/>
                    <a:pt x="98" y="22"/>
                    <a:pt x="102" y="22"/>
                  </a:cubicBezTo>
                  <a:cubicBezTo>
                    <a:pt x="107" y="22"/>
                    <a:pt x="111" y="22"/>
                    <a:pt x="115" y="23"/>
                  </a:cubicBezTo>
                  <a:cubicBezTo>
                    <a:pt x="118" y="24"/>
                    <a:pt x="121" y="25"/>
                    <a:pt x="123" y="28"/>
                  </a:cubicBezTo>
                  <a:cubicBezTo>
                    <a:pt x="125" y="30"/>
                    <a:pt x="127" y="33"/>
                    <a:pt x="128" y="36"/>
                  </a:cubicBezTo>
                  <a:cubicBezTo>
                    <a:pt x="129" y="41"/>
                    <a:pt x="130" y="45"/>
                    <a:pt x="129" y="50"/>
                  </a:cubicBezTo>
                  <a:close/>
                  <a:moveTo>
                    <a:pt x="117" y="50"/>
                  </a:moveTo>
                  <a:cubicBezTo>
                    <a:pt x="118" y="46"/>
                    <a:pt x="117" y="43"/>
                    <a:pt x="117" y="40"/>
                  </a:cubicBezTo>
                  <a:cubicBezTo>
                    <a:pt x="117" y="38"/>
                    <a:pt x="116" y="36"/>
                    <a:pt x="115" y="35"/>
                  </a:cubicBezTo>
                  <a:cubicBezTo>
                    <a:pt x="113" y="33"/>
                    <a:pt x="112" y="33"/>
                    <a:pt x="110" y="32"/>
                  </a:cubicBezTo>
                  <a:cubicBezTo>
                    <a:pt x="108" y="32"/>
                    <a:pt x="105" y="32"/>
                    <a:pt x="102" y="32"/>
                  </a:cubicBezTo>
                  <a:cubicBezTo>
                    <a:pt x="100" y="32"/>
                    <a:pt x="97" y="32"/>
                    <a:pt x="95" y="32"/>
                  </a:cubicBezTo>
                  <a:cubicBezTo>
                    <a:pt x="93" y="33"/>
                    <a:pt x="91" y="33"/>
                    <a:pt x="90" y="35"/>
                  </a:cubicBezTo>
                  <a:cubicBezTo>
                    <a:pt x="89" y="36"/>
                    <a:pt x="88" y="38"/>
                    <a:pt x="88" y="40"/>
                  </a:cubicBezTo>
                  <a:cubicBezTo>
                    <a:pt x="88" y="43"/>
                    <a:pt x="87" y="46"/>
                    <a:pt x="87" y="50"/>
                  </a:cubicBezTo>
                  <a:cubicBezTo>
                    <a:pt x="87" y="56"/>
                    <a:pt x="87" y="56"/>
                    <a:pt x="87" y="56"/>
                  </a:cubicBezTo>
                  <a:cubicBezTo>
                    <a:pt x="87" y="59"/>
                    <a:pt x="88" y="62"/>
                    <a:pt x="88" y="65"/>
                  </a:cubicBezTo>
                  <a:cubicBezTo>
                    <a:pt x="88" y="67"/>
                    <a:pt x="89" y="69"/>
                    <a:pt x="90" y="71"/>
                  </a:cubicBezTo>
                  <a:cubicBezTo>
                    <a:pt x="91" y="72"/>
                    <a:pt x="93" y="73"/>
                    <a:pt x="95" y="73"/>
                  </a:cubicBezTo>
                  <a:cubicBezTo>
                    <a:pt x="97" y="74"/>
                    <a:pt x="100" y="74"/>
                    <a:pt x="102" y="74"/>
                  </a:cubicBezTo>
                  <a:cubicBezTo>
                    <a:pt x="105" y="74"/>
                    <a:pt x="108" y="74"/>
                    <a:pt x="110" y="73"/>
                  </a:cubicBezTo>
                  <a:cubicBezTo>
                    <a:pt x="112" y="73"/>
                    <a:pt x="113" y="72"/>
                    <a:pt x="115" y="71"/>
                  </a:cubicBezTo>
                  <a:cubicBezTo>
                    <a:pt x="116" y="69"/>
                    <a:pt x="117" y="67"/>
                    <a:pt x="117" y="65"/>
                  </a:cubicBezTo>
                  <a:cubicBezTo>
                    <a:pt x="117" y="62"/>
                    <a:pt x="117" y="59"/>
                    <a:pt x="117" y="56"/>
                  </a:cubicBezTo>
                  <a:lnTo>
                    <a:pt x="117" y="50"/>
                  </a:lnTo>
                  <a:close/>
                  <a:moveTo>
                    <a:pt x="69" y="24"/>
                  </a:moveTo>
                  <a:cubicBezTo>
                    <a:pt x="61" y="24"/>
                    <a:pt x="61" y="24"/>
                    <a:pt x="61" y="24"/>
                  </a:cubicBezTo>
                  <a:cubicBezTo>
                    <a:pt x="58" y="23"/>
                    <a:pt x="55" y="24"/>
                    <a:pt x="52" y="24"/>
                  </a:cubicBezTo>
                  <a:cubicBezTo>
                    <a:pt x="49" y="25"/>
                    <a:pt x="47" y="26"/>
                    <a:pt x="45" y="28"/>
                  </a:cubicBezTo>
                  <a:cubicBezTo>
                    <a:pt x="43" y="29"/>
                    <a:pt x="41" y="31"/>
                    <a:pt x="40" y="33"/>
                  </a:cubicBezTo>
                  <a:cubicBezTo>
                    <a:pt x="39" y="36"/>
                    <a:pt x="39" y="39"/>
                    <a:pt x="39" y="42"/>
                  </a:cubicBezTo>
                  <a:cubicBezTo>
                    <a:pt x="39" y="82"/>
                    <a:pt x="39" y="82"/>
                    <a:pt x="39" y="82"/>
                  </a:cubicBezTo>
                  <a:cubicBezTo>
                    <a:pt x="50" y="82"/>
                    <a:pt x="50" y="82"/>
                    <a:pt x="50" y="82"/>
                  </a:cubicBezTo>
                  <a:cubicBezTo>
                    <a:pt x="50" y="45"/>
                    <a:pt x="50" y="45"/>
                    <a:pt x="50" y="45"/>
                  </a:cubicBezTo>
                  <a:cubicBezTo>
                    <a:pt x="50" y="43"/>
                    <a:pt x="51" y="41"/>
                    <a:pt x="51" y="40"/>
                  </a:cubicBezTo>
                  <a:cubicBezTo>
                    <a:pt x="51" y="38"/>
                    <a:pt x="51" y="37"/>
                    <a:pt x="52" y="36"/>
                  </a:cubicBezTo>
                  <a:cubicBezTo>
                    <a:pt x="53" y="35"/>
                    <a:pt x="54" y="34"/>
                    <a:pt x="56" y="34"/>
                  </a:cubicBezTo>
                  <a:cubicBezTo>
                    <a:pt x="58" y="33"/>
                    <a:pt x="60" y="33"/>
                    <a:pt x="62" y="33"/>
                  </a:cubicBezTo>
                  <a:cubicBezTo>
                    <a:pt x="65" y="33"/>
                    <a:pt x="65" y="33"/>
                    <a:pt x="65" y="33"/>
                  </a:cubicBezTo>
                  <a:cubicBezTo>
                    <a:pt x="66" y="33"/>
                    <a:pt x="67" y="33"/>
                    <a:pt x="68" y="33"/>
                  </a:cubicBezTo>
                  <a:cubicBezTo>
                    <a:pt x="71" y="33"/>
                    <a:pt x="71" y="33"/>
                    <a:pt x="71" y="33"/>
                  </a:cubicBezTo>
                  <a:cubicBezTo>
                    <a:pt x="72" y="33"/>
                    <a:pt x="72" y="33"/>
                    <a:pt x="72" y="33"/>
                  </a:cubicBezTo>
                  <a:cubicBezTo>
                    <a:pt x="74" y="24"/>
                    <a:pt x="74" y="24"/>
                    <a:pt x="74" y="24"/>
                  </a:cubicBezTo>
                  <a:cubicBezTo>
                    <a:pt x="72" y="24"/>
                    <a:pt x="71" y="24"/>
                    <a:pt x="69" y="24"/>
                  </a:cubicBezTo>
                  <a:close/>
                  <a:moveTo>
                    <a:pt x="17" y="72"/>
                  </a:moveTo>
                  <a:cubicBezTo>
                    <a:pt x="15" y="72"/>
                    <a:pt x="14" y="71"/>
                    <a:pt x="14" y="70"/>
                  </a:cubicBezTo>
                  <a:cubicBezTo>
                    <a:pt x="13" y="69"/>
                    <a:pt x="12" y="68"/>
                    <a:pt x="12" y="66"/>
                  </a:cubicBezTo>
                  <a:cubicBezTo>
                    <a:pt x="12" y="64"/>
                    <a:pt x="12" y="62"/>
                    <a:pt x="12" y="60"/>
                  </a:cubicBezTo>
                  <a:cubicBezTo>
                    <a:pt x="12" y="33"/>
                    <a:pt x="12" y="33"/>
                    <a:pt x="12" y="33"/>
                  </a:cubicBezTo>
                  <a:cubicBezTo>
                    <a:pt x="31" y="33"/>
                    <a:pt x="31" y="33"/>
                    <a:pt x="31" y="33"/>
                  </a:cubicBezTo>
                  <a:cubicBezTo>
                    <a:pt x="33" y="24"/>
                    <a:pt x="33" y="24"/>
                    <a:pt x="33" y="24"/>
                  </a:cubicBezTo>
                  <a:cubicBezTo>
                    <a:pt x="12" y="24"/>
                    <a:pt x="12" y="24"/>
                    <a:pt x="12" y="24"/>
                  </a:cubicBezTo>
                  <a:cubicBezTo>
                    <a:pt x="12" y="8"/>
                    <a:pt x="12" y="8"/>
                    <a:pt x="12" y="8"/>
                  </a:cubicBezTo>
                  <a:cubicBezTo>
                    <a:pt x="0" y="10"/>
                    <a:pt x="0" y="10"/>
                    <a:pt x="0" y="10"/>
                  </a:cubicBezTo>
                  <a:cubicBezTo>
                    <a:pt x="0" y="61"/>
                    <a:pt x="0" y="61"/>
                    <a:pt x="0" y="61"/>
                  </a:cubicBezTo>
                  <a:cubicBezTo>
                    <a:pt x="0" y="64"/>
                    <a:pt x="0" y="67"/>
                    <a:pt x="1" y="71"/>
                  </a:cubicBezTo>
                  <a:cubicBezTo>
                    <a:pt x="1" y="73"/>
                    <a:pt x="2" y="76"/>
                    <a:pt x="4" y="77"/>
                  </a:cubicBezTo>
                  <a:cubicBezTo>
                    <a:pt x="6" y="79"/>
                    <a:pt x="9" y="80"/>
                    <a:pt x="11" y="81"/>
                  </a:cubicBezTo>
                  <a:cubicBezTo>
                    <a:pt x="15" y="81"/>
                    <a:pt x="18" y="82"/>
                    <a:pt x="22" y="82"/>
                  </a:cubicBezTo>
                  <a:cubicBezTo>
                    <a:pt x="30" y="82"/>
                    <a:pt x="30" y="82"/>
                    <a:pt x="30" y="82"/>
                  </a:cubicBezTo>
                  <a:cubicBezTo>
                    <a:pt x="32" y="72"/>
                    <a:pt x="32" y="72"/>
                    <a:pt x="32" y="72"/>
                  </a:cubicBezTo>
                  <a:cubicBezTo>
                    <a:pt x="22" y="72"/>
                    <a:pt x="22" y="72"/>
                    <a:pt x="22" y="72"/>
                  </a:cubicBezTo>
                  <a:cubicBezTo>
                    <a:pt x="20" y="72"/>
                    <a:pt x="18" y="72"/>
                    <a:pt x="17" y="72"/>
                  </a:cubicBezTo>
                  <a:close/>
                  <a:moveTo>
                    <a:pt x="461" y="43"/>
                  </a:moveTo>
                  <a:cubicBezTo>
                    <a:pt x="465" y="38"/>
                    <a:pt x="465" y="38"/>
                    <a:pt x="465" y="38"/>
                  </a:cubicBezTo>
                  <a:cubicBezTo>
                    <a:pt x="468" y="35"/>
                    <a:pt x="470" y="31"/>
                    <a:pt x="470" y="27"/>
                  </a:cubicBezTo>
                  <a:cubicBezTo>
                    <a:pt x="470" y="0"/>
                    <a:pt x="470" y="0"/>
                    <a:pt x="470" y="0"/>
                  </a:cubicBezTo>
                  <a:cubicBezTo>
                    <a:pt x="461" y="0"/>
                    <a:pt x="461" y="0"/>
                    <a:pt x="461" y="0"/>
                  </a:cubicBezTo>
                  <a:lnTo>
                    <a:pt x="461" y="43"/>
                  </a:lnTo>
                  <a:close/>
                  <a:moveTo>
                    <a:pt x="444" y="0"/>
                  </a:moveTo>
                  <a:cubicBezTo>
                    <a:pt x="410" y="0"/>
                    <a:pt x="410" y="0"/>
                    <a:pt x="410" y="0"/>
                  </a:cubicBezTo>
                  <a:cubicBezTo>
                    <a:pt x="400" y="9"/>
                    <a:pt x="400" y="9"/>
                    <a:pt x="400" y="9"/>
                  </a:cubicBezTo>
                  <a:cubicBezTo>
                    <a:pt x="444" y="9"/>
                    <a:pt x="444" y="9"/>
                    <a:pt x="444" y="9"/>
                  </a:cubicBezTo>
                  <a:lnTo>
                    <a:pt x="4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6">
              <a:extLst>
                <a:ext uri="{FF2B5EF4-FFF2-40B4-BE49-F238E27FC236}">
                  <a16:creationId xmlns:a16="http://schemas.microsoft.com/office/drawing/2014/main" id="{4FBFA84C-185B-46C0-A19A-D7FCA28ADA0C}"/>
                </a:ext>
              </a:extLst>
            </p:cNvPr>
            <p:cNvSpPr>
              <a:spLocks noEditPoints="1"/>
            </p:cNvSpPr>
            <p:nvPr/>
          </p:nvSpPr>
          <p:spPr bwMode="auto">
            <a:xfrm>
              <a:off x="6913902" y="2244725"/>
              <a:ext cx="1214438" cy="650875"/>
            </a:xfrm>
            <a:custGeom>
              <a:avLst/>
              <a:gdLst>
                <a:gd name="T0" fmla="*/ 2147483646 w 364"/>
                <a:gd name="T1" fmla="*/ 2147483646 h 193"/>
                <a:gd name="T2" fmla="*/ 2147483646 w 364"/>
                <a:gd name="T3" fmla="*/ 2147483646 h 193"/>
                <a:gd name="T4" fmla="*/ 2147483646 w 364"/>
                <a:gd name="T5" fmla="*/ 2147483646 h 193"/>
                <a:gd name="T6" fmla="*/ 2147483646 w 364"/>
                <a:gd name="T7" fmla="*/ 2147483646 h 193"/>
                <a:gd name="T8" fmla="*/ 2147483646 w 364"/>
                <a:gd name="T9" fmla="*/ 2147483646 h 193"/>
                <a:gd name="T10" fmla="*/ 2147483646 w 364"/>
                <a:gd name="T11" fmla="*/ 2147483646 h 193"/>
                <a:gd name="T12" fmla="*/ 2147483646 w 364"/>
                <a:gd name="T13" fmla="*/ 2147483646 h 193"/>
                <a:gd name="T14" fmla="*/ 2147483646 w 364"/>
                <a:gd name="T15" fmla="*/ 2147483646 h 193"/>
                <a:gd name="T16" fmla="*/ 2147483646 w 364"/>
                <a:gd name="T17" fmla="*/ 2147483646 h 193"/>
                <a:gd name="T18" fmla="*/ 2147483646 w 364"/>
                <a:gd name="T19" fmla="*/ 2147483646 h 193"/>
                <a:gd name="T20" fmla="*/ 2147483646 w 364"/>
                <a:gd name="T21" fmla="*/ 2147483646 h 193"/>
                <a:gd name="T22" fmla="*/ 2147483646 w 364"/>
                <a:gd name="T23" fmla="*/ 2147483646 h 193"/>
                <a:gd name="T24" fmla="*/ 2147483646 w 364"/>
                <a:gd name="T25" fmla="*/ 2147483646 h 193"/>
                <a:gd name="T26" fmla="*/ 2147483646 w 364"/>
                <a:gd name="T27" fmla="*/ 2147483646 h 193"/>
                <a:gd name="T28" fmla="*/ 2147483646 w 364"/>
                <a:gd name="T29" fmla="*/ 2147483646 h 193"/>
                <a:gd name="T30" fmla="*/ 2147483646 w 364"/>
                <a:gd name="T31" fmla="*/ 2147483646 h 193"/>
                <a:gd name="T32" fmla="*/ 2147483646 w 364"/>
                <a:gd name="T33" fmla="*/ 2147483646 h 193"/>
                <a:gd name="T34" fmla="*/ 2147483646 w 364"/>
                <a:gd name="T35" fmla="*/ 2147483646 h 193"/>
                <a:gd name="T36" fmla="*/ 2147483646 w 364"/>
                <a:gd name="T37" fmla="*/ 2147483646 h 193"/>
                <a:gd name="T38" fmla="*/ 2147483646 w 364"/>
                <a:gd name="T39" fmla="*/ 2147483646 h 193"/>
                <a:gd name="T40" fmla="*/ 2147483646 w 364"/>
                <a:gd name="T41" fmla="*/ 2147483646 h 193"/>
                <a:gd name="T42" fmla="*/ 2147483646 w 364"/>
                <a:gd name="T43" fmla="*/ 2147483646 h 193"/>
                <a:gd name="T44" fmla="*/ 2147483646 w 364"/>
                <a:gd name="T45" fmla="*/ 2147483646 h 193"/>
                <a:gd name="T46" fmla="*/ 2147483646 w 364"/>
                <a:gd name="T47" fmla="*/ 2147483646 h 193"/>
                <a:gd name="T48" fmla="*/ 2147483646 w 364"/>
                <a:gd name="T49" fmla="*/ 2147483646 h 193"/>
                <a:gd name="T50" fmla="*/ 2147483646 w 364"/>
                <a:gd name="T51" fmla="*/ 2147483646 h 193"/>
                <a:gd name="T52" fmla="*/ 2147483646 w 364"/>
                <a:gd name="T53" fmla="*/ 2147483646 h 193"/>
                <a:gd name="T54" fmla="*/ 2147483646 w 364"/>
                <a:gd name="T55" fmla="*/ 2147483646 h 193"/>
                <a:gd name="T56" fmla="*/ 2147483646 w 364"/>
                <a:gd name="T57" fmla="*/ 2147483646 h 193"/>
                <a:gd name="T58" fmla="*/ 2147483646 w 364"/>
                <a:gd name="T59" fmla="*/ 2147483646 h 193"/>
                <a:gd name="T60" fmla="*/ 2147483646 w 364"/>
                <a:gd name="T61" fmla="*/ 2147483646 h 193"/>
                <a:gd name="T62" fmla="*/ 2147483646 w 364"/>
                <a:gd name="T63" fmla="*/ 2147483646 h 193"/>
                <a:gd name="T64" fmla="*/ 2147483646 w 364"/>
                <a:gd name="T65" fmla="*/ 2147483646 h 193"/>
                <a:gd name="T66" fmla="*/ 2147483646 w 364"/>
                <a:gd name="T67" fmla="*/ 2147483646 h 193"/>
                <a:gd name="T68" fmla="*/ 2147483646 w 364"/>
                <a:gd name="T69" fmla="*/ 2147483646 h 193"/>
                <a:gd name="T70" fmla="*/ 2147483646 w 364"/>
                <a:gd name="T71" fmla="*/ 2147483646 h 193"/>
                <a:gd name="T72" fmla="*/ 2147483646 w 364"/>
                <a:gd name="T73" fmla="*/ 2147483646 h 193"/>
                <a:gd name="T74" fmla="*/ 2147483646 w 364"/>
                <a:gd name="T75" fmla="*/ 2147483646 h 193"/>
                <a:gd name="T76" fmla="*/ 2147483646 w 364"/>
                <a:gd name="T77" fmla="*/ 2147483646 h 193"/>
                <a:gd name="T78" fmla="*/ 2147483646 w 364"/>
                <a:gd name="T79" fmla="*/ 2147483646 h 193"/>
                <a:gd name="T80" fmla="*/ 2147483646 w 364"/>
                <a:gd name="T81" fmla="*/ 2147483646 h 193"/>
                <a:gd name="T82" fmla="*/ 2147483646 w 364"/>
                <a:gd name="T83" fmla="*/ 2147483646 h 193"/>
                <a:gd name="T84" fmla="*/ 2147483646 w 364"/>
                <a:gd name="T85" fmla="*/ 2147483646 h 193"/>
                <a:gd name="T86" fmla="*/ 2147483646 w 364"/>
                <a:gd name="T87" fmla="*/ 2147483646 h 193"/>
                <a:gd name="T88" fmla="*/ 2147483646 w 364"/>
                <a:gd name="T89" fmla="*/ 2147483646 h 193"/>
                <a:gd name="T90" fmla="*/ 2147483646 w 364"/>
                <a:gd name="T91" fmla="*/ 2147483646 h 193"/>
                <a:gd name="T92" fmla="*/ 2147483646 w 364"/>
                <a:gd name="T93" fmla="*/ 2147483646 h 193"/>
                <a:gd name="T94" fmla="*/ 2147483646 w 364"/>
                <a:gd name="T95" fmla="*/ 2147483646 h 193"/>
                <a:gd name="T96" fmla="*/ 2147483646 w 364"/>
                <a:gd name="T97" fmla="*/ 2147483646 h 193"/>
                <a:gd name="T98" fmla="*/ 2147483646 w 364"/>
                <a:gd name="T99" fmla="*/ 2147483646 h 193"/>
                <a:gd name="T100" fmla="*/ 2147483646 w 364"/>
                <a:gd name="T101" fmla="*/ 2147483646 h 193"/>
                <a:gd name="T102" fmla="*/ 2147483646 w 364"/>
                <a:gd name="T103" fmla="*/ 2147483646 h 193"/>
                <a:gd name="T104" fmla="*/ 2147483646 w 364"/>
                <a:gd name="T105" fmla="*/ 2147483646 h 193"/>
                <a:gd name="T106" fmla="*/ 2147483646 w 364"/>
                <a:gd name="T107" fmla="*/ 2147483646 h 193"/>
                <a:gd name="T108" fmla="*/ 2147483646 w 364"/>
                <a:gd name="T109" fmla="*/ 2147483646 h 193"/>
                <a:gd name="T110" fmla="*/ 2147483646 w 364"/>
                <a:gd name="T111" fmla="*/ 214748364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4" h="193">
                  <a:moveTo>
                    <a:pt x="342" y="70"/>
                  </a:moveTo>
                  <a:cubicBezTo>
                    <a:pt x="342" y="70"/>
                    <a:pt x="342" y="70"/>
                    <a:pt x="342" y="70"/>
                  </a:cubicBezTo>
                  <a:cubicBezTo>
                    <a:pt x="342" y="14"/>
                    <a:pt x="342" y="14"/>
                    <a:pt x="342" y="14"/>
                  </a:cubicBezTo>
                  <a:cubicBezTo>
                    <a:pt x="351" y="14"/>
                    <a:pt x="351" y="14"/>
                    <a:pt x="351" y="14"/>
                  </a:cubicBezTo>
                  <a:cubicBezTo>
                    <a:pt x="351" y="60"/>
                    <a:pt x="351" y="60"/>
                    <a:pt x="351" y="60"/>
                  </a:cubicBezTo>
                  <a:lnTo>
                    <a:pt x="342" y="70"/>
                  </a:lnTo>
                  <a:close/>
                  <a:moveTo>
                    <a:pt x="307" y="10"/>
                  </a:moveTo>
                  <a:cubicBezTo>
                    <a:pt x="364" y="10"/>
                    <a:pt x="364" y="10"/>
                    <a:pt x="364" y="10"/>
                  </a:cubicBezTo>
                  <a:cubicBezTo>
                    <a:pt x="364" y="0"/>
                    <a:pt x="364" y="0"/>
                    <a:pt x="364" y="0"/>
                  </a:cubicBezTo>
                  <a:cubicBezTo>
                    <a:pt x="324" y="0"/>
                    <a:pt x="324" y="0"/>
                    <a:pt x="324" y="0"/>
                  </a:cubicBezTo>
                  <a:cubicBezTo>
                    <a:pt x="320" y="0"/>
                    <a:pt x="315" y="2"/>
                    <a:pt x="312" y="5"/>
                  </a:cubicBezTo>
                  <a:lnTo>
                    <a:pt x="307" y="10"/>
                  </a:lnTo>
                  <a:close/>
                  <a:moveTo>
                    <a:pt x="304" y="174"/>
                  </a:moveTo>
                  <a:cubicBezTo>
                    <a:pt x="304" y="136"/>
                    <a:pt x="304" y="136"/>
                    <a:pt x="304" y="136"/>
                  </a:cubicBezTo>
                  <a:cubicBezTo>
                    <a:pt x="304" y="135"/>
                    <a:pt x="304" y="133"/>
                    <a:pt x="304" y="132"/>
                  </a:cubicBezTo>
                  <a:cubicBezTo>
                    <a:pt x="304" y="130"/>
                    <a:pt x="305" y="129"/>
                    <a:pt x="305" y="128"/>
                  </a:cubicBezTo>
                  <a:cubicBezTo>
                    <a:pt x="306" y="127"/>
                    <a:pt x="308" y="126"/>
                    <a:pt x="309" y="126"/>
                  </a:cubicBezTo>
                  <a:cubicBezTo>
                    <a:pt x="311" y="125"/>
                    <a:pt x="313" y="125"/>
                    <a:pt x="315" y="125"/>
                  </a:cubicBezTo>
                  <a:cubicBezTo>
                    <a:pt x="318" y="125"/>
                    <a:pt x="318" y="125"/>
                    <a:pt x="318" y="125"/>
                  </a:cubicBezTo>
                  <a:cubicBezTo>
                    <a:pt x="319" y="125"/>
                    <a:pt x="320" y="125"/>
                    <a:pt x="321" y="125"/>
                  </a:cubicBezTo>
                  <a:cubicBezTo>
                    <a:pt x="324" y="125"/>
                    <a:pt x="324" y="125"/>
                    <a:pt x="324" y="125"/>
                  </a:cubicBezTo>
                  <a:cubicBezTo>
                    <a:pt x="325" y="125"/>
                    <a:pt x="325" y="125"/>
                    <a:pt x="325" y="125"/>
                  </a:cubicBezTo>
                  <a:cubicBezTo>
                    <a:pt x="327" y="115"/>
                    <a:pt x="327" y="115"/>
                    <a:pt x="327" y="115"/>
                  </a:cubicBezTo>
                  <a:cubicBezTo>
                    <a:pt x="326" y="115"/>
                    <a:pt x="324" y="115"/>
                    <a:pt x="322" y="115"/>
                  </a:cubicBezTo>
                  <a:cubicBezTo>
                    <a:pt x="314" y="115"/>
                    <a:pt x="314" y="115"/>
                    <a:pt x="314" y="115"/>
                  </a:cubicBezTo>
                  <a:cubicBezTo>
                    <a:pt x="311" y="115"/>
                    <a:pt x="308" y="116"/>
                    <a:pt x="305" y="116"/>
                  </a:cubicBezTo>
                  <a:cubicBezTo>
                    <a:pt x="302" y="117"/>
                    <a:pt x="300" y="118"/>
                    <a:pt x="298" y="119"/>
                  </a:cubicBezTo>
                  <a:cubicBezTo>
                    <a:pt x="296" y="121"/>
                    <a:pt x="295" y="123"/>
                    <a:pt x="294" y="125"/>
                  </a:cubicBezTo>
                  <a:cubicBezTo>
                    <a:pt x="292" y="128"/>
                    <a:pt x="292" y="131"/>
                    <a:pt x="292" y="134"/>
                  </a:cubicBezTo>
                  <a:cubicBezTo>
                    <a:pt x="292" y="173"/>
                    <a:pt x="292" y="173"/>
                    <a:pt x="292" y="173"/>
                  </a:cubicBezTo>
                  <a:lnTo>
                    <a:pt x="304" y="174"/>
                  </a:lnTo>
                  <a:close/>
                  <a:moveTo>
                    <a:pt x="285" y="135"/>
                  </a:moveTo>
                  <a:cubicBezTo>
                    <a:pt x="285" y="137"/>
                    <a:pt x="285" y="137"/>
                    <a:pt x="285" y="137"/>
                  </a:cubicBezTo>
                  <a:cubicBezTo>
                    <a:pt x="285" y="139"/>
                    <a:pt x="285" y="141"/>
                    <a:pt x="285" y="143"/>
                  </a:cubicBezTo>
                  <a:cubicBezTo>
                    <a:pt x="284" y="144"/>
                    <a:pt x="284" y="146"/>
                    <a:pt x="283" y="147"/>
                  </a:cubicBezTo>
                  <a:cubicBezTo>
                    <a:pt x="282" y="148"/>
                    <a:pt x="282" y="148"/>
                    <a:pt x="281" y="148"/>
                  </a:cubicBezTo>
                  <a:cubicBezTo>
                    <a:pt x="279" y="149"/>
                    <a:pt x="278" y="149"/>
                    <a:pt x="277" y="149"/>
                  </a:cubicBezTo>
                  <a:cubicBezTo>
                    <a:pt x="246" y="149"/>
                    <a:pt x="246" y="149"/>
                    <a:pt x="246" y="149"/>
                  </a:cubicBezTo>
                  <a:cubicBezTo>
                    <a:pt x="246" y="151"/>
                    <a:pt x="246" y="154"/>
                    <a:pt x="246" y="156"/>
                  </a:cubicBezTo>
                  <a:cubicBezTo>
                    <a:pt x="247" y="158"/>
                    <a:pt x="247" y="160"/>
                    <a:pt x="249" y="161"/>
                  </a:cubicBezTo>
                  <a:cubicBezTo>
                    <a:pt x="250" y="162"/>
                    <a:pt x="251" y="163"/>
                    <a:pt x="253" y="163"/>
                  </a:cubicBezTo>
                  <a:cubicBezTo>
                    <a:pt x="255" y="164"/>
                    <a:pt x="257" y="164"/>
                    <a:pt x="260" y="164"/>
                  </a:cubicBezTo>
                  <a:cubicBezTo>
                    <a:pt x="268" y="164"/>
                    <a:pt x="268" y="164"/>
                    <a:pt x="268" y="164"/>
                  </a:cubicBezTo>
                  <a:cubicBezTo>
                    <a:pt x="271" y="164"/>
                    <a:pt x="276" y="164"/>
                    <a:pt x="281" y="164"/>
                  </a:cubicBezTo>
                  <a:cubicBezTo>
                    <a:pt x="279" y="174"/>
                    <a:pt x="279" y="174"/>
                    <a:pt x="279" y="174"/>
                  </a:cubicBezTo>
                  <a:cubicBezTo>
                    <a:pt x="273" y="174"/>
                    <a:pt x="273" y="174"/>
                    <a:pt x="273" y="174"/>
                  </a:cubicBezTo>
                  <a:cubicBezTo>
                    <a:pt x="268" y="174"/>
                    <a:pt x="268" y="174"/>
                    <a:pt x="268" y="174"/>
                  </a:cubicBezTo>
                  <a:cubicBezTo>
                    <a:pt x="260" y="174"/>
                    <a:pt x="260" y="174"/>
                    <a:pt x="260" y="174"/>
                  </a:cubicBezTo>
                  <a:cubicBezTo>
                    <a:pt x="255" y="174"/>
                    <a:pt x="251" y="173"/>
                    <a:pt x="247" y="172"/>
                  </a:cubicBezTo>
                  <a:cubicBezTo>
                    <a:pt x="244" y="171"/>
                    <a:pt x="241" y="169"/>
                    <a:pt x="239" y="167"/>
                  </a:cubicBezTo>
                  <a:cubicBezTo>
                    <a:pt x="237" y="164"/>
                    <a:pt x="236" y="161"/>
                    <a:pt x="235" y="158"/>
                  </a:cubicBezTo>
                  <a:cubicBezTo>
                    <a:pt x="234" y="155"/>
                    <a:pt x="234" y="151"/>
                    <a:pt x="234" y="147"/>
                  </a:cubicBezTo>
                  <a:cubicBezTo>
                    <a:pt x="234" y="141"/>
                    <a:pt x="234" y="141"/>
                    <a:pt x="234" y="141"/>
                  </a:cubicBezTo>
                  <a:cubicBezTo>
                    <a:pt x="234" y="137"/>
                    <a:pt x="234" y="133"/>
                    <a:pt x="235" y="130"/>
                  </a:cubicBezTo>
                  <a:cubicBezTo>
                    <a:pt x="236" y="127"/>
                    <a:pt x="237" y="124"/>
                    <a:pt x="239" y="121"/>
                  </a:cubicBezTo>
                  <a:cubicBezTo>
                    <a:pt x="241" y="119"/>
                    <a:pt x="244" y="117"/>
                    <a:pt x="247" y="116"/>
                  </a:cubicBezTo>
                  <a:cubicBezTo>
                    <a:pt x="251" y="114"/>
                    <a:pt x="256" y="114"/>
                    <a:pt x="260" y="114"/>
                  </a:cubicBezTo>
                  <a:cubicBezTo>
                    <a:pt x="265" y="114"/>
                    <a:pt x="269" y="114"/>
                    <a:pt x="273" y="115"/>
                  </a:cubicBezTo>
                  <a:cubicBezTo>
                    <a:pt x="276" y="116"/>
                    <a:pt x="278" y="118"/>
                    <a:pt x="280" y="120"/>
                  </a:cubicBezTo>
                  <a:cubicBezTo>
                    <a:pt x="282" y="122"/>
                    <a:pt x="283" y="124"/>
                    <a:pt x="284" y="127"/>
                  </a:cubicBezTo>
                  <a:cubicBezTo>
                    <a:pt x="285" y="130"/>
                    <a:pt x="285" y="132"/>
                    <a:pt x="285" y="135"/>
                  </a:cubicBezTo>
                  <a:close/>
                  <a:moveTo>
                    <a:pt x="274" y="136"/>
                  </a:moveTo>
                  <a:cubicBezTo>
                    <a:pt x="274" y="134"/>
                    <a:pt x="274" y="132"/>
                    <a:pt x="273" y="130"/>
                  </a:cubicBezTo>
                  <a:cubicBezTo>
                    <a:pt x="273" y="128"/>
                    <a:pt x="272" y="127"/>
                    <a:pt x="271" y="126"/>
                  </a:cubicBezTo>
                  <a:cubicBezTo>
                    <a:pt x="270" y="125"/>
                    <a:pt x="268" y="124"/>
                    <a:pt x="267" y="124"/>
                  </a:cubicBezTo>
                  <a:cubicBezTo>
                    <a:pt x="265" y="123"/>
                    <a:pt x="262" y="123"/>
                    <a:pt x="260" y="123"/>
                  </a:cubicBezTo>
                  <a:cubicBezTo>
                    <a:pt x="257" y="123"/>
                    <a:pt x="255" y="123"/>
                    <a:pt x="253" y="124"/>
                  </a:cubicBezTo>
                  <a:cubicBezTo>
                    <a:pt x="251" y="124"/>
                    <a:pt x="250" y="125"/>
                    <a:pt x="249" y="126"/>
                  </a:cubicBezTo>
                  <a:cubicBezTo>
                    <a:pt x="247" y="128"/>
                    <a:pt x="247" y="129"/>
                    <a:pt x="246" y="131"/>
                  </a:cubicBezTo>
                  <a:cubicBezTo>
                    <a:pt x="246" y="134"/>
                    <a:pt x="246" y="137"/>
                    <a:pt x="246" y="140"/>
                  </a:cubicBezTo>
                  <a:cubicBezTo>
                    <a:pt x="274" y="140"/>
                    <a:pt x="274" y="140"/>
                    <a:pt x="274" y="140"/>
                  </a:cubicBezTo>
                  <a:lnTo>
                    <a:pt x="274" y="136"/>
                  </a:lnTo>
                  <a:close/>
                  <a:moveTo>
                    <a:pt x="228" y="142"/>
                  </a:moveTo>
                  <a:cubicBezTo>
                    <a:pt x="228" y="147"/>
                    <a:pt x="228" y="147"/>
                    <a:pt x="228" y="147"/>
                  </a:cubicBezTo>
                  <a:cubicBezTo>
                    <a:pt x="228" y="151"/>
                    <a:pt x="228" y="156"/>
                    <a:pt x="227" y="160"/>
                  </a:cubicBezTo>
                  <a:cubicBezTo>
                    <a:pt x="227" y="163"/>
                    <a:pt x="225" y="166"/>
                    <a:pt x="223" y="169"/>
                  </a:cubicBezTo>
                  <a:cubicBezTo>
                    <a:pt x="221" y="171"/>
                    <a:pt x="218" y="173"/>
                    <a:pt x="215" y="174"/>
                  </a:cubicBezTo>
                  <a:cubicBezTo>
                    <a:pt x="211" y="175"/>
                    <a:pt x="206" y="176"/>
                    <a:pt x="202" y="175"/>
                  </a:cubicBezTo>
                  <a:cubicBezTo>
                    <a:pt x="199" y="176"/>
                    <a:pt x="196" y="175"/>
                    <a:pt x="193" y="174"/>
                  </a:cubicBezTo>
                  <a:cubicBezTo>
                    <a:pt x="191" y="173"/>
                    <a:pt x="189" y="172"/>
                    <a:pt x="187" y="171"/>
                  </a:cubicBezTo>
                  <a:cubicBezTo>
                    <a:pt x="187" y="193"/>
                    <a:pt x="187" y="193"/>
                    <a:pt x="187" y="193"/>
                  </a:cubicBezTo>
                  <a:cubicBezTo>
                    <a:pt x="175" y="193"/>
                    <a:pt x="175" y="193"/>
                    <a:pt x="175" y="193"/>
                  </a:cubicBezTo>
                  <a:cubicBezTo>
                    <a:pt x="175" y="142"/>
                    <a:pt x="175" y="142"/>
                    <a:pt x="175" y="142"/>
                  </a:cubicBezTo>
                  <a:cubicBezTo>
                    <a:pt x="175" y="137"/>
                    <a:pt x="175" y="133"/>
                    <a:pt x="176" y="128"/>
                  </a:cubicBezTo>
                  <a:cubicBezTo>
                    <a:pt x="177" y="125"/>
                    <a:pt x="179" y="122"/>
                    <a:pt x="181" y="120"/>
                  </a:cubicBezTo>
                  <a:cubicBezTo>
                    <a:pt x="184" y="117"/>
                    <a:pt x="186" y="116"/>
                    <a:pt x="190" y="115"/>
                  </a:cubicBezTo>
                  <a:cubicBezTo>
                    <a:pt x="194" y="114"/>
                    <a:pt x="198" y="114"/>
                    <a:pt x="202" y="114"/>
                  </a:cubicBezTo>
                  <a:cubicBezTo>
                    <a:pt x="206" y="114"/>
                    <a:pt x="210" y="114"/>
                    <a:pt x="214" y="115"/>
                  </a:cubicBezTo>
                  <a:cubicBezTo>
                    <a:pt x="217" y="116"/>
                    <a:pt x="220" y="117"/>
                    <a:pt x="222" y="120"/>
                  </a:cubicBezTo>
                  <a:cubicBezTo>
                    <a:pt x="225" y="122"/>
                    <a:pt x="226" y="125"/>
                    <a:pt x="227" y="128"/>
                  </a:cubicBezTo>
                  <a:cubicBezTo>
                    <a:pt x="228" y="133"/>
                    <a:pt x="228" y="137"/>
                    <a:pt x="228" y="142"/>
                  </a:cubicBezTo>
                  <a:close/>
                  <a:moveTo>
                    <a:pt x="216" y="142"/>
                  </a:moveTo>
                  <a:cubicBezTo>
                    <a:pt x="216" y="139"/>
                    <a:pt x="216" y="135"/>
                    <a:pt x="216" y="132"/>
                  </a:cubicBezTo>
                  <a:cubicBezTo>
                    <a:pt x="216" y="130"/>
                    <a:pt x="215" y="128"/>
                    <a:pt x="214" y="127"/>
                  </a:cubicBezTo>
                  <a:cubicBezTo>
                    <a:pt x="212" y="125"/>
                    <a:pt x="211" y="124"/>
                    <a:pt x="209" y="124"/>
                  </a:cubicBezTo>
                  <a:cubicBezTo>
                    <a:pt x="204" y="123"/>
                    <a:pt x="199" y="123"/>
                    <a:pt x="194" y="124"/>
                  </a:cubicBezTo>
                  <a:cubicBezTo>
                    <a:pt x="193" y="124"/>
                    <a:pt x="191" y="125"/>
                    <a:pt x="190" y="127"/>
                  </a:cubicBezTo>
                  <a:cubicBezTo>
                    <a:pt x="188" y="128"/>
                    <a:pt x="188" y="130"/>
                    <a:pt x="187" y="132"/>
                  </a:cubicBezTo>
                  <a:cubicBezTo>
                    <a:pt x="187" y="135"/>
                    <a:pt x="187" y="138"/>
                    <a:pt x="187" y="141"/>
                  </a:cubicBezTo>
                  <a:cubicBezTo>
                    <a:pt x="187" y="150"/>
                    <a:pt x="187" y="150"/>
                    <a:pt x="187" y="150"/>
                  </a:cubicBezTo>
                  <a:cubicBezTo>
                    <a:pt x="187" y="152"/>
                    <a:pt x="187" y="155"/>
                    <a:pt x="187" y="158"/>
                  </a:cubicBezTo>
                  <a:cubicBezTo>
                    <a:pt x="188" y="159"/>
                    <a:pt x="189" y="161"/>
                    <a:pt x="190" y="162"/>
                  </a:cubicBezTo>
                  <a:cubicBezTo>
                    <a:pt x="191" y="164"/>
                    <a:pt x="193" y="165"/>
                    <a:pt x="194" y="165"/>
                  </a:cubicBezTo>
                  <a:cubicBezTo>
                    <a:pt x="197" y="165"/>
                    <a:pt x="199" y="166"/>
                    <a:pt x="202" y="166"/>
                  </a:cubicBezTo>
                  <a:cubicBezTo>
                    <a:pt x="204" y="166"/>
                    <a:pt x="207" y="166"/>
                    <a:pt x="209" y="165"/>
                  </a:cubicBezTo>
                  <a:cubicBezTo>
                    <a:pt x="211" y="165"/>
                    <a:pt x="213" y="164"/>
                    <a:pt x="214" y="162"/>
                  </a:cubicBezTo>
                  <a:cubicBezTo>
                    <a:pt x="215" y="161"/>
                    <a:pt x="216" y="159"/>
                    <a:pt x="216" y="157"/>
                  </a:cubicBezTo>
                  <a:cubicBezTo>
                    <a:pt x="216" y="153"/>
                    <a:pt x="216" y="150"/>
                    <a:pt x="216" y="147"/>
                  </a:cubicBezTo>
                  <a:lnTo>
                    <a:pt x="216" y="142"/>
                  </a:lnTo>
                  <a:close/>
                  <a:moveTo>
                    <a:pt x="169" y="142"/>
                  </a:moveTo>
                  <a:cubicBezTo>
                    <a:pt x="169" y="147"/>
                    <a:pt x="169" y="147"/>
                    <a:pt x="169" y="147"/>
                  </a:cubicBezTo>
                  <a:cubicBezTo>
                    <a:pt x="169" y="151"/>
                    <a:pt x="169" y="156"/>
                    <a:pt x="168" y="160"/>
                  </a:cubicBezTo>
                  <a:cubicBezTo>
                    <a:pt x="167" y="163"/>
                    <a:pt x="166" y="166"/>
                    <a:pt x="164" y="169"/>
                  </a:cubicBezTo>
                  <a:cubicBezTo>
                    <a:pt x="161" y="171"/>
                    <a:pt x="159" y="173"/>
                    <a:pt x="155" y="174"/>
                  </a:cubicBezTo>
                  <a:cubicBezTo>
                    <a:pt x="151" y="175"/>
                    <a:pt x="147" y="176"/>
                    <a:pt x="142" y="175"/>
                  </a:cubicBezTo>
                  <a:cubicBezTo>
                    <a:pt x="139" y="176"/>
                    <a:pt x="136" y="175"/>
                    <a:pt x="133" y="174"/>
                  </a:cubicBezTo>
                  <a:cubicBezTo>
                    <a:pt x="131" y="173"/>
                    <a:pt x="129" y="172"/>
                    <a:pt x="127" y="171"/>
                  </a:cubicBezTo>
                  <a:cubicBezTo>
                    <a:pt x="127" y="193"/>
                    <a:pt x="127" y="193"/>
                    <a:pt x="127" y="193"/>
                  </a:cubicBezTo>
                  <a:cubicBezTo>
                    <a:pt x="116" y="193"/>
                    <a:pt x="116" y="193"/>
                    <a:pt x="116" y="193"/>
                  </a:cubicBezTo>
                  <a:cubicBezTo>
                    <a:pt x="116" y="142"/>
                    <a:pt x="116" y="142"/>
                    <a:pt x="116" y="142"/>
                  </a:cubicBezTo>
                  <a:cubicBezTo>
                    <a:pt x="115" y="137"/>
                    <a:pt x="116" y="133"/>
                    <a:pt x="117" y="128"/>
                  </a:cubicBezTo>
                  <a:cubicBezTo>
                    <a:pt x="118" y="125"/>
                    <a:pt x="119" y="122"/>
                    <a:pt x="122" y="120"/>
                  </a:cubicBezTo>
                  <a:cubicBezTo>
                    <a:pt x="124" y="117"/>
                    <a:pt x="127" y="116"/>
                    <a:pt x="130" y="115"/>
                  </a:cubicBezTo>
                  <a:cubicBezTo>
                    <a:pt x="134" y="114"/>
                    <a:pt x="138" y="114"/>
                    <a:pt x="142" y="114"/>
                  </a:cubicBezTo>
                  <a:cubicBezTo>
                    <a:pt x="146" y="114"/>
                    <a:pt x="151" y="114"/>
                    <a:pt x="154" y="115"/>
                  </a:cubicBezTo>
                  <a:cubicBezTo>
                    <a:pt x="158" y="116"/>
                    <a:pt x="161" y="117"/>
                    <a:pt x="163" y="120"/>
                  </a:cubicBezTo>
                  <a:cubicBezTo>
                    <a:pt x="165" y="122"/>
                    <a:pt x="167" y="125"/>
                    <a:pt x="167" y="128"/>
                  </a:cubicBezTo>
                  <a:cubicBezTo>
                    <a:pt x="169" y="133"/>
                    <a:pt x="169" y="137"/>
                    <a:pt x="169" y="142"/>
                  </a:cubicBezTo>
                  <a:close/>
                  <a:moveTo>
                    <a:pt x="157" y="142"/>
                  </a:moveTo>
                  <a:cubicBezTo>
                    <a:pt x="157" y="139"/>
                    <a:pt x="157" y="135"/>
                    <a:pt x="156" y="132"/>
                  </a:cubicBezTo>
                  <a:cubicBezTo>
                    <a:pt x="156" y="130"/>
                    <a:pt x="155" y="128"/>
                    <a:pt x="154" y="127"/>
                  </a:cubicBezTo>
                  <a:cubicBezTo>
                    <a:pt x="153" y="125"/>
                    <a:pt x="151" y="124"/>
                    <a:pt x="150" y="124"/>
                  </a:cubicBezTo>
                  <a:cubicBezTo>
                    <a:pt x="147" y="124"/>
                    <a:pt x="145" y="123"/>
                    <a:pt x="142" y="123"/>
                  </a:cubicBezTo>
                  <a:cubicBezTo>
                    <a:pt x="140" y="123"/>
                    <a:pt x="137" y="124"/>
                    <a:pt x="135" y="124"/>
                  </a:cubicBezTo>
                  <a:cubicBezTo>
                    <a:pt x="133" y="124"/>
                    <a:pt x="131" y="125"/>
                    <a:pt x="130" y="127"/>
                  </a:cubicBezTo>
                  <a:cubicBezTo>
                    <a:pt x="129" y="128"/>
                    <a:pt x="128" y="130"/>
                    <a:pt x="128" y="132"/>
                  </a:cubicBezTo>
                  <a:cubicBezTo>
                    <a:pt x="127" y="135"/>
                    <a:pt x="127" y="138"/>
                    <a:pt x="127" y="141"/>
                  </a:cubicBezTo>
                  <a:cubicBezTo>
                    <a:pt x="127" y="150"/>
                    <a:pt x="127" y="150"/>
                    <a:pt x="127" y="150"/>
                  </a:cubicBezTo>
                  <a:cubicBezTo>
                    <a:pt x="127" y="152"/>
                    <a:pt x="127" y="155"/>
                    <a:pt x="128" y="158"/>
                  </a:cubicBezTo>
                  <a:cubicBezTo>
                    <a:pt x="128" y="159"/>
                    <a:pt x="129" y="161"/>
                    <a:pt x="130" y="162"/>
                  </a:cubicBezTo>
                  <a:cubicBezTo>
                    <a:pt x="132" y="164"/>
                    <a:pt x="133" y="165"/>
                    <a:pt x="135" y="165"/>
                  </a:cubicBezTo>
                  <a:cubicBezTo>
                    <a:pt x="137" y="165"/>
                    <a:pt x="140" y="166"/>
                    <a:pt x="142" y="166"/>
                  </a:cubicBezTo>
                  <a:cubicBezTo>
                    <a:pt x="145" y="166"/>
                    <a:pt x="147" y="165"/>
                    <a:pt x="150" y="165"/>
                  </a:cubicBezTo>
                  <a:cubicBezTo>
                    <a:pt x="152" y="165"/>
                    <a:pt x="153" y="164"/>
                    <a:pt x="154" y="162"/>
                  </a:cubicBezTo>
                  <a:cubicBezTo>
                    <a:pt x="155" y="161"/>
                    <a:pt x="156" y="159"/>
                    <a:pt x="156" y="157"/>
                  </a:cubicBezTo>
                  <a:cubicBezTo>
                    <a:pt x="157" y="153"/>
                    <a:pt x="157" y="150"/>
                    <a:pt x="157" y="147"/>
                  </a:cubicBezTo>
                  <a:lnTo>
                    <a:pt x="157" y="142"/>
                  </a:lnTo>
                  <a:close/>
                  <a:moveTo>
                    <a:pt x="110" y="135"/>
                  </a:moveTo>
                  <a:cubicBezTo>
                    <a:pt x="110" y="137"/>
                    <a:pt x="110" y="137"/>
                    <a:pt x="110" y="137"/>
                  </a:cubicBezTo>
                  <a:cubicBezTo>
                    <a:pt x="110" y="139"/>
                    <a:pt x="110" y="141"/>
                    <a:pt x="109" y="143"/>
                  </a:cubicBezTo>
                  <a:cubicBezTo>
                    <a:pt x="109" y="144"/>
                    <a:pt x="109" y="146"/>
                    <a:pt x="108" y="147"/>
                  </a:cubicBezTo>
                  <a:cubicBezTo>
                    <a:pt x="107" y="148"/>
                    <a:pt x="106" y="148"/>
                    <a:pt x="105" y="148"/>
                  </a:cubicBezTo>
                  <a:cubicBezTo>
                    <a:pt x="104" y="149"/>
                    <a:pt x="103" y="149"/>
                    <a:pt x="102" y="149"/>
                  </a:cubicBezTo>
                  <a:cubicBezTo>
                    <a:pt x="71" y="149"/>
                    <a:pt x="71" y="149"/>
                    <a:pt x="71" y="149"/>
                  </a:cubicBezTo>
                  <a:cubicBezTo>
                    <a:pt x="71" y="151"/>
                    <a:pt x="71" y="154"/>
                    <a:pt x="71" y="156"/>
                  </a:cubicBezTo>
                  <a:cubicBezTo>
                    <a:pt x="71" y="158"/>
                    <a:pt x="72" y="160"/>
                    <a:pt x="73" y="161"/>
                  </a:cubicBezTo>
                  <a:cubicBezTo>
                    <a:pt x="74" y="162"/>
                    <a:pt x="76" y="163"/>
                    <a:pt x="77" y="163"/>
                  </a:cubicBezTo>
                  <a:cubicBezTo>
                    <a:pt x="80" y="164"/>
                    <a:pt x="82" y="164"/>
                    <a:pt x="85" y="164"/>
                  </a:cubicBezTo>
                  <a:cubicBezTo>
                    <a:pt x="93" y="164"/>
                    <a:pt x="93" y="164"/>
                    <a:pt x="93" y="164"/>
                  </a:cubicBezTo>
                  <a:cubicBezTo>
                    <a:pt x="96" y="164"/>
                    <a:pt x="100" y="164"/>
                    <a:pt x="106" y="164"/>
                  </a:cubicBezTo>
                  <a:cubicBezTo>
                    <a:pt x="104" y="174"/>
                    <a:pt x="104" y="174"/>
                    <a:pt x="104" y="174"/>
                  </a:cubicBezTo>
                  <a:cubicBezTo>
                    <a:pt x="98" y="174"/>
                    <a:pt x="98" y="174"/>
                    <a:pt x="98" y="174"/>
                  </a:cubicBezTo>
                  <a:cubicBezTo>
                    <a:pt x="93" y="174"/>
                    <a:pt x="93" y="174"/>
                    <a:pt x="93" y="174"/>
                  </a:cubicBezTo>
                  <a:cubicBezTo>
                    <a:pt x="85" y="174"/>
                    <a:pt x="85" y="174"/>
                    <a:pt x="85" y="174"/>
                  </a:cubicBezTo>
                  <a:cubicBezTo>
                    <a:pt x="80" y="174"/>
                    <a:pt x="76" y="173"/>
                    <a:pt x="72" y="172"/>
                  </a:cubicBezTo>
                  <a:cubicBezTo>
                    <a:pt x="69" y="171"/>
                    <a:pt x="66" y="169"/>
                    <a:pt x="64" y="167"/>
                  </a:cubicBezTo>
                  <a:cubicBezTo>
                    <a:pt x="62" y="164"/>
                    <a:pt x="60" y="161"/>
                    <a:pt x="60" y="158"/>
                  </a:cubicBezTo>
                  <a:cubicBezTo>
                    <a:pt x="59" y="155"/>
                    <a:pt x="59" y="151"/>
                    <a:pt x="59" y="147"/>
                  </a:cubicBezTo>
                  <a:cubicBezTo>
                    <a:pt x="59" y="141"/>
                    <a:pt x="59" y="141"/>
                    <a:pt x="59" y="141"/>
                  </a:cubicBezTo>
                  <a:cubicBezTo>
                    <a:pt x="59" y="137"/>
                    <a:pt x="59" y="133"/>
                    <a:pt x="60" y="130"/>
                  </a:cubicBezTo>
                  <a:cubicBezTo>
                    <a:pt x="61" y="127"/>
                    <a:pt x="62" y="124"/>
                    <a:pt x="64" y="121"/>
                  </a:cubicBezTo>
                  <a:cubicBezTo>
                    <a:pt x="66" y="119"/>
                    <a:pt x="69" y="117"/>
                    <a:pt x="72" y="116"/>
                  </a:cubicBezTo>
                  <a:cubicBezTo>
                    <a:pt x="76" y="114"/>
                    <a:pt x="81" y="114"/>
                    <a:pt x="85" y="114"/>
                  </a:cubicBezTo>
                  <a:cubicBezTo>
                    <a:pt x="89" y="114"/>
                    <a:pt x="93" y="114"/>
                    <a:pt x="97" y="115"/>
                  </a:cubicBezTo>
                  <a:cubicBezTo>
                    <a:pt x="100" y="116"/>
                    <a:pt x="103" y="118"/>
                    <a:pt x="105" y="120"/>
                  </a:cubicBezTo>
                  <a:cubicBezTo>
                    <a:pt x="107" y="122"/>
                    <a:pt x="108" y="124"/>
                    <a:pt x="109" y="127"/>
                  </a:cubicBezTo>
                  <a:cubicBezTo>
                    <a:pt x="109" y="130"/>
                    <a:pt x="110" y="132"/>
                    <a:pt x="110" y="135"/>
                  </a:cubicBezTo>
                  <a:close/>
                  <a:moveTo>
                    <a:pt x="99" y="136"/>
                  </a:moveTo>
                  <a:cubicBezTo>
                    <a:pt x="99" y="134"/>
                    <a:pt x="98" y="132"/>
                    <a:pt x="98" y="130"/>
                  </a:cubicBezTo>
                  <a:cubicBezTo>
                    <a:pt x="98" y="128"/>
                    <a:pt x="97" y="127"/>
                    <a:pt x="96" y="126"/>
                  </a:cubicBezTo>
                  <a:cubicBezTo>
                    <a:pt x="95" y="125"/>
                    <a:pt x="93" y="124"/>
                    <a:pt x="91" y="124"/>
                  </a:cubicBezTo>
                  <a:cubicBezTo>
                    <a:pt x="89" y="123"/>
                    <a:pt x="87" y="123"/>
                    <a:pt x="85" y="123"/>
                  </a:cubicBezTo>
                  <a:cubicBezTo>
                    <a:pt x="82" y="123"/>
                    <a:pt x="80" y="123"/>
                    <a:pt x="77" y="124"/>
                  </a:cubicBezTo>
                  <a:cubicBezTo>
                    <a:pt x="76" y="124"/>
                    <a:pt x="74" y="125"/>
                    <a:pt x="73" y="126"/>
                  </a:cubicBezTo>
                  <a:cubicBezTo>
                    <a:pt x="72" y="128"/>
                    <a:pt x="71" y="129"/>
                    <a:pt x="71" y="131"/>
                  </a:cubicBezTo>
                  <a:cubicBezTo>
                    <a:pt x="71" y="134"/>
                    <a:pt x="71" y="137"/>
                    <a:pt x="71" y="140"/>
                  </a:cubicBezTo>
                  <a:cubicBezTo>
                    <a:pt x="99" y="140"/>
                    <a:pt x="99" y="140"/>
                    <a:pt x="99" y="140"/>
                  </a:cubicBezTo>
                  <a:lnTo>
                    <a:pt x="99" y="136"/>
                  </a:lnTo>
                  <a:close/>
                  <a:moveTo>
                    <a:pt x="53" y="142"/>
                  </a:moveTo>
                  <a:cubicBezTo>
                    <a:pt x="53" y="147"/>
                    <a:pt x="53" y="147"/>
                    <a:pt x="53" y="147"/>
                  </a:cubicBezTo>
                  <a:cubicBezTo>
                    <a:pt x="53" y="151"/>
                    <a:pt x="53" y="156"/>
                    <a:pt x="52" y="160"/>
                  </a:cubicBezTo>
                  <a:cubicBezTo>
                    <a:pt x="51" y="163"/>
                    <a:pt x="50" y="166"/>
                    <a:pt x="48" y="169"/>
                  </a:cubicBezTo>
                  <a:cubicBezTo>
                    <a:pt x="46" y="171"/>
                    <a:pt x="43" y="173"/>
                    <a:pt x="40" y="174"/>
                  </a:cubicBezTo>
                  <a:cubicBezTo>
                    <a:pt x="35" y="175"/>
                    <a:pt x="31" y="176"/>
                    <a:pt x="26" y="175"/>
                  </a:cubicBezTo>
                  <a:cubicBezTo>
                    <a:pt x="23" y="176"/>
                    <a:pt x="20" y="175"/>
                    <a:pt x="17" y="174"/>
                  </a:cubicBezTo>
                  <a:cubicBezTo>
                    <a:pt x="15" y="173"/>
                    <a:pt x="13" y="172"/>
                    <a:pt x="12" y="171"/>
                  </a:cubicBezTo>
                  <a:cubicBezTo>
                    <a:pt x="12" y="193"/>
                    <a:pt x="12" y="193"/>
                    <a:pt x="12" y="193"/>
                  </a:cubicBezTo>
                  <a:cubicBezTo>
                    <a:pt x="0" y="193"/>
                    <a:pt x="0" y="193"/>
                    <a:pt x="0" y="193"/>
                  </a:cubicBezTo>
                  <a:cubicBezTo>
                    <a:pt x="0" y="142"/>
                    <a:pt x="0" y="142"/>
                    <a:pt x="0" y="142"/>
                  </a:cubicBezTo>
                  <a:cubicBezTo>
                    <a:pt x="0" y="137"/>
                    <a:pt x="0" y="133"/>
                    <a:pt x="1" y="128"/>
                  </a:cubicBezTo>
                  <a:cubicBezTo>
                    <a:pt x="2" y="125"/>
                    <a:pt x="4" y="122"/>
                    <a:pt x="6" y="120"/>
                  </a:cubicBezTo>
                  <a:cubicBezTo>
                    <a:pt x="8" y="117"/>
                    <a:pt x="11" y="116"/>
                    <a:pt x="14" y="115"/>
                  </a:cubicBezTo>
                  <a:cubicBezTo>
                    <a:pt x="18" y="114"/>
                    <a:pt x="22" y="114"/>
                    <a:pt x="26" y="114"/>
                  </a:cubicBezTo>
                  <a:cubicBezTo>
                    <a:pt x="31" y="114"/>
                    <a:pt x="35" y="114"/>
                    <a:pt x="39" y="115"/>
                  </a:cubicBezTo>
                  <a:cubicBezTo>
                    <a:pt x="42" y="116"/>
                    <a:pt x="45" y="117"/>
                    <a:pt x="47" y="120"/>
                  </a:cubicBezTo>
                  <a:cubicBezTo>
                    <a:pt x="49" y="122"/>
                    <a:pt x="51" y="125"/>
                    <a:pt x="52" y="128"/>
                  </a:cubicBezTo>
                  <a:cubicBezTo>
                    <a:pt x="53" y="133"/>
                    <a:pt x="53" y="137"/>
                    <a:pt x="53" y="142"/>
                  </a:cubicBezTo>
                  <a:close/>
                  <a:moveTo>
                    <a:pt x="41" y="142"/>
                  </a:moveTo>
                  <a:cubicBezTo>
                    <a:pt x="41" y="139"/>
                    <a:pt x="41" y="135"/>
                    <a:pt x="41" y="132"/>
                  </a:cubicBezTo>
                  <a:cubicBezTo>
                    <a:pt x="40" y="130"/>
                    <a:pt x="40" y="128"/>
                    <a:pt x="38" y="127"/>
                  </a:cubicBezTo>
                  <a:cubicBezTo>
                    <a:pt x="37" y="125"/>
                    <a:pt x="36" y="124"/>
                    <a:pt x="34" y="124"/>
                  </a:cubicBezTo>
                  <a:cubicBezTo>
                    <a:pt x="31" y="124"/>
                    <a:pt x="29" y="123"/>
                    <a:pt x="26" y="123"/>
                  </a:cubicBezTo>
                  <a:cubicBezTo>
                    <a:pt x="24" y="123"/>
                    <a:pt x="21" y="124"/>
                    <a:pt x="19" y="124"/>
                  </a:cubicBezTo>
                  <a:cubicBezTo>
                    <a:pt x="17" y="124"/>
                    <a:pt x="16" y="125"/>
                    <a:pt x="14" y="127"/>
                  </a:cubicBezTo>
                  <a:cubicBezTo>
                    <a:pt x="13" y="128"/>
                    <a:pt x="12" y="130"/>
                    <a:pt x="12" y="132"/>
                  </a:cubicBezTo>
                  <a:cubicBezTo>
                    <a:pt x="12" y="135"/>
                    <a:pt x="11" y="138"/>
                    <a:pt x="11" y="141"/>
                  </a:cubicBezTo>
                  <a:cubicBezTo>
                    <a:pt x="11" y="150"/>
                    <a:pt x="11" y="150"/>
                    <a:pt x="11" y="150"/>
                  </a:cubicBezTo>
                  <a:cubicBezTo>
                    <a:pt x="11" y="152"/>
                    <a:pt x="12" y="155"/>
                    <a:pt x="12" y="158"/>
                  </a:cubicBezTo>
                  <a:cubicBezTo>
                    <a:pt x="12" y="159"/>
                    <a:pt x="13" y="161"/>
                    <a:pt x="14" y="162"/>
                  </a:cubicBezTo>
                  <a:cubicBezTo>
                    <a:pt x="16" y="164"/>
                    <a:pt x="17" y="165"/>
                    <a:pt x="19" y="165"/>
                  </a:cubicBezTo>
                  <a:cubicBezTo>
                    <a:pt x="21" y="165"/>
                    <a:pt x="24" y="166"/>
                    <a:pt x="26" y="166"/>
                  </a:cubicBezTo>
                  <a:cubicBezTo>
                    <a:pt x="29" y="166"/>
                    <a:pt x="31" y="166"/>
                    <a:pt x="34" y="165"/>
                  </a:cubicBezTo>
                  <a:cubicBezTo>
                    <a:pt x="36" y="165"/>
                    <a:pt x="37" y="164"/>
                    <a:pt x="38" y="162"/>
                  </a:cubicBezTo>
                  <a:cubicBezTo>
                    <a:pt x="40" y="161"/>
                    <a:pt x="40" y="159"/>
                    <a:pt x="41" y="157"/>
                  </a:cubicBezTo>
                  <a:cubicBezTo>
                    <a:pt x="41" y="153"/>
                    <a:pt x="41" y="150"/>
                    <a:pt x="41" y="147"/>
                  </a:cubicBezTo>
                  <a:lnTo>
                    <a:pt x="41" y="1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91684A52-50B1-4261-BA29-5D7270208644}"/>
              </a:ext>
            </a:extLst>
          </p:cNvPr>
          <p:cNvSpPr>
            <a:spLocks noGrp="1"/>
          </p:cNvSpPr>
          <p:nvPr>
            <p:ph type="ftr" sz="quarter" idx="10"/>
          </p:nvPr>
        </p:nvSpPr>
        <p:spPr bwMode="invGray">
          <a:xfrm>
            <a:off x="1036638" y="7389813"/>
            <a:ext cx="6096000" cy="219075"/>
          </a:xfrm>
        </p:spPr>
        <p:txBody>
          <a:bodyPr/>
          <a:lstStyle>
            <a:lvl1pPr>
              <a:defRPr>
                <a:solidFill>
                  <a:schemeClr val="bg1"/>
                </a:solidFill>
              </a:defRPr>
            </a:lvl1pPr>
          </a:lstStyle>
          <a:p>
            <a:pPr>
              <a:defRPr/>
            </a:pPr>
            <a:endParaRPr lang="en-US" dirty="0"/>
          </a:p>
        </p:txBody>
      </p:sp>
      <p:sp>
        <p:nvSpPr>
          <p:cNvPr id="10" name="Slide Number Placeholder 5">
            <a:extLst>
              <a:ext uri="{FF2B5EF4-FFF2-40B4-BE49-F238E27FC236}">
                <a16:creationId xmlns:a16="http://schemas.microsoft.com/office/drawing/2014/main" id="{935E0A32-17DE-4F49-BC8B-4BEB7A7C9B3A}"/>
              </a:ext>
            </a:extLst>
          </p:cNvPr>
          <p:cNvSpPr>
            <a:spLocks noGrp="1"/>
          </p:cNvSpPr>
          <p:nvPr>
            <p:ph type="sldNum" sz="quarter" idx="11"/>
          </p:nvPr>
        </p:nvSpPr>
        <p:spPr>
          <a:xfrm>
            <a:off x="609600" y="7472363"/>
            <a:ext cx="427038" cy="136525"/>
          </a:xfrm>
        </p:spPr>
        <p:txBody>
          <a:bodyPr/>
          <a:lstStyle>
            <a:lvl1pPr algn="l">
              <a:defRPr sz="1333">
                <a:solidFill>
                  <a:schemeClr val="bg1"/>
                </a:solidFill>
              </a:defRPr>
            </a:lvl1pPr>
          </a:lstStyle>
          <a:p>
            <a:pPr>
              <a:defRPr/>
            </a:pPr>
            <a:fld id="{E16AD679-8086-45FD-B546-F1FFAD3F7B01}" type="slidenum">
              <a:rPr lang="en-US"/>
              <a:pPr>
                <a:defRPr/>
              </a:pPr>
              <a:t>‹#›</a:t>
            </a:fld>
            <a:endParaRPr lang="en-US" dirty="0"/>
          </a:p>
        </p:txBody>
      </p:sp>
    </p:spTree>
    <p:extLst>
      <p:ext uri="{BB962C8B-B14F-4D97-AF65-F5344CB8AC3E}">
        <p14:creationId xmlns:p14="http://schemas.microsoft.com/office/powerpoint/2010/main" val="1209099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Header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D7043-C0AA-4C43-8D12-4D01045296E2}"/>
              </a:ext>
            </a:extLst>
          </p:cNvPr>
          <p:cNvSpPr/>
          <p:nvPr/>
        </p:nvSpPr>
        <p:spPr bwMode="gray">
          <a:xfrm>
            <a:off x="0" y="0"/>
            <a:ext cx="914876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BDA7E30E-AE4D-4DB1-A00D-617317F2D366}"/>
              </a:ext>
            </a:extLst>
          </p:cNvPr>
          <p:cNvSpPr/>
          <p:nvPr/>
        </p:nvSpPr>
        <p:spPr bwMode="gray">
          <a:xfrm>
            <a:off x="9393238" y="1169988"/>
            <a:ext cx="2798762" cy="5688012"/>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grpSp>
        <p:nvGrpSpPr>
          <p:cNvPr id="6" name="Group 13">
            <a:extLst>
              <a:ext uri="{FF2B5EF4-FFF2-40B4-BE49-F238E27FC236}">
                <a16:creationId xmlns:a16="http://schemas.microsoft.com/office/drawing/2014/main" id="{5854A0D5-DB79-494B-9FF3-2C5FCA70E27D}"/>
              </a:ext>
            </a:extLst>
          </p:cNvPr>
          <p:cNvGrpSpPr>
            <a:grpSpLocks noChangeAspect="1"/>
          </p:cNvGrpSpPr>
          <p:nvPr/>
        </p:nvGrpSpPr>
        <p:grpSpPr bwMode="auto">
          <a:xfrm>
            <a:off x="9809163" y="360363"/>
            <a:ext cx="1914525" cy="795337"/>
            <a:chOff x="6559889" y="2244725"/>
            <a:chExt cx="1568451" cy="650875"/>
          </a:xfrm>
        </p:grpSpPr>
        <p:sp>
          <p:nvSpPr>
            <p:cNvPr id="7" name="Freeform 5">
              <a:extLst>
                <a:ext uri="{FF2B5EF4-FFF2-40B4-BE49-F238E27FC236}">
                  <a16:creationId xmlns:a16="http://schemas.microsoft.com/office/drawing/2014/main" id="{5178FC03-C6C5-4301-B986-9DFCC3E863F9}"/>
                </a:ext>
              </a:extLst>
            </p:cNvPr>
            <p:cNvSpPr>
              <a:spLocks noEditPoints="1"/>
            </p:cNvSpPr>
            <p:nvPr/>
          </p:nvSpPr>
          <p:spPr bwMode="auto">
            <a:xfrm>
              <a:off x="6559889" y="2292350"/>
              <a:ext cx="1568450" cy="282575"/>
            </a:xfrm>
            <a:custGeom>
              <a:avLst/>
              <a:gdLst>
                <a:gd name="T0" fmla="*/ 2147483646 w 470"/>
                <a:gd name="T1" fmla="*/ 2147483646 h 84"/>
                <a:gd name="T2" fmla="*/ 2147483646 w 470"/>
                <a:gd name="T3" fmla="*/ 2147483646 h 84"/>
                <a:gd name="T4" fmla="*/ 2147483646 w 470"/>
                <a:gd name="T5" fmla="*/ 2147483646 h 84"/>
                <a:gd name="T6" fmla="*/ 2147483646 w 470"/>
                <a:gd name="T7" fmla="*/ 2147483646 h 84"/>
                <a:gd name="T8" fmla="*/ 2147483646 w 470"/>
                <a:gd name="T9" fmla="*/ 2147483646 h 84"/>
                <a:gd name="T10" fmla="*/ 2147483646 w 470"/>
                <a:gd name="T11" fmla="*/ 2147483646 h 84"/>
                <a:gd name="T12" fmla="*/ 2147483646 w 470"/>
                <a:gd name="T13" fmla="*/ 2147483646 h 84"/>
                <a:gd name="T14" fmla="*/ 2147483646 w 470"/>
                <a:gd name="T15" fmla="*/ 2147483646 h 84"/>
                <a:gd name="T16" fmla="*/ 2147483646 w 470"/>
                <a:gd name="T17" fmla="*/ 2147483646 h 84"/>
                <a:gd name="T18" fmla="*/ 2147483646 w 470"/>
                <a:gd name="T19" fmla="*/ 2147483646 h 84"/>
                <a:gd name="T20" fmla="*/ 2147483646 w 470"/>
                <a:gd name="T21" fmla="*/ 2147483646 h 84"/>
                <a:gd name="T22" fmla="*/ 2147483646 w 470"/>
                <a:gd name="T23" fmla="*/ 2147483646 h 84"/>
                <a:gd name="T24" fmla="*/ 2147483646 w 470"/>
                <a:gd name="T25" fmla="*/ 2147483646 h 84"/>
                <a:gd name="T26" fmla="*/ 2147483646 w 470"/>
                <a:gd name="T27" fmla="*/ 2147483646 h 84"/>
                <a:gd name="T28" fmla="*/ 2147483646 w 470"/>
                <a:gd name="T29" fmla="*/ 2147483646 h 84"/>
                <a:gd name="T30" fmla="*/ 2147483646 w 470"/>
                <a:gd name="T31" fmla="*/ 2147483646 h 84"/>
                <a:gd name="T32" fmla="*/ 2147483646 w 470"/>
                <a:gd name="T33" fmla="*/ 2147483646 h 84"/>
                <a:gd name="T34" fmla="*/ 2147483646 w 470"/>
                <a:gd name="T35" fmla="*/ 2147483646 h 84"/>
                <a:gd name="T36" fmla="*/ 2147483646 w 470"/>
                <a:gd name="T37" fmla="*/ 2147483646 h 84"/>
                <a:gd name="T38" fmla="*/ 2147483646 w 470"/>
                <a:gd name="T39" fmla="*/ 2147483646 h 84"/>
                <a:gd name="T40" fmla="*/ 2147483646 w 470"/>
                <a:gd name="T41" fmla="*/ 2147483646 h 84"/>
                <a:gd name="T42" fmla="*/ 2147483646 w 470"/>
                <a:gd name="T43" fmla="*/ 2147483646 h 84"/>
                <a:gd name="T44" fmla="*/ 2147483646 w 470"/>
                <a:gd name="T45" fmla="*/ 2147483646 h 84"/>
                <a:gd name="T46" fmla="*/ 2147483646 w 470"/>
                <a:gd name="T47" fmla="*/ 2147483646 h 84"/>
                <a:gd name="T48" fmla="*/ 2147483646 w 470"/>
                <a:gd name="T49" fmla="*/ 2147483646 h 84"/>
                <a:gd name="T50" fmla="*/ 2147483646 w 470"/>
                <a:gd name="T51" fmla="*/ 2147483646 h 84"/>
                <a:gd name="T52" fmla="*/ 2147483646 w 470"/>
                <a:gd name="T53" fmla="*/ 2147483646 h 84"/>
                <a:gd name="T54" fmla="*/ 2147483646 w 470"/>
                <a:gd name="T55" fmla="*/ 2147483646 h 84"/>
                <a:gd name="T56" fmla="*/ 2147483646 w 470"/>
                <a:gd name="T57" fmla="*/ 2147483646 h 84"/>
                <a:gd name="T58" fmla="*/ 2147483646 w 470"/>
                <a:gd name="T59" fmla="*/ 2147483646 h 84"/>
                <a:gd name="T60" fmla="*/ 2147483646 w 470"/>
                <a:gd name="T61" fmla="*/ 2147483646 h 84"/>
                <a:gd name="T62" fmla="*/ 2147483646 w 470"/>
                <a:gd name="T63" fmla="*/ 2147483646 h 84"/>
                <a:gd name="T64" fmla="*/ 2147483646 w 470"/>
                <a:gd name="T65" fmla="*/ 2147483646 h 84"/>
                <a:gd name="T66" fmla="*/ 2147483646 w 470"/>
                <a:gd name="T67" fmla="*/ 2147483646 h 84"/>
                <a:gd name="T68" fmla="*/ 2147483646 w 470"/>
                <a:gd name="T69" fmla="*/ 2147483646 h 84"/>
                <a:gd name="T70" fmla="*/ 2147483646 w 470"/>
                <a:gd name="T71" fmla="*/ 2147483646 h 84"/>
                <a:gd name="T72" fmla="*/ 2147483646 w 470"/>
                <a:gd name="T73" fmla="*/ 2147483646 h 84"/>
                <a:gd name="T74" fmla="*/ 2147483646 w 470"/>
                <a:gd name="T75" fmla="*/ 2147483646 h 84"/>
                <a:gd name="T76" fmla="*/ 2147483646 w 470"/>
                <a:gd name="T77" fmla="*/ 2147483646 h 84"/>
                <a:gd name="T78" fmla="*/ 2147483646 w 470"/>
                <a:gd name="T79" fmla="*/ 2147483646 h 84"/>
                <a:gd name="T80" fmla="*/ 2147483646 w 470"/>
                <a:gd name="T81" fmla="*/ 2147483646 h 84"/>
                <a:gd name="T82" fmla="*/ 2147483646 w 470"/>
                <a:gd name="T83" fmla="*/ 2147483646 h 84"/>
                <a:gd name="T84" fmla="*/ 2147483646 w 470"/>
                <a:gd name="T85" fmla="*/ 2147483646 h 84"/>
                <a:gd name="T86" fmla="*/ 2147483646 w 470"/>
                <a:gd name="T87" fmla="*/ 2147483646 h 84"/>
                <a:gd name="T88" fmla="*/ 2147483646 w 470"/>
                <a:gd name="T89" fmla="*/ 2147483646 h 84"/>
                <a:gd name="T90" fmla="*/ 2147483646 w 470"/>
                <a:gd name="T91" fmla="*/ 2147483646 h 84"/>
                <a:gd name="T92" fmla="*/ 2147483646 w 470"/>
                <a:gd name="T93" fmla="*/ 2147483646 h 84"/>
                <a:gd name="T94" fmla="*/ 2147483646 w 470"/>
                <a:gd name="T95" fmla="*/ 2147483646 h 84"/>
                <a:gd name="T96" fmla="*/ 2147483646 w 470"/>
                <a:gd name="T97" fmla="*/ 2147483646 h 84"/>
                <a:gd name="T98" fmla="*/ 2147483646 w 470"/>
                <a:gd name="T99" fmla="*/ 2147483646 h 84"/>
                <a:gd name="T100" fmla="*/ 2147483646 w 470"/>
                <a:gd name="T101" fmla="*/ 2147483646 h 84"/>
                <a:gd name="T102" fmla="*/ 2147483646 w 470"/>
                <a:gd name="T103" fmla="*/ 2147483646 h 84"/>
                <a:gd name="T104" fmla="*/ 2147483646 w 470"/>
                <a:gd name="T105" fmla="*/ 214748364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0" h="84">
                  <a:moveTo>
                    <a:pt x="434" y="41"/>
                  </a:moveTo>
                  <a:cubicBezTo>
                    <a:pt x="434" y="82"/>
                    <a:pt x="434" y="82"/>
                    <a:pt x="434" y="82"/>
                  </a:cubicBezTo>
                  <a:cubicBezTo>
                    <a:pt x="423" y="82"/>
                    <a:pt x="423" y="82"/>
                    <a:pt x="423" y="82"/>
                  </a:cubicBezTo>
                  <a:cubicBezTo>
                    <a:pt x="423" y="43"/>
                    <a:pt x="423" y="43"/>
                    <a:pt x="423" y="43"/>
                  </a:cubicBezTo>
                  <a:cubicBezTo>
                    <a:pt x="423" y="41"/>
                    <a:pt x="423" y="40"/>
                    <a:pt x="422" y="38"/>
                  </a:cubicBezTo>
                  <a:cubicBezTo>
                    <a:pt x="422" y="37"/>
                    <a:pt x="421" y="36"/>
                    <a:pt x="421" y="35"/>
                  </a:cubicBezTo>
                  <a:cubicBezTo>
                    <a:pt x="419" y="34"/>
                    <a:pt x="418" y="33"/>
                    <a:pt x="416" y="32"/>
                  </a:cubicBezTo>
                  <a:cubicBezTo>
                    <a:pt x="411" y="31"/>
                    <a:pt x="406" y="31"/>
                    <a:pt x="401" y="32"/>
                  </a:cubicBezTo>
                  <a:cubicBezTo>
                    <a:pt x="399" y="33"/>
                    <a:pt x="398" y="34"/>
                    <a:pt x="397" y="35"/>
                  </a:cubicBezTo>
                  <a:cubicBezTo>
                    <a:pt x="396" y="36"/>
                    <a:pt x="395" y="37"/>
                    <a:pt x="395" y="38"/>
                  </a:cubicBezTo>
                  <a:cubicBezTo>
                    <a:pt x="395" y="40"/>
                    <a:pt x="395" y="41"/>
                    <a:pt x="395" y="43"/>
                  </a:cubicBezTo>
                  <a:cubicBezTo>
                    <a:pt x="395" y="82"/>
                    <a:pt x="395" y="82"/>
                    <a:pt x="395" y="82"/>
                  </a:cubicBezTo>
                  <a:cubicBezTo>
                    <a:pt x="383" y="82"/>
                    <a:pt x="383" y="82"/>
                    <a:pt x="383" y="82"/>
                  </a:cubicBezTo>
                  <a:cubicBezTo>
                    <a:pt x="383" y="41"/>
                    <a:pt x="383" y="41"/>
                    <a:pt x="383" y="41"/>
                  </a:cubicBezTo>
                  <a:cubicBezTo>
                    <a:pt x="383" y="34"/>
                    <a:pt x="385" y="29"/>
                    <a:pt x="389" y="26"/>
                  </a:cubicBezTo>
                  <a:cubicBezTo>
                    <a:pt x="393" y="23"/>
                    <a:pt x="400" y="22"/>
                    <a:pt x="409" y="22"/>
                  </a:cubicBezTo>
                  <a:cubicBezTo>
                    <a:pt x="417" y="22"/>
                    <a:pt x="424" y="23"/>
                    <a:pt x="428" y="26"/>
                  </a:cubicBezTo>
                  <a:cubicBezTo>
                    <a:pt x="432" y="29"/>
                    <a:pt x="434" y="34"/>
                    <a:pt x="434" y="41"/>
                  </a:cubicBezTo>
                  <a:close/>
                  <a:moveTo>
                    <a:pt x="375" y="42"/>
                  </a:moveTo>
                  <a:cubicBezTo>
                    <a:pt x="375" y="72"/>
                    <a:pt x="375" y="72"/>
                    <a:pt x="375" y="72"/>
                  </a:cubicBezTo>
                  <a:cubicBezTo>
                    <a:pt x="375" y="76"/>
                    <a:pt x="374" y="78"/>
                    <a:pt x="372" y="80"/>
                  </a:cubicBezTo>
                  <a:cubicBezTo>
                    <a:pt x="371" y="81"/>
                    <a:pt x="368" y="82"/>
                    <a:pt x="363" y="82"/>
                  </a:cubicBezTo>
                  <a:cubicBezTo>
                    <a:pt x="346" y="82"/>
                    <a:pt x="346" y="82"/>
                    <a:pt x="346" y="82"/>
                  </a:cubicBezTo>
                  <a:cubicBezTo>
                    <a:pt x="339" y="82"/>
                    <a:pt x="333" y="80"/>
                    <a:pt x="330" y="77"/>
                  </a:cubicBezTo>
                  <a:cubicBezTo>
                    <a:pt x="326" y="75"/>
                    <a:pt x="324" y="70"/>
                    <a:pt x="324" y="64"/>
                  </a:cubicBezTo>
                  <a:cubicBezTo>
                    <a:pt x="324" y="62"/>
                    <a:pt x="324" y="62"/>
                    <a:pt x="324" y="62"/>
                  </a:cubicBezTo>
                  <a:cubicBezTo>
                    <a:pt x="324" y="56"/>
                    <a:pt x="326" y="51"/>
                    <a:pt x="330" y="49"/>
                  </a:cubicBezTo>
                  <a:cubicBezTo>
                    <a:pt x="334" y="46"/>
                    <a:pt x="339" y="44"/>
                    <a:pt x="347" y="44"/>
                  </a:cubicBezTo>
                  <a:cubicBezTo>
                    <a:pt x="351" y="44"/>
                    <a:pt x="354" y="45"/>
                    <a:pt x="358" y="46"/>
                  </a:cubicBezTo>
                  <a:cubicBezTo>
                    <a:pt x="360" y="46"/>
                    <a:pt x="362" y="47"/>
                    <a:pt x="363" y="48"/>
                  </a:cubicBezTo>
                  <a:cubicBezTo>
                    <a:pt x="363" y="44"/>
                    <a:pt x="363" y="44"/>
                    <a:pt x="363" y="44"/>
                  </a:cubicBezTo>
                  <a:cubicBezTo>
                    <a:pt x="363" y="43"/>
                    <a:pt x="363" y="41"/>
                    <a:pt x="363" y="40"/>
                  </a:cubicBezTo>
                  <a:cubicBezTo>
                    <a:pt x="363" y="38"/>
                    <a:pt x="362" y="37"/>
                    <a:pt x="361" y="36"/>
                  </a:cubicBezTo>
                  <a:cubicBezTo>
                    <a:pt x="360" y="35"/>
                    <a:pt x="358" y="34"/>
                    <a:pt x="357" y="34"/>
                  </a:cubicBezTo>
                  <a:cubicBezTo>
                    <a:pt x="354" y="33"/>
                    <a:pt x="351" y="33"/>
                    <a:pt x="349" y="33"/>
                  </a:cubicBezTo>
                  <a:cubicBezTo>
                    <a:pt x="339" y="33"/>
                    <a:pt x="339" y="33"/>
                    <a:pt x="339" y="33"/>
                  </a:cubicBezTo>
                  <a:cubicBezTo>
                    <a:pt x="335" y="33"/>
                    <a:pt x="332" y="33"/>
                    <a:pt x="330" y="33"/>
                  </a:cubicBezTo>
                  <a:cubicBezTo>
                    <a:pt x="332" y="24"/>
                    <a:pt x="332" y="24"/>
                    <a:pt x="332" y="24"/>
                  </a:cubicBezTo>
                  <a:cubicBezTo>
                    <a:pt x="334" y="24"/>
                    <a:pt x="336" y="24"/>
                    <a:pt x="340" y="24"/>
                  </a:cubicBezTo>
                  <a:cubicBezTo>
                    <a:pt x="343" y="24"/>
                    <a:pt x="346" y="24"/>
                    <a:pt x="349" y="24"/>
                  </a:cubicBezTo>
                  <a:cubicBezTo>
                    <a:pt x="358" y="24"/>
                    <a:pt x="364" y="25"/>
                    <a:pt x="369" y="28"/>
                  </a:cubicBezTo>
                  <a:cubicBezTo>
                    <a:pt x="373" y="31"/>
                    <a:pt x="375" y="36"/>
                    <a:pt x="375" y="42"/>
                  </a:cubicBezTo>
                  <a:close/>
                  <a:moveTo>
                    <a:pt x="363" y="62"/>
                  </a:moveTo>
                  <a:cubicBezTo>
                    <a:pt x="363" y="61"/>
                    <a:pt x="363" y="59"/>
                    <a:pt x="363" y="58"/>
                  </a:cubicBezTo>
                  <a:cubicBezTo>
                    <a:pt x="363" y="57"/>
                    <a:pt x="362" y="56"/>
                    <a:pt x="361" y="56"/>
                  </a:cubicBezTo>
                  <a:cubicBezTo>
                    <a:pt x="360" y="55"/>
                    <a:pt x="359" y="54"/>
                    <a:pt x="357" y="54"/>
                  </a:cubicBezTo>
                  <a:cubicBezTo>
                    <a:pt x="355" y="54"/>
                    <a:pt x="353" y="54"/>
                    <a:pt x="350" y="54"/>
                  </a:cubicBezTo>
                  <a:cubicBezTo>
                    <a:pt x="348" y="54"/>
                    <a:pt x="348" y="54"/>
                    <a:pt x="348" y="54"/>
                  </a:cubicBezTo>
                  <a:cubicBezTo>
                    <a:pt x="346" y="54"/>
                    <a:pt x="344" y="54"/>
                    <a:pt x="342" y="54"/>
                  </a:cubicBezTo>
                  <a:cubicBezTo>
                    <a:pt x="340" y="54"/>
                    <a:pt x="339" y="55"/>
                    <a:pt x="338" y="56"/>
                  </a:cubicBezTo>
                  <a:cubicBezTo>
                    <a:pt x="337" y="56"/>
                    <a:pt x="336" y="57"/>
                    <a:pt x="336" y="58"/>
                  </a:cubicBezTo>
                  <a:cubicBezTo>
                    <a:pt x="335" y="59"/>
                    <a:pt x="335" y="61"/>
                    <a:pt x="335" y="62"/>
                  </a:cubicBezTo>
                  <a:cubicBezTo>
                    <a:pt x="335" y="64"/>
                    <a:pt x="335" y="64"/>
                    <a:pt x="335" y="64"/>
                  </a:cubicBezTo>
                  <a:cubicBezTo>
                    <a:pt x="335" y="67"/>
                    <a:pt x="336" y="69"/>
                    <a:pt x="338" y="70"/>
                  </a:cubicBezTo>
                  <a:cubicBezTo>
                    <a:pt x="339" y="72"/>
                    <a:pt x="342" y="72"/>
                    <a:pt x="346" y="72"/>
                  </a:cubicBezTo>
                  <a:cubicBezTo>
                    <a:pt x="363" y="72"/>
                    <a:pt x="363" y="72"/>
                    <a:pt x="363" y="72"/>
                  </a:cubicBezTo>
                  <a:lnTo>
                    <a:pt x="363" y="62"/>
                  </a:lnTo>
                  <a:close/>
                  <a:moveTo>
                    <a:pt x="312" y="26"/>
                  </a:moveTo>
                  <a:cubicBezTo>
                    <a:pt x="308" y="23"/>
                    <a:pt x="302" y="22"/>
                    <a:pt x="295" y="22"/>
                  </a:cubicBezTo>
                  <a:cubicBezTo>
                    <a:pt x="291" y="22"/>
                    <a:pt x="287" y="22"/>
                    <a:pt x="284" y="24"/>
                  </a:cubicBezTo>
                  <a:cubicBezTo>
                    <a:pt x="281" y="25"/>
                    <a:pt x="279" y="26"/>
                    <a:pt x="277" y="28"/>
                  </a:cubicBezTo>
                  <a:cubicBezTo>
                    <a:pt x="275" y="26"/>
                    <a:pt x="273" y="25"/>
                    <a:pt x="270" y="24"/>
                  </a:cubicBezTo>
                  <a:cubicBezTo>
                    <a:pt x="267" y="22"/>
                    <a:pt x="263" y="22"/>
                    <a:pt x="260" y="22"/>
                  </a:cubicBezTo>
                  <a:cubicBezTo>
                    <a:pt x="252" y="22"/>
                    <a:pt x="246" y="23"/>
                    <a:pt x="242" y="26"/>
                  </a:cubicBezTo>
                  <a:cubicBezTo>
                    <a:pt x="238" y="29"/>
                    <a:pt x="236" y="34"/>
                    <a:pt x="236" y="41"/>
                  </a:cubicBezTo>
                  <a:cubicBezTo>
                    <a:pt x="236" y="82"/>
                    <a:pt x="236" y="82"/>
                    <a:pt x="236" y="82"/>
                  </a:cubicBezTo>
                  <a:cubicBezTo>
                    <a:pt x="248" y="82"/>
                    <a:pt x="248" y="82"/>
                    <a:pt x="248" y="82"/>
                  </a:cubicBezTo>
                  <a:cubicBezTo>
                    <a:pt x="248" y="43"/>
                    <a:pt x="248" y="43"/>
                    <a:pt x="248" y="43"/>
                  </a:cubicBezTo>
                  <a:cubicBezTo>
                    <a:pt x="248" y="42"/>
                    <a:pt x="248" y="40"/>
                    <a:pt x="248" y="38"/>
                  </a:cubicBezTo>
                  <a:cubicBezTo>
                    <a:pt x="248" y="37"/>
                    <a:pt x="249" y="36"/>
                    <a:pt x="250" y="35"/>
                  </a:cubicBezTo>
                  <a:cubicBezTo>
                    <a:pt x="251" y="34"/>
                    <a:pt x="252" y="33"/>
                    <a:pt x="253" y="32"/>
                  </a:cubicBezTo>
                  <a:cubicBezTo>
                    <a:pt x="257" y="32"/>
                    <a:pt x="262" y="32"/>
                    <a:pt x="266" y="32"/>
                  </a:cubicBezTo>
                  <a:cubicBezTo>
                    <a:pt x="269" y="33"/>
                    <a:pt x="271" y="35"/>
                    <a:pt x="271" y="38"/>
                  </a:cubicBezTo>
                  <a:cubicBezTo>
                    <a:pt x="271" y="40"/>
                    <a:pt x="271" y="42"/>
                    <a:pt x="271" y="43"/>
                  </a:cubicBezTo>
                  <a:cubicBezTo>
                    <a:pt x="271" y="82"/>
                    <a:pt x="271" y="82"/>
                    <a:pt x="271" y="82"/>
                  </a:cubicBezTo>
                  <a:cubicBezTo>
                    <a:pt x="283" y="82"/>
                    <a:pt x="283" y="82"/>
                    <a:pt x="283" y="82"/>
                  </a:cubicBezTo>
                  <a:cubicBezTo>
                    <a:pt x="283" y="42"/>
                    <a:pt x="283" y="42"/>
                    <a:pt x="283" y="42"/>
                  </a:cubicBezTo>
                  <a:cubicBezTo>
                    <a:pt x="283" y="40"/>
                    <a:pt x="283" y="39"/>
                    <a:pt x="283" y="37"/>
                  </a:cubicBezTo>
                  <a:cubicBezTo>
                    <a:pt x="284" y="36"/>
                    <a:pt x="284" y="35"/>
                    <a:pt x="285" y="34"/>
                  </a:cubicBezTo>
                  <a:cubicBezTo>
                    <a:pt x="286" y="33"/>
                    <a:pt x="287" y="33"/>
                    <a:pt x="288" y="32"/>
                  </a:cubicBezTo>
                  <a:cubicBezTo>
                    <a:pt x="290" y="32"/>
                    <a:pt x="292" y="32"/>
                    <a:pt x="294" y="32"/>
                  </a:cubicBezTo>
                  <a:cubicBezTo>
                    <a:pt x="297" y="32"/>
                    <a:pt x="299" y="32"/>
                    <a:pt x="301" y="32"/>
                  </a:cubicBezTo>
                  <a:cubicBezTo>
                    <a:pt x="304" y="33"/>
                    <a:pt x="306" y="35"/>
                    <a:pt x="306" y="38"/>
                  </a:cubicBezTo>
                  <a:cubicBezTo>
                    <a:pt x="306" y="40"/>
                    <a:pt x="306" y="42"/>
                    <a:pt x="306" y="43"/>
                  </a:cubicBezTo>
                  <a:cubicBezTo>
                    <a:pt x="306" y="82"/>
                    <a:pt x="306" y="82"/>
                    <a:pt x="306" y="82"/>
                  </a:cubicBezTo>
                  <a:cubicBezTo>
                    <a:pt x="318" y="82"/>
                    <a:pt x="318" y="82"/>
                    <a:pt x="318" y="82"/>
                  </a:cubicBezTo>
                  <a:cubicBezTo>
                    <a:pt x="318" y="41"/>
                    <a:pt x="318" y="41"/>
                    <a:pt x="318" y="41"/>
                  </a:cubicBezTo>
                  <a:cubicBezTo>
                    <a:pt x="318" y="34"/>
                    <a:pt x="316" y="29"/>
                    <a:pt x="312" y="26"/>
                  </a:cubicBezTo>
                  <a:close/>
                  <a:moveTo>
                    <a:pt x="214" y="72"/>
                  </a:moveTo>
                  <a:cubicBezTo>
                    <a:pt x="213" y="72"/>
                    <a:pt x="212" y="71"/>
                    <a:pt x="211" y="70"/>
                  </a:cubicBezTo>
                  <a:cubicBezTo>
                    <a:pt x="210" y="69"/>
                    <a:pt x="210" y="68"/>
                    <a:pt x="209" y="66"/>
                  </a:cubicBezTo>
                  <a:cubicBezTo>
                    <a:pt x="209" y="64"/>
                    <a:pt x="209" y="62"/>
                    <a:pt x="209" y="60"/>
                  </a:cubicBezTo>
                  <a:cubicBezTo>
                    <a:pt x="209" y="33"/>
                    <a:pt x="209" y="33"/>
                    <a:pt x="209" y="33"/>
                  </a:cubicBezTo>
                  <a:cubicBezTo>
                    <a:pt x="228" y="33"/>
                    <a:pt x="228" y="33"/>
                    <a:pt x="228" y="33"/>
                  </a:cubicBezTo>
                  <a:cubicBezTo>
                    <a:pt x="230" y="24"/>
                    <a:pt x="230" y="24"/>
                    <a:pt x="230" y="24"/>
                  </a:cubicBezTo>
                  <a:cubicBezTo>
                    <a:pt x="209" y="24"/>
                    <a:pt x="209" y="24"/>
                    <a:pt x="209" y="24"/>
                  </a:cubicBezTo>
                  <a:cubicBezTo>
                    <a:pt x="209" y="8"/>
                    <a:pt x="209" y="8"/>
                    <a:pt x="209" y="8"/>
                  </a:cubicBezTo>
                  <a:cubicBezTo>
                    <a:pt x="197" y="10"/>
                    <a:pt x="197" y="10"/>
                    <a:pt x="197" y="10"/>
                  </a:cubicBezTo>
                  <a:cubicBezTo>
                    <a:pt x="197" y="61"/>
                    <a:pt x="197" y="61"/>
                    <a:pt x="197" y="61"/>
                  </a:cubicBezTo>
                  <a:cubicBezTo>
                    <a:pt x="197" y="64"/>
                    <a:pt x="198" y="68"/>
                    <a:pt x="198" y="71"/>
                  </a:cubicBezTo>
                  <a:cubicBezTo>
                    <a:pt x="199" y="73"/>
                    <a:pt x="200" y="76"/>
                    <a:pt x="202" y="77"/>
                  </a:cubicBezTo>
                  <a:cubicBezTo>
                    <a:pt x="204" y="79"/>
                    <a:pt x="206" y="80"/>
                    <a:pt x="209" y="81"/>
                  </a:cubicBezTo>
                  <a:cubicBezTo>
                    <a:pt x="212" y="81"/>
                    <a:pt x="216" y="82"/>
                    <a:pt x="220" y="82"/>
                  </a:cubicBezTo>
                  <a:cubicBezTo>
                    <a:pt x="228" y="82"/>
                    <a:pt x="228" y="82"/>
                    <a:pt x="228" y="82"/>
                  </a:cubicBezTo>
                  <a:cubicBezTo>
                    <a:pt x="230" y="72"/>
                    <a:pt x="230" y="72"/>
                    <a:pt x="230" y="72"/>
                  </a:cubicBezTo>
                  <a:cubicBezTo>
                    <a:pt x="219" y="72"/>
                    <a:pt x="219" y="72"/>
                    <a:pt x="219" y="72"/>
                  </a:cubicBezTo>
                  <a:cubicBezTo>
                    <a:pt x="218" y="72"/>
                    <a:pt x="216" y="72"/>
                    <a:pt x="214" y="72"/>
                  </a:cubicBezTo>
                  <a:close/>
                  <a:moveTo>
                    <a:pt x="175" y="24"/>
                  </a:moveTo>
                  <a:cubicBezTo>
                    <a:pt x="175" y="62"/>
                    <a:pt x="175" y="62"/>
                    <a:pt x="175" y="62"/>
                  </a:cubicBezTo>
                  <a:cubicBezTo>
                    <a:pt x="175" y="64"/>
                    <a:pt x="175" y="66"/>
                    <a:pt x="175" y="67"/>
                  </a:cubicBezTo>
                  <a:cubicBezTo>
                    <a:pt x="175" y="69"/>
                    <a:pt x="174" y="70"/>
                    <a:pt x="173" y="71"/>
                  </a:cubicBezTo>
                  <a:cubicBezTo>
                    <a:pt x="172" y="72"/>
                    <a:pt x="171" y="73"/>
                    <a:pt x="169" y="73"/>
                  </a:cubicBezTo>
                  <a:cubicBezTo>
                    <a:pt x="167" y="74"/>
                    <a:pt x="164" y="74"/>
                    <a:pt x="162" y="74"/>
                  </a:cubicBezTo>
                  <a:cubicBezTo>
                    <a:pt x="159" y="74"/>
                    <a:pt x="157" y="74"/>
                    <a:pt x="154" y="73"/>
                  </a:cubicBezTo>
                  <a:cubicBezTo>
                    <a:pt x="153" y="73"/>
                    <a:pt x="151" y="72"/>
                    <a:pt x="150" y="71"/>
                  </a:cubicBezTo>
                  <a:cubicBezTo>
                    <a:pt x="149" y="70"/>
                    <a:pt x="149" y="69"/>
                    <a:pt x="148" y="67"/>
                  </a:cubicBezTo>
                  <a:cubicBezTo>
                    <a:pt x="148" y="66"/>
                    <a:pt x="148" y="64"/>
                    <a:pt x="148" y="62"/>
                  </a:cubicBezTo>
                  <a:cubicBezTo>
                    <a:pt x="148" y="24"/>
                    <a:pt x="148" y="24"/>
                    <a:pt x="148" y="24"/>
                  </a:cubicBezTo>
                  <a:cubicBezTo>
                    <a:pt x="136" y="24"/>
                    <a:pt x="136" y="24"/>
                    <a:pt x="136" y="24"/>
                  </a:cubicBezTo>
                  <a:cubicBezTo>
                    <a:pt x="136" y="65"/>
                    <a:pt x="136" y="65"/>
                    <a:pt x="136" y="65"/>
                  </a:cubicBezTo>
                  <a:cubicBezTo>
                    <a:pt x="136" y="72"/>
                    <a:pt x="139" y="76"/>
                    <a:pt x="143" y="79"/>
                  </a:cubicBezTo>
                  <a:cubicBezTo>
                    <a:pt x="147" y="82"/>
                    <a:pt x="153" y="84"/>
                    <a:pt x="162" y="84"/>
                  </a:cubicBezTo>
                  <a:cubicBezTo>
                    <a:pt x="170" y="84"/>
                    <a:pt x="177" y="82"/>
                    <a:pt x="181" y="79"/>
                  </a:cubicBezTo>
                  <a:cubicBezTo>
                    <a:pt x="185" y="76"/>
                    <a:pt x="187" y="72"/>
                    <a:pt x="187" y="65"/>
                  </a:cubicBezTo>
                  <a:cubicBezTo>
                    <a:pt x="187" y="24"/>
                    <a:pt x="187" y="24"/>
                    <a:pt x="187" y="24"/>
                  </a:cubicBezTo>
                  <a:lnTo>
                    <a:pt x="175" y="24"/>
                  </a:lnTo>
                  <a:close/>
                  <a:moveTo>
                    <a:pt x="129" y="50"/>
                  </a:moveTo>
                  <a:cubicBezTo>
                    <a:pt x="129" y="56"/>
                    <a:pt x="129" y="56"/>
                    <a:pt x="129" y="56"/>
                  </a:cubicBezTo>
                  <a:cubicBezTo>
                    <a:pt x="130" y="60"/>
                    <a:pt x="129" y="65"/>
                    <a:pt x="128" y="69"/>
                  </a:cubicBezTo>
                  <a:cubicBezTo>
                    <a:pt x="127" y="72"/>
                    <a:pt x="125" y="75"/>
                    <a:pt x="123" y="78"/>
                  </a:cubicBezTo>
                  <a:cubicBezTo>
                    <a:pt x="121" y="80"/>
                    <a:pt x="118" y="82"/>
                    <a:pt x="115" y="82"/>
                  </a:cubicBezTo>
                  <a:cubicBezTo>
                    <a:pt x="111" y="83"/>
                    <a:pt x="107" y="84"/>
                    <a:pt x="102" y="84"/>
                  </a:cubicBezTo>
                  <a:cubicBezTo>
                    <a:pt x="98" y="84"/>
                    <a:pt x="94" y="83"/>
                    <a:pt x="90" y="82"/>
                  </a:cubicBezTo>
                  <a:cubicBezTo>
                    <a:pt x="87" y="82"/>
                    <a:pt x="84" y="80"/>
                    <a:pt x="82" y="78"/>
                  </a:cubicBezTo>
                  <a:cubicBezTo>
                    <a:pt x="79" y="75"/>
                    <a:pt x="78" y="72"/>
                    <a:pt x="77" y="69"/>
                  </a:cubicBezTo>
                  <a:cubicBezTo>
                    <a:pt x="76" y="65"/>
                    <a:pt x="75" y="60"/>
                    <a:pt x="75" y="56"/>
                  </a:cubicBezTo>
                  <a:cubicBezTo>
                    <a:pt x="75" y="50"/>
                    <a:pt x="75" y="50"/>
                    <a:pt x="75" y="50"/>
                  </a:cubicBezTo>
                  <a:cubicBezTo>
                    <a:pt x="75" y="45"/>
                    <a:pt x="76" y="41"/>
                    <a:pt x="77" y="36"/>
                  </a:cubicBezTo>
                  <a:cubicBezTo>
                    <a:pt x="78" y="33"/>
                    <a:pt x="79" y="30"/>
                    <a:pt x="82" y="28"/>
                  </a:cubicBezTo>
                  <a:cubicBezTo>
                    <a:pt x="84" y="25"/>
                    <a:pt x="87" y="24"/>
                    <a:pt x="90" y="23"/>
                  </a:cubicBezTo>
                  <a:cubicBezTo>
                    <a:pt x="94" y="22"/>
                    <a:pt x="98" y="22"/>
                    <a:pt x="102" y="22"/>
                  </a:cubicBezTo>
                  <a:cubicBezTo>
                    <a:pt x="107" y="22"/>
                    <a:pt x="111" y="22"/>
                    <a:pt x="115" y="23"/>
                  </a:cubicBezTo>
                  <a:cubicBezTo>
                    <a:pt x="118" y="24"/>
                    <a:pt x="121" y="25"/>
                    <a:pt x="123" y="28"/>
                  </a:cubicBezTo>
                  <a:cubicBezTo>
                    <a:pt x="125" y="30"/>
                    <a:pt x="127" y="33"/>
                    <a:pt x="128" y="36"/>
                  </a:cubicBezTo>
                  <a:cubicBezTo>
                    <a:pt x="129" y="41"/>
                    <a:pt x="130" y="45"/>
                    <a:pt x="129" y="50"/>
                  </a:cubicBezTo>
                  <a:close/>
                  <a:moveTo>
                    <a:pt x="117" y="50"/>
                  </a:moveTo>
                  <a:cubicBezTo>
                    <a:pt x="118" y="46"/>
                    <a:pt x="117" y="43"/>
                    <a:pt x="117" y="40"/>
                  </a:cubicBezTo>
                  <a:cubicBezTo>
                    <a:pt x="117" y="38"/>
                    <a:pt x="116" y="36"/>
                    <a:pt x="115" y="35"/>
                  </a:cubicBezTo>
                  <a:cubicBezTo>
                    <a:pt x="113" y="33"/>
                    <a:pt x="112" y="33"/>
                    <a:pt x="110" y="32"/>
                  </a:cubicBezTo>
                  <a:cubicBezTo>
                    <a:pt x="108" y="32"/>
                    <a:pt x="105" y="32"/>
                    <a:pt x="102" y="32"/>
                  </a:cubicBezTo>
                  <a:cubicBezTo>
                    <a:pt x="100" y="32"/>
                    <a:pt x="97" y="32"/>
                    <a:pt x="95" y="32"/>
                  </a:cubicBezTo>
                  <a:cubicBezTo>
                    <a:pt x="93" y="33"/>
                    <a:pt x="91" y="33"/>
                    <a:pt x="90" y="35"/>
                  </a:cubicBezTo>
                  <a:cubicBezTo>
                    <a:pt x="89" y="36"/>
                    <a:pt x="88" y="38"/>
                    <a:pt x="88" y="40"/>
                  </a:cubicBezTo>
                  <a:cubicBezTo>
                    <a:pt x="88" y="43"/>
                    <a:pt x="87" y="46"/>
                    <a:pt x="87" y="50"/>
                  </a:cubicBezTo>
                  <a:cubicBezTo>
                    <a:pt x="87" y="56"/>
                    <a:pt x="87" y="56"/>
                    <a:pt x="87" y="56"/>
                  </a:cubicBezTo>
                  <a:cubicBezTo>
                    <a:pt x="87" y="59"/>
                    <a:pt x="88" y="62"/>
                    <a:pt x="88" y="65"/>
                  </a:cubicBezTo>
                  <a:cubicBezTo>
                    <a:pt x="88" y="67"/>
                    <a:pt x="89" y="69"/>
                    <a:pt x="90" y="71"/>
                  </a:cubicBezTo>
                  <a:cubicBezTo>
                    <a:pt x="91" y="72"/>
                    <a:pt x="93" y="73"/>
                    <a:pt x="95" y="73"/>
                  </a:cubicBezTo>
                  <a:cubicBezTo>
                    <a:pt x="97" y="74"/>
                    <a:pt x="100" y="74"/>
                    <a:pt x="102" y="74"/>
                  </a:cubicBezTo>
                  <a:cubicBezTo>
                    <a:pt x="105" y="74"/>
                    <a:pt x="108" y="74"/>
                    <a:pt x="110" y="73"/>
                  </a:cubicBezTo>
                  <a:cubicBezTo>
                    <a:pt x="112" y="73"/>
                    <a:pt x="113" y="72"/>
                    <a:pt x="115" y="71"/>
                  </a:cubicBezTo>
                  <a:cubicBezTo>
                    <a:pt x="116" y="69"/>
                    <a:pt x="117" y="67"/>
                    <a:pt x="117" y="65"/>
                  </a:cubicBezTo>
                  <a:cubicBezTo>
                    <a:pt x="117" y="62"/>
                    <a:pt x="117" y="59"/>
                    <a:pt x="117" y="56"/>
                  </a:cubicBezTo>
                  <a:lnTo>
                    <a:pt x="117" y="50"/>
                  </a:lnTo>
                  <a:close/>
                  <a:moveTo>
                    <a:pt x="69" y="24"/>
                  </a:moveTo>
                  <a:cubicBezTo>
                    <a:pt x="61" y="24"/>
                    <a:pt x="61" y="24"/>
                    <a:pt x="61" y="24"/>
                  </a:cubicBezTo>
                  <a:cubicBezTo>
                    <a:pt x="58" y="23"/>
                    <a:pt x="55" y="24"/>
                    <a:pt x="52" y="24"/>
                  </a:cubicBezTo>
                  <a:cubicBezTo>
                    <a:pt x="49" y="25"/>
                    <a:pt x="47" y="26"/>
                    <a:pt x="45" y="28"/>
                  </a:cubicBezTo>
                  <a:cubicBezTo>
                    <a:pt x="43" y="29"/>
                    <a:pt x="41" y="31"/>
                    <a:pt x="40" y="33"/>
                  </a:cubicBezTo>
                  <a:cubicBezTo>
                    <a:pt x="39" y="36"/>
                    <a:pt x="39" y="39"/>
                    <a:pt x="39" y="42"/>
                  </a:cubicBezTo>
                  <a:cubicBezTo>
                    <a:pt x="39" y="82"/>
                    <a:pt x="39" y="82"/>
                    <a:pt x="39" y="82"/>
                  </a:cubicBezTo>
                  <a:cubicBezTo>
                    <a:pt x="50" y="82"/>
                    <a:pt x="50" y="82"/>
                    <a:pt x="50" y="82"/>
                  </a:cubicBezTo>
                  <a:cubicBezTo>
                    <a:pt x="50" y="45"/>
                    <a:pt x="50" y="45"/>
                    <a:pt x="50" y="45"/>
                  </a:cubicBezTo>
                  <a:cubicBezTo>
                    <a:pt x="50" y="43"/>
                    <a:pt x="51" y="41"/>
                    <a:pt x="51" y="40"/>
                  </a:cubicBezTo>
                  <a:cubicBezTo>
                    <a:pt x="51" y="38"/>
                    <a:pt x="51" y="37"/>
                    <a:pt x="52" y="36"/>
                  </a:cubicBezTo>
                  <a:cubicBezTo>
                    <a:pt x="53" y="35"/>
                    <a:pt x="54" y="34"/>
                    <a:pt x="56" y="34"/>
                  </a:cubicBezTo>
                  <a:cubicBezTo>
                    <a:pt x="58" y="33"/>
                    <a:pt x="60" y="33"/>
                    <a:pt x="62" y="33"/>
                  </a:cubicBezTo>
                  <a:cubicBezTo>
                    <a:pt x="65" y="33"/>
                    <a:pt x="65" y="33"/>
                    <a:pt x="65" y="33"/>
                  </a:cubicBezTo>
                  <a:cubicBezTo>
                    <a:pt x="66" y="33"/>
                    <a:pt x="67" y="33"/>
                    <a:pt x="68" y="33"/>
                  </a:cubicBezTo>
                  <a:cubicBezTo>
                    <a:pt x="71" y="33"/>
                    <a:pt x="71" y="33"/>
                    <a:pt x="71" y="33"/>
                  </a:cubicBezTo>
                  <a:cubicBezTo>
                    <a:pt x="72" y="33"/>
                    <a:pt x="72" y="33"/>
                    <a:pt x="72" y="33"/>
                  </a:cubicBezTo>
                  <a:cubicBezTo>
                    <a:pt x="74" y="24"/>
                    <a:pt x="74" y="24"/>
                    <a:pt x="74" y="24"/>
                  </a:cubicBezTo>
                  <a:cubicBezTo>
                    <a:pt x="72" y="24"/>
                    <a:pt x="71" y="24"/>
                    <a:pt x="69" y="24"/>
                  </a:cubicBezTo>
                  <a:close/>
                  <a:moveTo>
                    <a:pt x="17" y="72"/>
                  </a:moveTo>
                  <a:cubicBezTo>
                    <a:pt x="15" y="72"/>
                    <a:pt x="14" y="71"/>
                    <a:pt x="14" y="70"/>
                  </a:cubicBezTo>
                  <a:cubicBezTo>
                    <a:pt x="13" y="69"/>
                    <a:pt x="12" y="68"/>
                    <a:pt x="12" y="66"/>
                  </a:cubicBezTo>
                  <a:cubicBezTo>
                    <a:pt x="12" y="64"/>
                    <a:pt x="12" y="62"/>
                    <a:pt x="12" y="60"/>
                  </a:cubicBezTo>
                  <a:cubicBezTo>
                    <a:pt x="12" y="33"/>
                    <a:pt x="12" y="33"/>
                    <a:pt x="12" y="33"/>
                  </a:cubicBezTo>
                  <a:cubicBezTo>
                    <a:pt x="31" y="33"/>
                    <a:pt x="31" y="33"/>
                    <a:pt x="31" y="33"/>
                  </a:cubicBezTo>
                  <a:cubicBezTo>
                    <a:pt x="33" y="24"/>
                    <a:pt x="33" y="24"/>
                    <a:pt x="33" y="24"/>
                  </a:cubicBezTo>
                  <a:cubicBezTo>
                    <a:pt x="12" y="24"/>
                    <a:pt x="12" y="24"/>
                    <a:pt x="12" y="24"/>
                  </a:cubicBezTo>
                  <a:cubicBezTo>
                    <a:pt x="12" y="8"/>
                    <a:pt x="12" y="8"/>
                    <a:pt x="12" y="8"/>
                  </a:cubicBezTo>
                  <a:cubicBezTo>
                    <a:pt x="0" y="10"/>
                    <a:pt x="0" y="10"/>
                    <a:pt x="0" y="10"/>
                  </a:cubicBezTo>
                  <a:cubicBezTo>
                    <a:pt x="0" y="61"/>
                    <a:pt x="0" y="61"/>
                    <a:pt x="0" y="61"/>
                  </a:cubicBezTo>
                  <a:cubicBezTo>
                    <a:pt x="0" y="64"/>
                    <a:pt x="0" y="67"/>
                    <a:pt x="1" y="71"/>
                  </a:cubicBezTo>
                  <a:cubicBezTo>
                    <a:pt x="1" y="73"/>
                    <a:pt x="2" y="76"/>
                    <a:pt x="4" y="77"/>
                  </a:cubicBezTo>
                  <a:cubicBezTo>
                    <a:pt x="6" y="79"/>
                    <a:pt x="9" y="80"/>
                    <a:pt x="11" y="81"/>
                  </a:cubicBezTo>
                  <a:cubicBezTo>
                    <a:pt x="15" y="81"/>
                    <a:pt x="18" y="82"/>
                    <a:pt x="22" y="82"/>
                  </a:cubicBezTo>
                  <a:cubicBezTo>
                    <a:pt x="30" y="82"/>
                    <a:pt x="30" y="82"/>
                    <a:pt x="30" y="82"/>
                  </a:cubicBezTo>
                  <a:cubicBezTo>
                    <a:pt x="32" y="72"/>
                    <a:pt x="32" y="72"/>
                    <a:pt x="32" y="72"/>
                  </a:cubicBezTo>
                  <a:cubicBezTo>
                    <a:pt x="22" y="72"/>
                    <a:pt x="22" y="72"/>
                    <a:pt x="22" y="72"/>
                  </a:cubicBezTo>
                  <a:cubicBezTo>
                    <a:pt x="20" y="72"/>
                    <a:pt x="18" y="72"/>
                    <a:pt x="17" y="72"/>
                  </a:cubicBezTo>
                  <a:close/>
                  <a:moveTo>
                    <a:pt x="461" y="43"/>
                  </a:moveTo>
                  <a:cubicBezTo>
                    <a:pt x="465" y="38"/>
                    <a:pt x="465" y="38"/>
                    <a:pt x="465" y="38"/>
                  </a:cubicBezTo>
                  <a:cubicBezTo>
                    <a:pt x="468" y="35"/>
                    <a:pt x="470" y="31"/>
                    <a:pt x="470" y="27"/>
                  </a:cubicBezTo>
                  <a:cubicBezTo>
                    <a:pt x="470" y="0"/>
                    <a:pt x="470" y="0"/>
                    <a:pt x="470" y="0"/>
                  </a:cubicBezTo>
                  <a:cubicBezTo>
                    <a:pt x="461" y="0"/>
                    <a:pt x="461" y="0"/>
                    <a:pt x="461" y="0"/>
                  </a:cubicBezTo>
                  <a:lnTo>
                    <a:pt x="461" y="43"/>
                  </a:lnTo>
                  <a:close/>
                  <a:moveTo>
                    <a:pt x="444" y="0"/>
                  </a:moveTo>
                  <a:cubicBezTo>
                    <a:pt x="410" y="0"/>
                    <a:pt x="410" y="0"/>
                    <a:pt x="410" y="0"/>
                  </a:cubicBezTo>
                  <a:cubicBezTo>
                    <a:pt x="400" y="9"/>
                    <a:pt x="400" y="9"/>
                    <a:pt x="400" y="9"/>
                  </a:cubicBezTo>
                  <a:cubicBezTo>
                    <a:pt x="444" y="9"/>
                    <a:pt x="444" y="9"/>
                    <a:pt x="444" y="9"/>
                  </a:cubicBezTo>
                  <a:lnTo>
                    <a:pt x="4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6">
              <a:extLst>
                <a:ext uri="{FF2B5EF4-FFF2-40B4-BE49-F238E27FC236}">
                  <a16:creationId xmlns:a16="http://schemas.microsoft.com/office/drawing/2014/main" id="{556C366E-949D-45BA-8BD1-F063D7ADD305}"/>
                </a:ext>
              </a:extLst>
            </p:cNvPr>
            <p:cNvSpPr>
              <a:spLocks noEditPoints="1"/>
            </p:cNvSpPr>
            <p:nvPr/>
          </p:nvSpPr>
          <p:spPr bwMode="auto">
            <a:xfrm>
              <a:off x="6913902" y="2244725"/>
              <a:ext cx="1214438" cy="650875"/>
            </a:xfrm>
            <a:custGeom>
              <a:avLst/>
              <a:gdLst>
                <a:gd name="T0" fmla="*/ 2147483646 w 364"/>
                <a:gd name="T1" fmla="*/ 2147483646 h 193"/>
                <a:gd name="T2" fmla="*/ 2147483646 w 364"/>
                <a:gd name="T3" fmla="*/ 2147483646 h 193"/>
                <a:gd name="T4" fmla="*/ 2147483646 w 364"/>
                <a:gd name="T5" fmla="*/ 2147483646 h 193"/>
                <a:gd name="T6" fmla="*/ 2147483646 w 364"/>
                <a:gd name="T7" fmla="*/ 2147483646 h 193"/>
                <a:gd name="T8" fmla="*/ 2147483646 w 364"/>
                <a:gd name="T9" fmla="*/ 2147483646 h 193"/>
                <a:gd name="T10" fmla="*/ 2147483646 w 364"/>
                <a:gd name="T11" fmla="*/ 2147483646 h 193"/>
                <a:gd name="T12" fmla="*/ 2147483646 w 364"/>
                <a:gd name="T13" fmla="*/ 2147483646 h 193"/>
                <a:gd name="T14" fmla="*/ 2147483646 w 364"/>
                <a:gd name="T15" fmla="*/ 2147483646 h 193"/>
                <a:gd name="T16" fmla="*/ 2147483646 w 364"/>
                <a:gd name="T17" fmla="*/ 2147483646 h 193"/>
                <a:gd name="T18" fmla="*/ 2147483646 w 364"/>
                <a:gd name="T19" fmla="*/ 2147483646 h 193"/>
                <a:gd name="T20" fmla="*/ 2147483646 w 364"/>
                <a:gd name="T21" fmla="*/ 2147483646 h 193"/>
                <a:gd name="T22" fmla="*/ 2147483646 w 364"/>
                <a:gd name="T23" fmla="*/ 2147483646 h 193"/>
                <a:gd name="T24" fmla="*/ 2147483646 w 364"/>
                <a:gd name="T25" fmla="*/ 2147483646 h 193"/>
                <a:gd name="T26" fmla="*/ 2147483646 w 364"/>
                <a:gd name="T27" fmla="*/ 2147483646 h 193"/>
                <a:gd name="T28" fmla="*/ 2147483646 w 364"/>
                <a:gd name="T29" fmla="*/ 2147483646 h 193"/>
                <a:gd name="T30" fmla="*/ 2147483646 w 364"/>
                <a:gd name="T31" fmla="*/ 2147483646 h 193"/>
                <a:gd name="T32" fmla="*/ 2147483646 w 364"/>
                <a:gd name="T33" fmla="*/ 2147483646 h 193"/>
                <a:gd name="T34" fmla="*/ 2147483646 w 364"/>
                <a:gd name="T35" fmla="*/ 2147483646 h 193"/>
                <a:gd name="T36" fmla="*/ 2147483646 w 364"/>
                <a:gd name="T37" fmla="*/ 2147483646 h 193"/>
                <a:gd name="T38" fmla="*/ 2147483646 w 364"/>
                <a:gd name="T39" fmla="*/ 2147483646 h 193"/>
                <a:gd name="T40" fmla="*/ 2147483646 w 364"/>
                <a:gd name="T41" fmla="*/ 2147483646 h 193"/>
                <a:gd name="T42" fmla="*/ 2147483646 w 364"/>
                <a:gd name="T43" fmla="*/ 2147483646 h 193"/>
                <a:gd name="T44" fmla="*/ 2147483646 w 364"/>
                <a:gd name="T45" fmla="*/ 2147483646 h 193"/>
                <a:gd name="T46" fmla="*/ 2147483646 w 364"/>
                <a:gd name="T47" fmla="*/ 2147483646 h 193"/>
                <a:gd name="T48" fmla="*/ 2147483646 w 364"/>
                <a:gd name="T49" fmla="*/ 2147483646 h 193"/>
                <a:gd name="T50" fmla="*/ 2147483646 w 364"/>
                <a:gd name="T51" fmla="*/ 2147483646 h 193"/>
                <a:gd name="T52" fmla="*/ 2147483646 w 364"/>
                <a:gd name="T53" fmla="*/ 2147483646 h 193"/>
                <a:gd name="T54" fmla="*/ 2147483646 w 364"/>
                <a:gd name="T55" fmla="*/ 2147483646 h 193"/>
                <a:gd name="T56" fmla="*/ 2147483646 w 364"/>
                <a:gd name="T57" fmla="*/ 2147483646 h 193"/>
                <a:gd name="T58" fmla="*/ 2147483646 w 364"/>
                <a:gd name="T59" fmla="*/ 2147483646 h 193"/>
                <a:gd name="T60" fmla="*/ 2147483646 w 364"/>
                <a:gd name="T61" fmla="*/ 2147483646 h 193"/>
                <a:gd name="T62" fmla="*/ 2147483646 w 364"/>
                <a:gd name="T63" fmla="*/ 2147483646 h 193"/>
                <a:gd name="T64" fmla="*/ 2147483646 w 364"/>
                <a:gd name="T65" fmla="*/ 2147483646 h 193"/>
                <a:gd name="T66" fmla="*/ 2147483646 w 364"/>
                <a:gd name="T67" fmla="*/ 2147483646 h 193"/>
                <a:gd name="T68" fmla="*/ 2147483646 w 364"/>
                <a:gd name="T69" fmla="*/ 2147483646 h 193"/>
                <a:gd name="T70" fmla="*/ 2147483646 w 364"/>
                <a:gd name="T71" fmla="*/ 2147483646 h 193"/>
                <a:gd name="T72" fmla="*/ 2147483646 w 364"/>
                <a:gd name="T73" fmla="*/ 2147483646 h 193"/>
                <a:gd name="T74" fmla="*/ 2147483646 w 364"/>
                <a:gd name="T75" fmla="*/ 2147483646 h 193"/>
                <a:gd name="T76" fmla="*/ 2147483646 w 364"/>
                <a:gd name="T77" fmla="*/ 2147483646 h 193"/>
                <a:gd name="T78" fmla="*/ 2147483646 w 364"/>
                <a:gd name="T79" fmla="*/ 2147483646 h 193"/>
                <a:gd name="T80" fmla="*/ 2147483646 w 364"/>
                <a:gd name="T81" fmla="*/ 2147483646 h 193"/>
                <a:gd name="T82" fmla="*/ 2147483646 w 364"/>
                <a:gd name="T83" fmla="*/ 2147483646 h 193"/>
                <a:gd name="T84" fmla="*/ 2147483646 w 364"/>
                <a:gd name="T85" fmla="*/ 2147483646 h 193"/>
                <a:gd name="T86" fmla="*/ 2147483646 w 364"/>
                <a:gd name="T87" fmla="*/ 2147483646 h 193"/>
                <a:gd name="T88" fmla="*/ 2147483646 w 364"/>
                <a:gd name="T89" fmla="*/ 2147483646 h 193"/>
                <a:gd name="T90" fmla="*/ 2147483646 w 364"/>
                <a:gd name="T91" fmla="*/ 2147483646 h 193"/>
                <a:gd name="T92" fmla="*/ 2147483646 w 364"/>
                <a:gd name="T93" fmla="*/ 2147483646 h 193"/>
                <a:gd name="T94" fmla="*/ 2147483646 w 364"/>
                <a:gd name="T95" fmla="*/ 2147483646 h 193"/>
                <a:gd name="T96" fmla="*/ 2147483646 w 364"/>
                <a:gd name="T97" fmla="*/ 2147483646 h 193"/>
                <a:gd name="T98" fmla="*/ 2147483646 w 364"/>
                <a:gd name="T99" fmla="*/ 2147483646 h 193"/>
                <a:gd name="T100" fmla="*/ 2147483646 w 364"/>
                <a:gd name="T101" fmla="*/ 2147483646 h 193"/>
                <a:gd name="T102" fmla="*/ 2147483646 w 364"/>
                <a:gd name="T103" fmla="*/ 2147483646 h 193"/>
                <a:gd name="T104" fmla="*/ 2147483646 w 364"/>
                <a:gd name="T105" fmla="*/ 2147483646 h 193"/>
                <a:gd name="T106" fmla="*/ 2147483646 w 364"/>
                <a:gd name="T107" fmla="*/ 2147483646 h 193"/>
                <a:gd name="T108" fmla="*/ 2147483646 w 364"/>
                <a:gd name="T109" fmla="*/ 2147483646 h 193"/>
                <a:gd name="T110" fmla="*/ 2147483646 w 364"/>
                <a:gd name="T111" fmla="*/ 214748364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4" h="193">
                  <a:moveTo>
                    <a:pt x="342" y="70"/>
                  </a:moveTo>
                  <a:cubicBezTo>
                    <a:pt x="342" y="70"/>
                    <a:pt x="342" y="70"/>
                    <a:pt x="342" y="70"/>
                  </a:cubicBezTo>
                  <a:cubicBezTo>
                    <a:pt x="342" y="14"/>
                    <a:pt x="342" y="14"/>
                    <a:pt x="342" y="14"/>
                  </a:cubicBezTo>
                  <a:cubicBezTo>
                    <a:pt x="351" y="14"/>
                    <a:pt x="351" y="14"/>
                    <a:pt x="351" y="14"/>
                  </a:cubicBezTo>
                  <a:cubicBezTo>
                    <a:pt x="351" y="60"/>
                    <a:pt x="351" y="60"/>
                    <a:pt x="351" y="60"/>
                  </a:cubicBezTo>
                  <a:lnTo>
                    <a:pt x="342" y="70"/>
                  </a:lnTo>
                  <a:close/>
                  <a:moveTo>
                    <a:pt x="307" y="10"/>
                  </a:moveTo>
                  <a:cubicBezTo>
                    <a:pt x="364" y="10"/>
                    <a:pt x="364" y="10"/>
                    <a:pt x="364" y="10"/>
                  </a:cubicBezTo>
                  <a:cubicBezTo>
                    <a:pt x="364" y="0"/>
                    <a:pt x="364" y="0"/>
                    <a:pt x="364" y="0"/>
                  </a:cubicBezTo>
                  <a:cubicBezTo>
                    <a:pt x="324" y="0"/>
                    <a:pt x="324" y="0"/>
                    <a:pt x="324" y="0"/>
                  </a:cubicBezTo>
                  <a:cubicBezTo>
                    <a:pt x="320" y="0"/>
                    <a:pt x="315" y="2"/>
                    <a:pt x="312" y="5"/>
                  </a:cubicBezTo>
                  <a:lnTo>
                    <a:pt x="307" y="10"/>
                  </a:lnTo>
                  <a:close/>
                  <a:moveTo>
                    <a:pt x="304" y="174"/>
                  </a:moveTo>
                  <a:cubicBezTo>
                    <a:pt x="304" y="136"/>
                    <a:pt x="304" y="136"/>
                    <a:pt x="304" y="136"/>
                  </a:cubicBezTo>
                  <a:cubicBezTo>
                    <a:pt x="304" y="135"/>
                    <a:pt x="304" y="133"/>
                    <a:pt x="304" y="132"/>
                  </a:cubicBezTo>
                  <a:cubicBezTo>
                    <a:pt x="304" y="130"/>
                    <a:pt x="305" y="129"/>
                    <a:pt x="305" y="128"/>
                  </a:cubicBezTo>
                  <a:cubicBezTo>
                    <a:pt x="306" y="127"/>
                    <a:pt x="308" y="126"/>
                    <a:pt x="309" y="126"/>
                  </a:cubicBezTo>
                  <a:cubicBezTo>
                    <a:pt x="311" y="125"/>
                    <a:pt x="313" y="125"/>
                    <a:pt x="315" y="125"/>
                  </a:cubicBezTo>
                  <a:cubicBezTo>
                    <a:pt x="318" y="125"/>
                    <a:pt x="318" y="125"/>
                    <a:pt x="318" y="125"/>
                  </a:cubicBezTo>
                  <a:cubicBezTo>
                    <a:pt x="319" y="125"/>
                    <a:pt x="320" y="125"/>
                    <a:pt x="321" y="125"/>
                  </a:cubicBezTo>
                  <a:cubicBezTo>
                    <a:pt x="324" y="125"/>
                    <a:pt x="324" y="125"/>
                    <a:pt x="324" y="125"/>
                  </a:cubicBezTo>
                  <a:cubicBezTo>
                    <a:pt x="325" y="125"/>
                    <a:pt x="325" y="125"/>
                    <a:pt x="325" y="125"/>
                  </a:cubicBezTo>
                  <a:cubicBezTo>
                    <a:pt x="327" y="115"/>
                    <a:pt x="327" y="115"/>
                    <a:pt x="327" y="115"/>
                  </a:cubicBezTo>
                  <a:cubicBezTo>
                    <a:pt x="326" y="115"/>
                    <a:pt x="324" y="115"/>
                    <a:pt x="322" y="115"/>
                  </a:cubicBezTo>
                  <a:cubicBezTo>
                    <a:pt x="314" y="115"/>
                    <a:pt x="314" y="115"/>
                    <a:pt x="314" y="115"/>
                  </a:cubicBezTo>
                  <a:cubicBezTo>
                    <a:pt x="311" y="115"/>
                    <a:pt x="308" y="116"/>
                    <a:pt x="305" y="116"/>
                  </a:cubicBezTo>
                  <a:cubicBezTo>
                    <a:pt x="302" y="117"/>
                    <a:pt x="300" y="118"/>
                    <a:pt x="298" y="119"/>
                  </a:cubicBezTo>
                  <a:cubicBezTo>
                    <a:pt x="296" y="121"/>
                    <a:pt x="295" y="123"/>
                    <a:pt x="294" y="125"/>
                  </a:cubicBezTo>
                  <a:cubicBezTo>
                    <a:pt x="292" y="128"/>
                    <a:pt x="292" y="131"/>
                    <a:pt x="292" y="134"/>
                  </a:cubicBezTo>
                  <a:cubicBezTo>
                    <a:pt x="292" y="173"/>
                    <a:pt x="292" y="173"/>
                    <a:pt x="292" y="173"/>
                  </a:cubicBezTo>
                  <a:lnTo>
                    <a:pt x="304" y="174"/>
                  </a:lnTo>
                  <a:close/>
                  <a:moveTo>
                    <a:pt x="285" y="135"/>
                  </a:moveTo>
                  <a:cubicBezTo>
                    <a:pt x="285" y="137"/>
                    <a:pt x="285" y="137"/>
                    <a:pt x="285" y="137"/>
                  </a:cubicBezTo>
                  <a:cubicBezTo>
                    <a:pt x="285" y="139"/>
                    <a:pt x="285" y="141"/>
                    <a:pt x="285" y="143"/>
                  </a:cubicBezTo>
                  <a:cubicBezTo>
                    <a:pt x="284" y="144"/>
                    <a:pt x="284" y="146"/>
                    <a:pt x="283" y="147"/>
                  </a:cubicBezTo>
                  <a:cubicBezTo>
                    <a:pt x="282" y="148"/>
                    <a:pt x="282" y="148"/>
                    <a:pt x="281" y="148"/>
                  </a:cubicBezTo>
                  <a:cubicBezTo>
                    <a:pt x="279" y="149"/>
                    <a:pt x="278" y="149"/>
                    <a:pt x="277" y="149"/>
                  </a:cubicBezTo>
                  <a:cubicBezTo>
                    <a:pt x="246" y="149"/>
                    <a:pt x="246" y="149"/>
                    <a:pt x="246" y="149"/>
                  </a:cubicBezTo>
                  <a:cubicBezTo>
                    <a:pt x="246" y="151"/>
                    <a:pt x="246" y="154"/>
                    <a:pt x="246" y="156"/>
                  </a:cubicBezTo>
                  <a:cubicBezTo>
                    <a:pt x="247" y="158"/>
                    <a:pt x="247" y="160"/>
                    <a:pt x="249" y="161"/>
                  </a:cubicBezTo>
                  <a:cubicBezTo>
                    <a:pt x="250" y="162"/>
                    <a:pt x="251" y="163"/>
                    <a:pt x="253" y="163"/>
                  </a:cubicBezTo>
                  <a:cubicBezTo>
                    <a:pt x="255" y="164"/>
                    <a:pt x="257" y="164"/>
                    <a:pt x="260" y="164"/>
                  </a:cubicBezTo>
                  <a:cubicBezTo>
                    <a:pt x="268" y="164"/>
                    <a:pt x="268" y="164"/>
                    <a:pt x="268" y="164"/>
                  </a:cubicBezTo>
                  <a:cubicBezTo>
                    <a:pt x="271" y="164"/>
                    <a:pt x="276" y="164"/>
                    <a:pt x="281" y="164"/>
                  </a:cubicBezTo>
                  <a:cubicBezTo>
                    <a:pt x="279" y="174"/>
                    <a:pt x="279" y="174"/>
                    <a:pt x="279" y="174"/>
                  </a:cubicBezTo>
                  <a:cubicBezTo>
                    <a:pt x="273" y="174"/>
                    <a:pt x="273" y="174"/>
                    <a:pt x="273" y="174"/>
                  </a:cubicBezTo>
                  <a:cubicBezTo>
                    <a:pt x="268" y="174"/>
                    <a:pt x="268" y="174"/>
                    <a:pt x="268" y="174"/>
                  </a:cubicBezTo>
                  <a:cubicBezTo>
                    <a:pt x="260" y="174"/>
                    <a:pt x="260" y="174"/>
                    <a:pt x="260" y="174"/>
                  </a:cubicBezTo>
                  <a:cubicBezTo>
                    <a:pt x="255" y="174"/>
                    <a:pt x="251" y="173"/>
                    <a:pt x="247" y="172"/>
                  </a:cubicBezTo>
                  <a:cubicBezTo>
                    <a:pt x="244" y="171"/>
                    <a:pt x="241" y="169"/>
                    <a:pt x="239" y="167"/>
                  </a:cubicBezTo>
                  <a:cubicBezTo>
                    <a:pt x="237" y="164"/>
                    <a:pt x="236" y="161"/>
                    <a:pt x="235" y="158"/>
                  </a:cubicBezTo>
                  <a:cubicBezTo>
                    <a:pt x="234" y="155"/>
                    <a:pt x="234" y="151"/>
                    <a:pt x="234" y="147"/>
                  </a:cubicBezTo>
                  <a:cubicBezTo>
                    <a:pt x="234" y="141"/>
                    <a:pt x="234" y="141"/>
                    <a:pt x="234" y="141"/>
                  </a:cubicBezTo>
                  <a:cubicBezTo>
                    <a:pt x="234" y="137"/>
                    <a:pt x="234" y="133"/>
                    <a:pt x="235" y="130"/>
                  </a:cubicBezTo>
                  <a:cubicBezTo>
                    <a:pt x="236" y="127"/>
                    <a:pt x="237" y="124"/>
                    <a:pt x="239" y="121"/>
                  </a:cubicBezTo>
                  <a:cubicBezTo>
                    <a:pt x="241" y="119"/>
                    <a:pt x="244" y="117"/>
                    <a:pt x="247" y="116"/>
                  </a:cubicBezTo>
                  <a:cubicBezTo>
                    <a:pt x="251" y="114"/>
                    <a:pt x="256" y="114"/>
                    <a:pt x="260" y="114"/>
                  </a:cubicBezTo>
                  <a:cubicBezTo>
                    <a:pt x="265" y="114"/>
                    <a:pt x="269" y="114"/>
                    <a:pt x="273" y="115"/>
                  </a:cubicBezTo>
                  <a:cubicBezTo>
                    <a:pt x="276" y="116"/>
                    <a:pt x="278" y="118"/>
                    <a:pt x="280" y="120"/>
                  </a:cubicBezTo>
                  <a:cubicBezTo>
                    <a:pt x="282" y="122"/>
                    <a:pt x="283" y="124"/>
                    <a:pt x="284" y="127"/>
                  </a:cubicBezTo>
                  <a:cubicBezTo>
                    <a:pt x="285" y="130"/>
                    <a:pt x="285" y="132"/>
                    <a:pt x="285" y="135"/>
                  </a:cubicBezTo>
                  <a:close/>
                  <a:moveTo>
                    <a:pt x="274" y="136"/>
                  </a:moveTo>
                  <a:cubicBezTo>
                    <a:pt x="274" y="134"/>
                    <a:pt x="274" y="132"/>
                    <a:pt x="273" y="130"/>
                  </a:cubicBezTo>
                  <a:cubicBezTo>
                    <a:pt x="273" y="128"/>
                    <a:pt x="272" y="127"/>
                    <a:pt x="271" y="126"/>
                  </a:cubicBezTo>
                  <a:cubicBezTo>
                    <a:pt x="270" y="125"/>
                    <a:pt x="268" y="124"/>
                    <a:pt x="267" y="124"/>
                  </a:cubicBezTo>
                  <a:cubicBezTo>
                    <a:pt x="265" y="123"/>
                    <a:pt x="262" y="123"/>
                    <a:pt x="260" y="123"/>
                  </a:cubicBezTo>
                  <a:cubicBezTo>
                    <a:pt x="257" y="123"/>
                    <a:pt x="255" y="123"/>
                    <a:pt x="253" y="124"/>
                  </a:cubicBezTo>
                  <a:cubicBezTo>
                    <a:pt x="251" y="124"/>
                    <a:pt x="250" y="125"/>
                    <a:pt x="249" y="126"/>
                  </a:cubicBezTo>
                  <a:cubicBezTo>
                    <a:pt x="247" y="128"/>
                    <a:pt x="247" y="129"/>
                    <a:pt x="246" y="131"/>
                  </a:cubicBezTo>
                  <a:cubicBezTo>
                    <a:pt x="246" y="134"/>
                    <a:pt x="246" y="137"/>
                    <a:pt x="246" y="140"/>
                  </a:cubicBezTo>
                  <a:cubicBezTo>
                    <a:pt x="274" y="140"/>
                    <a:pt x="274" y="140"/>
                    <a:pt x="274" y="140"/>
                  </a:cubicBezTo>
                  <a:lnTo>
                    <a:pt x="274" y="136"/>
                  </a:lnTo>
                  <a:close/>
                  <a:moveTo>
                    <a:pt x="228" y="142"/>
                  </a:moveTo>
                  <a:cubicBezTo>
                    <a:pt x="228" y="147"/>
                    <a:pt x="228" y="147"/>
                    <a:pt x="228" y="147"/>
                  </a:cubicBezTo>
                  <a:cubicBezTo>
                    <a:pt x="228" y="151"/>
                    <a:pt x="228" y="156"/>
                    <a:pt x="227" y="160"/>
                  </a:cubicBezTo>
                  <a:cubicBezTo>
                    <a:pt x="227" y="163"/>
                    <a:pt x="225" y="166"/>
                    <a:pt x="223" y="169"/>
                  </a:cubicBezTo>
                  <a:cubicBezTo>
                    <a:pt x="221" y="171"/>
                    <a:pt x="218" y="173"/>
                    <a:pt x="215" y="174"/>
                  </a:cubicBezTo>
                  <a:cubicBezTo>
                    <a:pt x="211" y="175"/>
                    <a:pt x="206" y="176"/>
                    <a:pt x="202" y="175"/>
                  </a:cubicBezTo>
                  <a:cubicBezTo>
                    <a:pt x="199" y="176"/>
                    <a:pt x="196" y="175"/>
                    <a:pt x="193" y="174"/>
                  </a:cubicBezTo>
                  <a:cubicBezTo>
                    <a:pt x="191" y="173"/>
                    <a:pt x="189" y="172"/>
                    <a:pt x="187" y="171"/>
                  </a:cubicBezTo>
                  <a:cubicBezTo>
                    <a:pt x="187" y="193"/>
                    <a:pt x="187" y="193"/>
                    <a:pt x="187" y="193"/>
                  </a:cubicBezTo>
                  <a:cubicBezTo>
                    <a:pt x="175" y="193"/>
                    <a:pt x="175" y="193"/>
                    <a:pt x="175" y="193"/>
                  </a:cubicBezTo>
                  <a:cubicBezTo>
                    <a:pt x="175" y="142"/>
                    <a:pt x="175" y="142"/>
                    <a:pt x="175" y="142"/>
                  </a:cubicBezTo>
                  <a:cubicBezTo>
                    <a:pt x="175" y="137"/>
                    <a:pt x="175" y="133"/>
                    <a:pt x="176" y="128"/>
                  </a:cubicBezTo>
                  <a:cubicBezTo>
                    <a:pt x="177" y="125"/>
                    <a:pt x="179" y="122"/>
                    <a:pt x="181" y="120"/>
                  </a:cubicBezTo>
                  <a:cubicBezTo>
                    <a:pt x="184" y="117"/>
                    <a:pt x="186" y="116"/>
                    <a:pt x="190" y="115"/>
                  </a:cubicBezTo>
                  <a:cubicBezTo>
                    <a:pt x="194" y="114"/>
                    <a:pt x="198" y="114"/>
                    <a:pt x="202" y="114"/>
                  </a:cubicBezTo>
                  <a:cubicBezTo>
                    <a:pt x="206" y="114"/>
                    <a:pt x="210" y="114"/>
                    <a:pt x="214" y="115"/>
                  </a:cubicBezTo>
                  <a:cubicBezTo>
                    <a:pt x="217" y="116"/>
                    <a:pt x="220" y="117"/>
                    <a:pt x="222" y="120"/>
                  </a:cubicBezTo>
                  <a:cubicBezTo>
                    <a:pt x="225" y="122"/>
                    <a:pt x="226" y="125"/>
                    <a:pt x="227" y="128"/>
                  </a:cubicBezTo>
                  <a:cubicBezTo>
                    <a:pt x="228" y="133"/>
                    <a:pt x="228" y="137"/>
                    <a:pt x="228" y="142"/>
                  </a:cubicBezTo>
                  <a:close/>
                  <a:moveTo>
                    <a:pt x="216" y="142"/>
                  </a:moveTo>
                  <a:cubicBezTo>
                    <a:pt x="216" y="139"/>
                    <a:pt x="216" y="135"/>
                    <a:pt x="216" y="132"/>
                  </a:cubicBezTo>
                  <a:cubicBezTo>
                    <a:pt x="216" y="130"/>
                    <a:pt x="215" y="128"/>
                    <a:pt x="214" y="127"/>
                  </a:cubicBezTo>
                  <a:cubicBezTo>
                    <a:pt x="212" y="125"/>
                    <a:pt x="211" y="124"/>
                    <a:pt x="209" y="124"/>
                  </a:cubicBezTo>
                  <a:cubicBezTo>
                    <a:pt x="204" y="123"/>
                    <a:pt x="199" y="123"/>
                    <a:pt x="194" y="124"/>
                  </a:cubicBezTo>
                  <a:cubicBezTo>
                    <a:pt x="193" y="124"/>
                    <a:pt x="191" y="125"/>
                    <a:pt x="190" y="127"/>
                  </a:cubicBezTo>
                  <a:cubicBezTo>
                    <a:pt x="188" y="128"/>
                    <a:pt x="188" y="130"/>
                    <a:pt x="187" y="132"/>
                  </a:cubicBezTo>
                  <a:cubicBezTo>
                    <a:pt x="187" y="135"/>
                    <a:pt x="187" y="138"/>
                    <a:pt x="187" y="141"/>
                  </a:cubicBezTo>
                  <a:cubicBezTo>
                    <a:pt x="187" y="150"/>
                    <a:pt x="187" y="150"/>
                    <a:pt x="187" y="150"/>
                  </a:cubicBezTo>
                  <a:cubicBezTo>
                    <a:pt x="187" y="152"/>
                    <a:pt x="187" y="155"/>
                    <a:pt x="187" y="158"/>
                  </a:cubicBezTo>
                  <a:cubicBezTo>
                    <a:pt x="188" y="159"/>
                    <a:pt x="189" y="161"/>
                    <a:pt x="190" y="162"/>
                  </a:cubicBezTo>
                  <a:cubicBezTo>
                    <a:pt x="191" y="164"/>
                    <a:pt x="193" y="165"/>
                    <a:pt x="194" y="165"/>
                  </a:cubicBezTo>
                  <a:cubicBezTo>
                    <a:pt x="197" y="165"/>
                    <a:pt x="199" y="166"/>
                    <a:pt x="202" y="166"/>
                  </a:cubicBezTo>
                  <a:cubicBezTo>
                    <a:pt x="204" y="166"/>
                    <a:pt x="207" y="166"/>
                    <a:pt x="209" y="165"/>
                  </a:cubicBezTo>
                  <a:cubicBezTo>
                    <a:pt x="211" y="165"/>
                    <a:pt x="213" y="164"/>
                    <a:pt x="214" y="162"/>
                  </a:cubicBezTo>
                  <a:cubicBezTo>
                    <a:pt x="215" y="161"/>
                    <a:pt x="216" y="159"/>
                    <a:pt x="216" y="157"/>
                  </a:cubicBezTo>
                  <a:cubicBezTo>
                    <a:pt x="216" y="153"/>
                    <a:pt x="216" y="150"/>
                    <a:pt x="216" y="147"/>
                  </a:cubicBezTo>
                  <a:lnTo>
                    <a:pt x="216" y="142"/>
                  </a:lnTo>
                  <a:close/>
                  <a:moveTo>
                    <a:pt x="169" y="142"/>
                  </a:moveTo>
                  <a:cubicBezTo>
                    <a:pt x="169" y="147"/>
                    <a:pt x="169" y="147"/>
                    <a:pt x="169" y="147"/>
                  </a:cubicBezTo>
                  <a:cubicBezTo>
                    <a:pt x="169" y="151"/>
                    <a:pt x="169" y="156"/>
                    <a:pt x="168" y="160"/>
                  </a:cubicBezTo>
                  <a:cubicBezTo>
                    <a:pt x="167" y="163"/>
                    <a:pt x="166" y="166"/>
                    <a:pt x="164" y="169"/>
                  </a:cubicBezTo>
                  <a:cubicBezTo>
                    <a:pt x="161" y="171"/>
                    <a:pt x="159" y="173"/>
                    <a:pt x="155" y="174"/>
                  </a:cubicBezTo>
                  <a:cubicBezTo>
                    <a:pt x="151" y="175"/>
                    <a:pt x="147" y="176"/>
                    <a:pt x="142" y="175"/>
                  </a:cubicBezTo>
                  <a:cubicBezTo>
                    <a:pt x="139" y="176"/>
                    <a:pt x="136" y="175"/>
                    <a:pt x="133" y="174"/>
                  </a:cubicBezTo>
                  <a:cubicBezTo>
                    <a:pt x="131" y="173"/>
                    <a:pt x="129" y="172"/>
                    <a:pt x="127" y="171"/>
                  </a:cubicBezTo>
                  <a:cubicBezTo>
                    <a:pt x="127" y="193"/>
                    <a:pt x="127" y="193"/>
                    <a:pt x="127" y="193"/>
                  </a:cubicBezTo>
                  <a:cubicBezTo>
                    <a:pt x="116" y="193"/>
                    <a:pt x="116" y="193"/>
                    <a:pt x="116" y="193"/>
                  </a:cubicBezTo>
                  <a:cubicBezTo>
                    <a:pt x="116" y="142"/>
                    <a:pt x="116" y="142"/>
                    <a:pt x="116" y="142"/>
                  </a:cubicBezTo>
                  <a:cubicBezTo>
                    <a:pt x="115" y="137"/>
                    <a:pt x="116" y="133"/>
                    <a:pt x="117" y="128"/>
                  </a:cubicBezTo>
                  <a:cubicBezTo>
                    <a:pt x="118" y="125"/>
                    <a:pt x="119" y="122"/>
                    <a:pt x="122" y="120"/>
                  </a:cubicBezTo>
                  <a:cubicBezTo>
                    <a:pt x="124" y="117"/>
                    <a:pt x="127" y="116"/>
                    <a:pt x="130" y="115"/>
                  </a:cubicBezTo>
                  <a:cubicBezTo>
                    <a:pt x="134" y="114"/>
                    <a:pt x="138" y="114"/>
                    <a:pt x="142" y="114"/>
                  </a:cubicBezTo>
                  <a:cubicBezTo>
                    <a:pt x="146" y="114"/>
                    <a:pt x="151" y="114"/>
                    <a:pt x="154" y="115"/>
                  </a:cubicBezTo>
                  <a:cubicBezTo>
                    <a:pt x="158" y="116"/>
                    <a:pt x="161" y="117"/>
                    <a:pt x="163" y="120"/>
                  </a:cubicBezTo>
                  <a:cubicBezTo>
                    <a:pt x="165" y="122"/>
                    <a:pt x="167" y="125"/>
                    <a:pt x="167" y="128"/>
                  </a:cubicBezTo>
                  <a:cubicBezTo>
                    <a:pt x="169" y="133"/>
                    <a:pt x="169" y="137"/>
                    <a:pt x="169" y="142"/>
                  </a:cubicBezTo>
                  <a:close/>
                  <a:moveTo>
                    <a:pt x="157" y="142"/>
                  </a:moveTo>
                  <a:cubicBezTo>
                    <a:pt x="157" y="139"/>
                    <a:pt x="157" y="135"/>
                    <a:pt x="156" y="132"/>
                  </a:cubicBezTo>
                  <a:cubicBezTo>
                    <a:pt x="156" y="130"/>
                    <a:pt x="155" y="128"/>
                    <a:pt x="154" y="127"/>
                  </a:cubicBezTo>
                  <a:cubicBezTo>
                    <a:pt x="153" y="125"/>
                    <a:pt x="151" y="124"/>
                    <a:pt x="150" y="124"/>
                  </a:cubicBezTo>
                  <a:cubicBezTo>
                    <a:pt x="147" y="124"/>
                    <a:pt x="145" y="123"/>
                    <a:pt x="142" y="123"/>
                  </a:cubicBezTo>
                  <a:cubicBezTo>
                    <a:pt x="140" y="123"/>
                    <a:pt x="137" y="124"/>
                    <a:pt x="135" y="124"/>
                  </a:cubicBezTo>
                  <a:cubicBezTo>
                    <a:pt x="133" y="124"/>
                    <a:pt x="131" y="125"/>
                    <a:pt x="130" y="127"/>
                  </a:cubicBezTo>
                  <a:cubicBezTo>
                    <a:pt x="129" y="128"/>
                    <a:pt x="128" y="130"/>
                    <a:pt x="128" y="132"/>
                  </a:cubicBezTo>
                  <a:cubicBezTo>
                    <a:pt x="127" y="135"/>
                    <a:pt x="127" y="138"/>
                    <a:pt x="127" y="141"/>
                  </a:cubicBezTo>
                  <a:cubicBezTo>
                    <a:pt x="127" y="150"/>
                    <a:pt x="127" y="150"/>
                    <a:pt x="127" y="150"/>
                  </a:cubicBezTo>
                  <a:cubicBezTo>
                    <a:pt x="127" y="152"/>
                    <a:pt x="127" y="155"/>
                    <a:pt x="128" y="158"/>
                  </a:cubicBezTo>
                  <a:cubicBezTo>
                    <a:pt x="128" y="159"/>
                    <a:pt x="129" y="161"/>
                    <a:pt x="130" y="162"/>
                  </a:cubicBezTo>
                  <a:cubicBezTo>
                    <a:pt x="132" y="164"/>
                    <a:pt x="133" y="165"/>
                    <a:pt x="135" y="165"/>
                  </a:cubicBezTo>
                  <a:cubicBezTo>
                    <a:pt x="137" y="165"/>
                    <a:pt x="140" y="166"/>
                    <a:pt x="142" y="166"/>
                  </a:cubicBezTo>
                  <a:cubicBezTo>
                    <a:pt x="145" y="166"/>
                    <a:pt x="147" y="165"/>
                    <a:pt x="150" y="165"/>
                  </a:cubicBezTo>
                  <a:cubicBezTo>
                    <a:pt x="152" y="165"/>
                    <a:pt x="153" y="164"/>
                    <a:pt x="154" y="162"/>
                  </a:cubicBezTo>
                  <a:cubicBezTo>
                    <a:pt x="155" y="161"/>
                    <a:pt x="156" y="159"/>
                    <a:pt x="156" y="157"/>
                  </a:cubicBezTo>
                  <a:cubicBezTo>
                    <a:pt x="157" y="153"/>
                    <a:pt x="157" y="150"/>
                    <a:pt x="157" y="147"/>
                  </a:cubicBezTo>
                  <a:lnTo>
                    <a:pt x="157" y="142"/>
                  </a:lnTo>
                  <a:close/>
                  <a:moveTo>
                    <a:pt x="110" y="135"/>
                  </a:moveTo>
                  <a:cubicBezTo>
                    <a:pt x="110" y="137"/>
                    <a:pt x="110" y="137"/>
                    <a:pt x="110" y="137"/>
                  </a:cubicBezTo>
                  <a:cubicBezTo>
                    <a:pt x="110" y="139"/>
                    <a:pt x="110" y="141"/>
                    <a:pt x="109" y="143"/>
                  </a:cubicBezTo>
                  <a:cubicBezTo>
                    <a:pt x="109" y="144"/>
                    <a:pt x="109" y="146"/>
                    <a:pt x="108" y="147"/>
                  </a:cubicBezTo>
                  <a:cubicBezTo>
                    <a:pt x="107" y="148"/>
                    <a:pt x="106" y="148"/>
                    <a:pt x="105" y="148"/>
                  </a:cubicBezTo>
                  <a:cubicBezTo>
                    <a:pt x="104" y="149"/>
                    <a:pt x="103" y="149"/>
                    <a:pt x="102" y="149"/>
                  </a:cubicBezTo>
                  <a:cubicBezTo>
                    <a:pt x="71" y="149"/>
                    <a:pt x="71" y="149"/>
                    <a:pt x="71" y="149"/>
                  </a:cubicBezTo>
                  <a:cubicBezTo>
                    <a:pt x="71" y="151"/>
                    <a:pt x="71" y="154"/>
                    <a:pt x="71" y="156"/>
                  </a:cubicBezTo>
                  <a:cubicBezTo>
                    <a:pt x="71" y="158"/>
                    <a:pt x="72" y="160"/>
                    <a:pt x="73" y="161"/>
                  </a:cubicBezTo>
                  <a:cubicBezTo>
                    <a:pt x="74" y="162"/>
                    <a:pt x="76" y="163"/>
                    <a:pt x="77" y="163"/>
                  </a:cubicBezTo>
                  <a:cubicBezTo>
                    <a:pt x="80" y="164"/>
                    <a:pt x="82" y="164"/>
                    <a:pt x="85" y="164"/>
                  </a:cubicBezTo>
                  <a:cubicBezTo>
                    <a:pt x="93" y="164"/>
                    <a:pt x="93" y="164"/>
                    <a:pt x="93" y="164"/>
                  </a:cubicBezTo>
                  <a:cubicBezTo>
                    <a:pt x="96" y="164"/>
                    <a:pt x="100" y="164"/>
                    <a:pt x="106" y="164"/>
                  </a:cubicBezTo>
                  <a:cubicBezTo>
                    <a:pt x="104" y="174"/>
                    <a:pt x="104" y="174"/>
                    <a:pt x="104" y="174"/>
                  </a:cubicBezTo>
                  <a:cubicBezTo>
                    <a:pt x="98" y="174"/>
                    <a:pt x="98" y="174"/>
                    <a:pt x="98" y="174"/>
                  </a:cubicBezTo>
                  <a:cubicBezTo>
                    <a:pt x="93" y="174"/>
                    <a:pt x="93" y="174"/>
                    <a:pt x="93" y="174"/>
                  </a:cubicBezTo>
                  <a:cubicBezTo>
                    <a:pt x="85" y="174"/>
                    <a:pt x="85" y="174"/>
                    <a:pt x="85" y="174"/>
                  </a:cubicBezTo>
                  <a:cubicBezTo>
                    <a:pt x="80" y="174"/>
                    <a:pt x="76" y="173"/>
                    <a:pt x="72" y="172"/>
                  </a:cubicBezTo>
                  <a:cubicBezTo>
                    <a:pt x="69" y="171"/>
                    <a:pt x="66" y="169"/>
                    <a:pt x="64" y="167"/>
                  </a:cubicBezTo>
                  <a:cubicBezTo>
                    <a:pt x="62" y="164"/>
                    <a:pt x="60" y="161"/>
                    <a:pt x="60" y="158"/>
                  </a:cubicBezTo>
                  <a:cubicBezTo>
                    <a:pt x="59" y="155"/>
                    <a:pt x="59" y="151"/>
                    <a:pt x="59" y="147"/>
                  </a:cubicBezTo>
                  <a:cubicBezTo>
                    <a:pt x="59" y="141"/>
                    <a:pt x="59" y="141"/>
                    <a:pt x="59" y="141"/>
                  </a:cubicBezTo>
                  <a:cubicBezTo>
                    <a:pt x="59" y="137"/>
                    <a:pt x="59" y="133"/>
                    <a:pt x="60" y="130"/>
                  </a:cubicBezTo>
                  <a:cubicBezTo>
                    <a:pt x="61" y="127"/>
                    <a:pt x="62" y="124"/>
                    <a:pt x="64" y="121"/>
                  </a:cubicBezTo>
                  <a:cubicBezTo>
                    <a:pt x="66" y="119"/>
                    <a:pt x="69" y="117"/>
                    <a:pt x="72" y="116"/>
                  </a:cubicBezTo>
                  <a:cubicBezTo>
                    <a:pt x="76" y="114"/>
                    <a:pt x="81" y="114"/>
                    <a:pt x="85" y="114"/>
                  </a:cubicBezTo>
                  <a:cubicBezTo>
                    <a:pt x="89" y="114"/>
                    <a:pt x="93" y="114"/>
                    <a:pt x="97" y="115"/>
                  </a:cubicBezTo>
                  <a:cubicBezTo>
                    <a:pt x="100" y="116"/>
                    <a:pt x="103" y="118"/>
                    <a:pt x="105" y="120"/>
                  </a:cubicBezTo>
                  <a:cubicBezTo>
                    <a:pt x="107" y="122"/>
                    <a:pt x="108" y="124"/>
                    <a:pt x="109" y="127"/>
                  </a:cubicBezTo>
                  <a:cubicBezTo>
                    <a:pt x="109" y="130"/>
                    <a:pt x="110" y="132"/>
                    <a:pt x="110" y="135"/>
                  </a:cubicBezTo>
                  <a:close/>
                  <a:moveTo>
                    <a:pt x="99" y="136"/>
                  </a:moveTo>
                  <a:cubicBezTo>
                    <a:pt x="99" y="134"/>
                    <a:pt x="98" y="132"/>
                    <a:pt x="98" y="130"/>
                  </a:cubicBezTo>
                  <a:cubicBezTo>
                    <a:pt x="98" y="128"/>
                    <a:pt x="97" y="127"/>
                    <a:pt x="96" y="126"/>
                  </a:cubicBezTo>
                  <a:cubicBezTo>
                    <a:pt x="95" y="125"/>
                    <a:pt x="93" y="124"/>
                    <a:pt x="91" y="124"/>
                  </a:cubicBezTo>
                  <a:cubicBezTo>
                    <a:pt x="89" y="123"/>
                    <a:pt x="87" y="123"/>
                    <a:pt x="85" y="123"/>
                  </a:cubicBezTo>
                  <a:cubicBezTo>
                    <a:pt x="82" y="123"/>
                    <a:pt x="80" y="123"/>
                    <a:pt x="77" y="124"/>
                  </a:cubicBezTo>
                  <a:cubicBezTo>
                    <a:pt x="76" y="124"/>
                    <a:pt x="74" y="125"/>
                    <a:pt x="73" y="126"/>
                  </a:cubicBezTo>
                  <a:cubicBezTo>
                    <a:pt x="72" y="128"/>
                    <a:pt x="71" y="129"/>
                    <a:pt x="71" y="131"/>
                  </a:cubicBezTo>
                  <a:cubicBezTo>
                    <a:pt x="71" y="134"/>
                    <a:pt x="71" y="137"/>
                    <a:pt x="71" y="140"/>
                  </a:cubicBezTo>
                  <a:cubicBezTo>
                    <a:pt x="99" y="140"/>
                    <a:pt x="99" y="140"/>
                    <a:pt x="99" y="140"/>
                  </a:cubicBezTo>
                  <a:lnTo>
                    <a:pt x="99" y="136"/>
                  </a:lnTo>
                  <a:close/>
                  <a:moveTo>
                    <a:pt x="53" y="142"/>
                  </a:moveTo>
                  <a:cubicBezTo>
                    <a:pt x="53" y="147"/>
                    <a:pt x="53" y="147"/>
                    <a:pt x="53" y="147"/>
                  </a:cubicBezTo>
                  <a:cubicBezTo>
                    <a:pt x="53" y="151"/>
                    <a:pt x="53" y="156"/>
                    <a:pt x="52" y="160"/>
                  </a:cubicBezTo>
                  <a:cubicBezTo>
                    <a:pt x="51" y="163"/>
                    <a:pt x="50" y="166"/>
                    <a:pt x="48" y="169"/>
                  </a:cubicBezTo>
                  <a:cubicBezTo>
                    <a:pt x="46" y="171"/>
                    <a:pt x="43" y="173"/>
                    <a:pt x="40" y="174"/>
                  </a:cubicBezTo>
                  <a:cubicBezTo>
                    <a:pt x="35" y="175"/>
                    <a:pt x="31" y="176"/>
                    <a:pt x="26" y="175"/>
                  </a:cubicBezTo>
                  <a:cubicBezTo>
                    <a:pt x="23" y="176"/>
                    <a:pt x="20" y="175"/>
                    <a:pt x="17" y="174"/>
                  </a:cubicBezTo>
                  <a:cubicBezTo>
                    <a:pt x="15" y="173"/>
                    <a:pt x="13" y="172"/>
                    <a:pt x="12" y="171"/>
                  </a:cubicBezTo>
                  <a:cubicBezTo>
                    <a:pt x="12" y="193"/>
                    <a:pt x="12" y="193"/>
                    <a:pt x="12" y="193"/>
                  </a:cubicBezTo>
                  <a:cubicBezTo>
                    <a:pt x="0" y="193"/>
                    <a:pt x="0" y="193"/>
                    <a:pt x="0" y="193"/>
                  </a:cubicBezTo>
                  <a:cubicBezTo>
                    <a:pt x="0" y="142"/>
                    <a:pt x="0" y="142"/>
                    <a:pt x="0" y="142"/>
                  </a:cubicBezTo>
                  <a:cubicBezTo>
                    <a:pt x="0" y="137"/>
                    <a:pt x="0" y="133"/>
                    <a:pt x="1" y="128"/>
                  </a:cubicBezTo>
                  <a:cubicBezTo>
                    <a:pt x="2" y="125"/>
                    <a:pt x="4" y="122"/>
                    <a:pt x="6" y="120"/>
                  </a:cubicBezTo>
                  <a:cubicBezTo>
                    <a:pt x="8" y="117"/>
                    <a:pt x="11" y="116"/>
                    <a:pt x="14" y="115"/>
                  </a:cubicBezTo>
                  <a:cubicBezTo>
                    <a:pt x="18" y="114"/>
                    <a:pt x="22" y="114"/>
                    <a:pt x="26" y="114"/>
                  </a:cubicBezTo>
                  <a:cubicBezTo>
                    <a:pt x="31" y="114"/>
                    <a:pt x="35" y="114"/>
                    <a:pt x="39" y="115"/>
                  </a:cubicBezTo>
                  <a:cubicBezTo>
                    <a:pt x="42" y="116"/>
                    <a:pt x="45" y="117"/>
                    <a:pt x="47" y="120"/>
                  </a:cubicBezTo>
                  <a:cubicBezTo>
                    <a:pt x="49" y="122"/>
                    <a:pt x="51" y="125"/>
                    <a:pt x="52" y="128"/>
                  </a:cubicBezTo>
                  <a:cubicBezTo>
                    <a:pt x="53" y="133"/>
                    <a:pt x="53" y="137"/>
                    <a:pt x="53" y="142"/>
                  </a:cubicBezTo>
                  <a:close/>
                  <a:moveTo>
                    <a:pt x="41" y="142"/>
                  </a:moveTo>
                  <a:cubicBezTo>
                    <a:pt x="41" y="139"/>
                    <a:pt x="41" y="135"/>
                    <a:pt x="41" y="132"/>
                  </a:cubicBezTo>
                  <a:cubicBezTo>
                    <a:pt x="40" y="130"/>
                    <a:pt x="40" y="128"/>
                    <a:pt x="38" y="127"/>
                  </a:cubicBezTo>
                  <a:cubicBezTo>
                    <a:pt x="37" y="125"/>
                    <a:pt x="36" y="124"/>
                    <a:pt x="34" y="124"/>
                  </a:cubicBezTo>
                  <a:cubicBezTo>
                    <a:pt x="31" y="124"/>
                    <a:pt x="29" y="123"/>
                    <a:pt x="26" y="123"/>
                  </a:cubicBezTo>
                  <a:cubicBezTo>
                    <a:pt x="24" y="123"/>
                    <a:pt x="21" y="124"/>
                    <a:pt x="19" y="124"/>
                  </a:cubicBezTo>
                  <a:cubicBezTo>
                    <a:pt x="17" y="124"/>
                    <a:pt x="16" y="125"/>
                    <a:pt x="14" y="127"/>
                  </a:cubicBezTo>
                  <a:cubicBezTo>
                    <a:pt x="13" y="128"/>
                    <a:pt x="12" y="130"/>
                    <a:pt x="12" y="132"/>
                  </a:cubicBezTo>
                  <a:cubicBezTo>
                    <a:pt x="12" y="135"/>
                    <a:pt x="11" y="138"/>
                    <a:pt x="11" y="141"/>
                  </a:cubicBezTo>
                  <a:cubicBezTo>
                    <a:pt x="11" y="150"/>
                    <a:pt x="11" y="150"/>
                    <a:pt x="11" y="150"/>
                  </a:cubicBezTo>
                  <a:cubicBezTo>
                    <a:pt x="11" y="152"/>
                    <a:pt x="12" y="155"/>
                    <a:pt x="12" y="158"/>
                  </a:cubicBezTo>
                  <a:cubicBezTo>
                    <a:pt x="12" y="159"/>
                    <a:pt x="13" y="161"/>
                    <a:pt x="14" y="162"/>
                  </a:cubicBezTo>
                  <a:cubicBezTo>
                    <a:pt x="16" y="164"/>
                    <a:pt x="17" y="165"/>
                    <a:pt x="19" y="165"/>
                  </a:cubicBezTo>
                  <a:cubicBezTo>
                    <a:pt x="21" y="165"/>
                    <a:pt x="24" y="166"/>
                    <a:pt x="26" y="166"/>
                  </a:cubicBezTo>
                  <a:cubicBezTo>
                    <a:pt x="29" y="166"/>
                    <a:pt x="31" y="166"/>
                    <a:pt x="34" y="165"/>
                  </a:cubicBezTo>
                  <a:cubicBezTo>
                    <a:pt x="36" y="165"/>
                    <a:pt x="37" y="164"/>
                    <a:pt x="38" y="162"/>
                  </a:cubicBezTo>
                  <a:cubicBezTo>
                    <a:pt x="40" y="161"/>
                    <a:pt x="40" y="159"/>
                    <a:pt x="41" y="157"/>
                  </a:cubicBezTo>
                  <a:cubicBezTo>
                    <a:pt x="41" y="153"/>
                    <a:pt x="41" y="150"/>
                    <a:pt x="41" y="147"/>
                  </a:cubicBezTo>
                  <a:lnTo>
                    <a:pt x="41" y="1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72F6FAAF-F12E-4791-B0E8-13CB87ACCB17}"/>
              </a:ext>
            </a:extLst>
          </p:cNvPr>
          <p:cNvSpPr>
            <a:spLocks noGrp="1"/>
          </p:cNvSpPr>
          <p:nvPr>
            <p:ph type="ftr" sz="quarter" idx="10"/>
          </p:nvPr>
        </p:nvSpPr>
        <p:spPr bwMode="invGray">
          <a:xfrm>
            <a:off x="1036638" y="7389813"/>
            <a:ext cx="6096000" cy="219075"/>
          </a:xfrm>
        </p:spPr>
        <p:txBody>
          <a:bodyPr/>
          <a:lstStyle>
            <a:lvl1pPr>
              <a:defRPr>
                <a:solidFill>
                  <a:schemeClr val="bg1"/>
                </a:solidFill>
              </a:defRPr>
            </a:lvl1pPr>
          </a:lstStyle>
          <a:p>
            <a:pPr>
              <a:defRPr/>
            </a:pPr>
            <a:endParaRPr lang="en-US" dirty="0"/>
          </a:p>
        </p:txBody>
      </p:sp>
      <p:sp>
        <p:nvSpPr>
          <p:cNvPr id="10" name="Slide Number Placeholder 5">
            <a:extLst>
              <a:ext uri="{FF2B5EF4-FFF2-40B4-BE49-F238E27FC236}">
                <a16:creationId xmlns:a16="http://schemas.microsoft.com/office/drawing/2014/main" id="{D255DD45-39C0-49C3-A45B-FF43D3659D0A}"/>
              </a:ext>
            </a:extLst>
          </p:cNvPr>
          <p:cNvSpPr>
            <a:spLocks noGrp="1"/>
          </p:cNvSpPr>
          <p:nvPr>
            <p:ph type="sldNum" sz="quarter" idx="11"/>
          </p:nvPr>
        </p:nvSpPr>
        <p:spPr>
          <a:xfrm>
            <a:off x="609600" y="7472363"/>
            <a:ext cx="427038" cy="136525"/>
          </a:xfrm>
        </p:spPr>
        <p:txBody>
          <a:bodyPr/>
          <a:lstStyle>
            <a:lvl1pPr algn="l">
              <a:defRPr sz="1333">
                <a:solidFill>
                  <a:schemeClr val="bg1"/>
                </a:solidFill>
              </a:defRPr>
            </a:lvl1pPr>
          </a:lstStyle>
          <a:p>
            <a:pPr>
              <a:defRPr/>
            </a:pPr>
            <a:fld id="{DDA16EA6-9BE9-4400-8A06-E780DF75E819}" type="slidenum">
              <a:rPr lang="en-US"/>
              <a:pPr>
                <a:defRPr/>
              </a:pPr>
              <a:t>‹#›</a:t>
            </a:fld>
            <a:endParaRPr lang="en-US" dirty="0"/>
          </a:p>
        </p:txBody>
      </p:sp>
    </p:spTree>
    <p:extLst>
      <p:ext uri="{BB962C8B-B14F-4D97-AF65-F5344CB8AC3E}">
        <p14:creationId xmlns:p14="http://schemas.microsoft.com/office/powerpoint/2010/main" val="1905623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13833" y="1316736"/>
            <a:ext cx="10972800" cy="4550664"/>
          </a:xfrm>
        </p:spPr>
        <p:txBody>
          <a:bodyPr/>
          <a:lstStyle>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67F9D565-61C9-4FD4-9F3E-94783CA7A660}"/>
              </a:ext>
            </a:extLst>
          </p:cNvPr>
          <p:cNvSpPr>
            <a:spLocks noGrp="1"/>
          </p:cNvSpPr>
          <p:nvPr>
            <p:ph type="sldNum" sz="quarter" idx="14"/>
          </p:nvPr>
        </p:nvSpPr>
        <p:spPr/>
        <p:txBody>
          <a:bodyPr/>
          <a:lstStyle>
            <a:lvl1pPr>
              <a:defRPr/>
            </a:lvl1pPr>
          </a:lstStyle>
          <a:p>
            <a:pPr>
              <a:defRPr/>
            </a:pPr>
            <a:fld id="{8E616325-709B-4D53-9C97-50D22A47AC22}" type="slidenum">
              <a:rPr lang="en-US"/>
              <a:pPr>
                <a:defRPr/>
              </a:pPr>
              <a:t>‹#›</a:t>
            </a:fld>
            <a:endParaRPr lang="en-US" dirty="0"/>
          </a:p>
        </p:txBody>
      </p:sp>
    </p:spTree>
    <p:extLst>
      <p:ext uri="{BB962C8B-B14F-4D97-AF65-F5344CB8AC3E}">
        <p14:creationId xmlns:p14="http://schemas.microsoft.com/office/powerpoint/2010/main" val="94940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Content Placeholder 9"/>
          <p:cNvSpPr>
            <a:spLocks noGrp="1"/>
          </p:cNvSpPr>
          <p:nvPr>
            <p:ph sz="quarter" idx="13"/>
          </p:nvPr>
        </p:nvSpPr>
        <p:spPr>
          <a:xfrm>
            <a:off x="613833" y="1316736"/>
            <a:ext cx="5364480" cy="4550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p:cNvSpPr>
            <a:spLocks noGrp="1"/>
          </p:cNvSpPr>
          <p:nvPr>
            <p:ph sz="quarter" idx="14"/>
          </p:nvPr>
        </p:nvSpPr>
        <p:spPr>
          <a:xfrm>
            <a:off x="6212469" y="1316736"/>
            <a:ext cx="5364480" cy="4550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CFB8BFBA-7C7F-46C5-8C17-0A70F8BCB9BB}"/>
              </a:ext>
            </a:extLst>
          </p:cNvPr>
          <p:cNvSpPr>
            <a:spLocks noGrp="1"/>
          </p:cNvSpPr>
          <p:nvPr>
            <p:ph type="sldNum" sz="quarter" idx="15"/>
          </p:nvPr>
        </p:nvSpPr>
        <p:spPr/>
        <p:txBody>
          <a:bodyPr/>
          <a:lstStyle>
            <a:lvl1pPr>
              <a:defRPr/>
            </a:lvl1pPr>
          </a:lstStyle>
          <a:p>
            <a:pPr>
              <a:defRPr/>
            </a:pPr>
            <a:fld id="{3C8C8EBE-1075-4F46-BDB9-24011E1FFB75}" type="slidenum">
              <a:rPr lang="en-US"/>
              <a:pPr>
                <a:defRPr/>
              </a:pPr>
              <a:t>‹#›</a:t>
            </a:fld>
            <a:endParaRPr lang="en-US" dirty="0"/>
          </a:p>
        </p:txBody>
      </p:sp>
    </p:spTree>
    <p:extLst>
      <p:ext uri="{BB962C8B-B14F-4D97-AF65-F5344CB8AC3E}">
        <p14:creationId xmlns:p14="http://schemas.microsoft.com/office/powerpoint/2010/main" val="334700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6736"/>
            <a:ext cx="5364480" cy="365760"/>
          </a:xfrm>
        </p:spPr>
        <p:txBody>
          <a:bodyPr/>
          <a:lstStyle>
            <a:lvl1pPr>
              <a:lnSpc>
                <a:spcPct val="90000"/>
              </a:lnSpc>
              <a:defRPr lang="en-US" dirty="0" smtClean="0"/>
            </a:lvl1pPr>
          </a:lstStyle>
          <a:p>
            <a:pPr lvl="0"/>
            <a:r>
              <a:rPr lang="en-US"/>
              <a:t>Click to edit Master text styles</a:t>
            </a:r>
          </a:p>
        </p:txBody>
      </p:sp>
      <p:sp>
        <p:nvSpPr>
          <p:cNvPr id="4" name="Content Placeholder 3"/>
          <p:cNvSpPr>
            <a:spLocks noGrp="1"/>
          </p:cNvSpPr>
          <p:nvPr>
            <p:ph sz="half" idx="2"/>
          </p:nvPr>
        </p:nvSpPr>
        <p:spPr>
          <a:xfrm>
            <a:off x="609600" y="1803400"/>
            <a:ext cx="536448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316736"/>
            <a:ext cx="5364480" cy="365760"/>
          </a:xfrm>
        </p:spPr>
        <p:txBody>
          <a:bodyPr/>
          <a:lstStyle>
            <a:lvl1pPr>
              <a:lnSpc>
                <a:spcPct val="90000"/>
              </a:lnSpc>
              <a:defRPr lang="en-US" dirty="0" smtClean="0"/>
            </a:lvl1pPr>
          </a:lstStyle>
          <a:p>
            <a:pPr lvl="0"/>
            <a:r>
              <a:rPr lang="en-US"/>
              <a:t>Click to edit Master text styles</a:t>
            </a:r>
          </a:p>
        </p:txBody>
      </p:sp>
      <p:sp>
        <p:nvSpPr>
          <p:cNvPr id="6" name="Content Placeholder 5"/>
          <p:cNvSpPr>
            <a:spLocks noGrp="1"/>
          </p:cNvSpPr>
          <p:nvPr>
            <p:ph sz="quarter" idx="4"/>
          </p:nvPr>
        </p:nvSpPr>
        <p:spPr>
          <a:xfrm>
            <a:off x="6217920" y="1803400"/>
            <a:ext cx="536448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Slide Number Placeholder 8">
            <a:extLst>
              <a:ext uri="{FF2B5EF4-FFF2-40B4-BE49-F238E27FC236}">
                <a16:creationId xmlns:a16="http://schemas.microsoft.com/office/drawing/2014/main" id="{5684FC96-9E34-48A2-8A43-E48A99A6CD5F}"/>
              </a:ext>
            </a:extLst>
          </p:cNvPr>
          <p:cNvSpPr>
            <a:spLocks noGrp="1"/>
          </p:cNvSpPr>
          <p:nvPr>
            <p:ph type="sldNum" sz="quarter" idx="10"/>
          </p:nvPr>
        </p:nvSpPr>
        <p:spPr/>
        <p:txBody>
          <a:bodyPr/>
          <a:lstStyle>
            <a:lvl1pPr>
              <a:defRPr/>
            </a:lvl1pPr>
          </a:lstStyle>
          <a:p>
            <a:pPr>
              <a:defRPr/>
            </a:pPr>
            <a:fld id="{E21F95A1-8DED-41EE-83AB-55DE39A29D9D}" type="slidenum">
              <a:rPr lang="en-US"/>
              <a:pPr>
                <a:defRPr/>
              </a:pPr>
              <a:t>‹#›</a:t>
            </a:fld>
            <a:endParaRPr lang="en-US" dirty="0"/>
          </a:p>
        </p:txBody>
      </p:sp>
    </p:spTree>
    <p:extLst>
      <p:ext uri="{BB962C8B-B14F-4D97-AF65-F5344CB8AC3E}">
        <p14:creationId xmlns:p14="http://schemas.microsoft.com/office/powerpoint/2010/main" val="121857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13833" y="1316736"/>
            <a:ext cx="10972800" cy="4550664"/>
          </a:xfrm>
        </p:spPr>
        <p:txBody>
          <a:bodyPr/>
          <a:lstStyle>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6B42D533-572D-4400-B085-E93CB3BE0D9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CD84B5C5-82A7-B856-A6F5-562ECAC57F48}"/>
              </a:ext>
            </a:extLst>
          </p:cNvPr>
          <p:cNvSpPr>
            <a:spLocks noGrp="1"/>
          </p:cNvSpPr>
          <p:nvPr>
            <p:ph type="sldNum" sz="quarter" idx="14"/>
          </p:nvPr>
        </p:nvSpPr>
        <p:spPr/>
        <p:txBody>
          <a:bodyPr/>
          <a:lstStyle>
            <a:lvl1pPr>
              <a:defRPr/>
            </a:lvl1pPr>
          </a:lstStyle>
          <a:p>
            <a:fld id="{892AA276-5C23-4296-BA60-9C039523935E}" type="slidenum">
              <a:rPr lang="en-US" altLang="en-US"/>
              <a:pPr/>
              <a:t>‹#›</a:t>
            </a:fld>
            <a:endParaRPr lang="en-US" altLang="en-US"/>
          </a:p>
        </p:txBody>
      </p:sp>
    </p:spTree>
    <p:extLst>
      <p:ext uri="{BB962C8B-B14F-4D97-AF65-F5344CB8AC3E}">
        <p14:creationId xmlns:p14="http://schemas.microsoft.com/office/powerpoint/2010/main" val="264249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4">
            <a:extLst>
              <a:ext uri="{FF2B5EF4-FFF2-40B4-BE49-F238E27FC236}">
                <a16:creationId xmlns:a16="http://schemas.microsoft.com/office/drawing/2014/main" id="{0722660B-50C4-47EC-9E3B-253E01CDA32C}"/>
              </a:ext>
            </a:extLst>
          </p:cNvPr>
          <p:cNvSpPr>
            <a:spLocks noGrp="1"/>
          </p:cNvSpPr>
          <p:nvPr>
            <p:ph type="sldNum" sz="quarter" idx="10"/>
          </p:nvPr>
        </p:nvSpPr>
        <p:spPr/>
        <p:txBody>
          <a:bodyPr/>
          <a:lstStyle>
            <a:lvl1pPr>
              <a:defRPr/>
            </a:lvl1pPr>
          </a:lstStyle>
          <a:p>
            <a:pPr>
              <a:defRPr/>
            </a:pPr>
            <a:fld id="{CEFA1400-7D98-4980-9C5C-44508B2D436D}" type="slidenum">
              <a:rPr lang="en-US"/>
              <a:pPr>
                <a:defRPr/>
              </a:pPr>
              <a:t>‹#›</a:t>
            </a:fld>
            <a:endParaRPr lang="en-US" dirty="0"/>
          </a:p>
        </p:txBody>
      </p:sp>
    </p:spTree>
    <p:extLst>
      <p:ext uri="{BB962C8B-B14F-4D97-AF65-F5344CB8AC3E}">
        <p14:creationId xmlns:p14="http://schemas.microsoft.com/office/powerpoint/2010/main" val="267551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9F6553E-41E7-4F6B-896D-4F7AAE0EB644}"/>
              </a:ext>
            </a:extLst>
          </p:cNvPr>
          <p:cNvSpPr>
            <a:spLocks noGrp="1"/>
          </p:cNvSpPr>
          <p:nvPr>
            <p:ph type="sldNum" sz="quarter" idx="10"/>
          </p:nvPr>
        </p:nvSpPr>
        <p:spPr/>
        <p:txBody>
          <a:bodyPr/>
          <a:lstStyle>
            <a:lvl1pPr>
              <a:defRPr/>
            </a:lvl1pPr>
          </a:lstStyle>
          <a:p>
            <a:pPr>
              <a:defRPr/>
            </a:pPr>
            <a:fld id="{43018384-C895-4D4F-8FD8-7AE88011247C}" type="slidenum">
              <a:rPr lang="en-US"/>
              <a:pPr>
                <a:defRPr/>
              </a:pPr>
              <a:t>‹#›</a:t>
            </a:fld>
            <a:endParaRPr lang="en-US" dirty="0"/>
          </a:p>
        </p:txBody>
      </p:sp>
    </p:spTree>
    <p:extLst>
      <p:ext uri="{BB962C8B-B14F-4D97-AF65-F5344CB8AC3E}">
        <p14:creationId xmlns:p14="http://schemas.microsoft.com/office/powerpoint/2010/main" val="2994527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5/17/2023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1832216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5/17/2023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6259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5/17/2023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4509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5/17/2023</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61477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5/17/2023</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44338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5/17/2023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1221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5/17/2023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1749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5/17/2023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44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Content Placeholder 9"/>
          <p:cNvSpPr>
            <a:spLocks noGrp="1"/>
          </p:cNvSpPr>
          <p:nvPr>
            <p:ph sz="quarter" idx="13"/>
          </p:nvPr>
        </p:nvSpPr>
        <p:spPr>
          <a:xfrm>
            <a:off x="613833" y="1316736"/>
            <a:ext cx="5364480" cy="4550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p:cNvSpPr>
            <a:spLocks noGrp="1"/>
          </p:cNvSpPr>
          <p:nvPr>
            <p:ph sz="quarter" idx="14"/>
          </p:nvPr>
        </p:nvSpPr>
        <p:spPr>
          <a:xfrm>
            <a:off x="6212469" y="1316736"/>
            <a:ext cx="5364480" cy="4550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6884A467-F594-C2C3-3485-B044E57D5B3F}"/>
              </a:ext>
            </a:extLst>
          </p:cNvPr>
          <p:cNvSpPr>
            <a:spLocks noGrp="1"/>
          </p:cNvSpPr>
          <p:nvPr>
            <p:ph type="sldNum" sz="quarter" idx="15"/>
          </p:nvPr>
        </p:nvSpPr>
        <p:spPr/>
        <p:txBody>
          <a:bodyPr/>
          <a:lstStyle>
            <a:lvl1pPr>
              <a:defRPr/>
            </a:lvl1pPr>
          </a:lstStyle>
          <a:p>
            <a:fld id="{AF75AC17-9933-4D04-8D40-36B3D90576D3}" type="slidenum">
              <a:rPr lang="en-US" altLang="en-US"/>
              <a:pPr/>
              <a:t>‹#›</a:t>
            </a:fld>
            <a:endParaRPr lang="en-US" altLang="en-US"/>
          </a:p>
        </p:txBody>
      </p:sp>
    </p:spTree>
    <p:extLst>
      <p:ext uri="{BB962C8B-B14F-4D97-AF65-F5344CB8AC3E}">
        <p14:creationId xmlns:p14="http://schemas.microsoft.com/office/powerpoint/2010/main" val="350981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5/17/2023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1853011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65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5/17/2023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2666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61114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445255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117333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8877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67824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5/17/2023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1258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5/17/2023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3268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7D1C50-BC70-4933-96B8-56301A3835A1}"/>
              </a:ext>
            </a:extLst>
          </p:cNvPr>
          <p:cNvSpPr>
            <a:spLocks noGrp="1"/>
          </p:cNvSpPr>
          <p:nvPr>
            <p:ph type="body" idx="1"/>
          </p:nvPr>
        </p:nvSpPr>
        <p:spPr>
          <a:xfrm>
            <a:off x="609600" y="1316736"/>
            <a:ext cx="5364480" cy="365760"/>
          </a:xfrm>
        </p:spPr>
        <p:txBody>
          <a:bodyPr rtlCol="0">
            <a:noAutofit/>
          </a:bodyPr>
          <a:lstStyle>
            <a:lvl1pPr>
              <a:lnSpc>
                <a:spcPct val="90000"/>
              </a:lnSpc>
              <a:defRPr lang="en-US" dirty="0" smtClean="0"/>
            </a:lvl1pPr>
          </a:lstStyle>
          <a:p>
            <a:pPr lvl="0"/>
            <a:r>
              <a:rPr lang="en-US"/>
              <a:t>Click to edit Master text styles</a:t>
            </a:r>
          </a:p>
        </p:txBody>
      </p:sp>
      <p:sp>
        <p:nvSpPr>
          <p:cNvPr id="4" name="Content Placeholder 3">
            <a:extLst>
              <a:ext uri="{FF2B5EF4-FFF2-40B4-BE49-F238E27FC236}">
                <a16:creationId xmlns:a16="http://schemas.microsoft.com/office/drawing/2014/main" id="{C2A1945D-8C86-4FC5-BA3F-800777EA6BB7}"/>
              </a:ext>
            </a:extLst>
          </p:cNvPr>
          <p:cNvSpPr>
            <a:spLocks noGrp="1"/>
          </p:cNvSpPr>
          <p:nvPr>
            <p:ph sz="half" idx="2"/>
          </p:nvPr>
        </p:nvSpPr>
        <p:spPr>
          <a:xfrm>
            <a:off x="609600" y="1803400"/>
            <a:ext cx="536448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D7E9EFC-4D3D-47B4-B5E5-416C3765F124}"/>
              </a:ext>
            </a:extLst>
          </p:cNvPr>
          <p:cNvSpPr>
            <a:spLocks noGrp="1"/>
          </p:cNvSpPr>
          <p:nvPr>
            <p:ph type="body" sz="quarter" idx="3"/>
          </p:nvPr>
        </p:nvSpPr>
        <p:spPr>
          <a:xfrm>
            <a:off x="6217920" y="1316736"/>
            <a:ext cx="5364480" cy="365760"/>
          </a:xfrm>
        </p:spPr>
        <p:txBody>
          <a:bodyPr rtlCol="0">
            <a:noAutofit/>
          </a:bodyPr>
          <a:lstStyle>
            <a:lvl1pPr>
              <a:lnSpc>
                <a:spcPct val="90000"/>
              </a:lnSpc>
              <a:defRPr lang="en-US" dirty="0" smtClean="0"/>
            </a:lvl1pPr>
          </a:lstStyle>
          <a:p>
            <a:pPr lvl="0"/>
            <a:r>
              <a:rPr lang="en-US"/>
              <a:t>Click to edit Master text styles</a:t>
            </a:r>
          </a:p>
        </p:txBody>
      </p:sp>
      <p:sp>
        <p:nvSpPr>
          <p:cNvPr id="6" name="Content Placeholder 5">
            <a:extLst>
              <a:ext uri="{FF2B5EF4-FFF2-40B4-BE49-F238E27FC236}">
                <a16:creationId xmlns:a16="http://schemas.microsoft.com/office/drawing/2014/main" id="{24B16D89-D524-4232-859B-509542A01EA9}"/>
              </a:ext>
            </a:extLst>
          </p:cNvPr>
          <p:cNvSpPr>
            <a:spLocks noGrp="1"/>
          </p:cNvSpPr>
          <p:nvPr>
            <p:ph sz="quarter" idx="4"/>
          </p:nvPr>
        </p:nvSpPr>
        <p:spPr>
          <a:xfrm>
            <a:off x="6217920" y="1803400"/>
            <a:ext cx="536448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67BEE78-DA4C-475B-95DB-346D0C52A435}"/>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2238B2F0-BD1E-C610-35A6-D47492C3C56F}"/>
              </a:ext>
            </a:extLst>
          </p:cNvPr>
          <p:cNvSpPr>
            <a:spLocks noGrp="1"/>
          </p:cNvSpPr>
          <p:nvPr>
            <p:ph type="sldNum" sz="quarter" idx="10"/>
          </p:nvPr>
        </p:nvSpPr>
        <p:spPr/>
        <p:txBody>
          <a:bodyPr/>
          <a:lstStyle>
            <a:lvl1pPr>
              <a:defRPr/>
            </a:lvl1pPr>
          </a:lstStyle>
          <a:p>
            <a:fld id="{571A95BB-9F84-4800-ADF0-E91C00ACBD88}" type="slidenum">
              <a:rPr lang="en-US" altLang="en-US"/>
              <a:pPr/>
              <a:t>‹#›</a:t>
            </a:fld>
            <a:endParaRPr lang="en-US" altLang="en-US"/>
          </a:p>
        </p:txBody>
      </p:sp>
    </p:spTree>
    <p:extLst>
      <p:ext uri="{BB962C8B-B14F-4D97-AF65-F5344CB8AC3E}">
        <p14:creationId xmlns:p14="http://schemas.microsoft.com/office/powerpoint/2010/main" val="2180413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5/17/2023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1693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5/17/2023</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03322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lick to edit presentation title">
            <a:extLst>
              <a:ext uri="{FF2B5EF4-FFF2-40B4-BE49-F238E27FC236}">
                <a16:creationId xmlns:a16="http://schemas.microsoft.com/office/drawing/2014/main" id="{75879553-8AE7-C092-96B1-C421BD8FFF6F}"/>
              </a:ext>
            </a:extLst>
          </p:cNvPr>
          <p:cNvSpPr txBox="1">
            <a:spLocks noGrp="1"/>
          </p:cNvSpPr>
          <p:nvPr>
            <p:ph type="title" hasCustomPrompt="1"/>
          </p:nvPr>
        </p:nvSpPr>
        <p:spPr>
          <a:xfrm>
            <a:off x="515939" y="-63081"/>
            <a:ext cx="7380286" cy="2781408"/>
          </a:xfrm>
          <a:prstGeom prst="rect">
            <a:avLst/>
          </a:prstGeom>
        </p:spPr>
        <p:txBody>
          <a:bodyPr anchor="b"/>
          <a:lstStyle>
            <a:lvl1pPr>
              <a:defRPr sz="5600"/>
            </a:lvl1pPr>
          </a:lstStyle>
          <a:p>
            <a:r>
              <a:t>Click to edit presentation title</a:t>
            </a:r>
          </a:p>
        </p:txBody>
      </p:sp>
      <p:sp>
        <p:nvSpPr>
          <p:cNvPr id="5" name="Body Level One…">
            <a:extLst>
              <a:ext uri="{FF2B5EF4-FFF2-40B4-BE49-F238E27FC236}">
                <a16:creationId xmlns:a16="http://schemas.microsoft.com/office/drawing/2014/main" id="{9EAB2E2C-8768-7B7E-3F9E-2247D6668290}"/>
              </a:ext>
            </a:extLst>
          </p:cNvPr>
          <p:cNvSpPr txBox="1">
            <a:spLocks noGrp="1"/>
          </p:cNvSpPr>
          <p:nvPr>
            <p:ph type="body" sz="quarter" idx="1" hasCustomPrompt="1"/>
          </p:nvPr>
        </p:nvSpPr>
        <p:spPr>
          <a:xfrm>
            <a:off x="515937" y="3025019"/>
            <a:ext cx="7380289" cy="1127963"/>
          </a:xfrm>
          <a:prstGeom prst="rect">
            <a:avLst/>
          </a:prstGeom>
        </p:spPr>
        <p:txBody>
          <a:bodyPr/>
          <a:lstStyle>
            <a:lvl1pPr>
              <a:spcBef>
                <a:spcPts val="0"/>
              </a:spcBef>
              <a:defRPr sz="2800">
                <a:solidFill>
                  <a:srgbClr val="000000"/>
                </a:solidFill>
              </a:defRPr>
            </a:lvl1pPr>
            <a:lvl2pPr marL="0" indent="0">
              <a:spcBef>
                <a:spcPts val="0"/>
              </a:spcBef>
              <a:buSzTx/>
              <a:buNone/>
              <a:defRPr sz="2800">
                <a:solidFill>
                  <a:srgbClr val="000000"/>
                </a:solidFill>
              </a:defRPr>
            </a:lvl2pPr>
            <a:lvl3pPr marL="0" indent="0">
              <a:spcBef>
                <a:spcPts val="0"/>
              </a:spcBef>
              <a:buSzTx/>
              <a:buNone/>
              <a:defRPr sz="2800">
                <a:solidFill>
                  <a:srgbClr val="000000"/>
                </a:solidFill>
              </a:defRPr>
            </a:lvl3pPr>
            <a:lvl4pPr marL="0" indent="0">
              <a:spcBef>
                <a:spcPts val="0"/>
              </a:spcBef>
              <a:buSzTx/>
              <a:buNone/>
              <a:defRPr sz="2800">
                <a:solidFill>
                  <a:srgbClr val="000000"/>
                </a:solidFill>
              </a:defRPr>
            </a:lvl4pPr>
            <a:lvl5pPr marL="0" indent="0">
              <a:spcBef>
                <a:spcPts val="0"/>
              </a:spcBef>
              <a:buSzTx/>
              <a:buNone/>
              <a:defRPr sz="2800">
                <a:solidFill>
                  <a:srgbClr val="000000"/>
                </a:solidFill>
              </a:defRPr>
            </a:lvl5pPr>
          </a:lstStyle>
          <a:p>
            <a:r>
              <a:t>Click to edit subtitle</a:t>
            </a:r>
          </a:p>
          <a:p>
            <a:pPr lvl="1"/>
            <a:endParaRPr/>
          </a:p>
          <a:p>
            <a:pPr lvl="2"/>
            <a:endParaRPr/>
          </a:p>
          <a:p>
            <a:pPr lvl="3"/>
            <a:endParaRPr/>
          </a:p>
          <a:p>
            <a:pPr lvl="4"/>
            <a:endParaRPr/>
          </a:p>
        </p:txBody>
      </p:sp>
      <p:sp>
        <p:nvSpPr>
          <p:cNvPr id="6" name="Text Placeholder 12">
            <a:extLst>
              <a:ext uri="{FF2B5EF4-FFF2-40B4-BE49-F238E27FC236}">
                <a16:creationId xmlns:a16="http://schemas.microsoft.com/office/drawing/2014/main" id="{DF0A446D-D8D1-8286-E82C-22018D35C683}"/>
              </a:ext>
            </a:extLst>
          </p:cNvPr>
          <p:cNvSpPr>
            <a:spLocks noGrp="1"/>
          </p:cNvSpPr>
          <p:nvPr>
            <p:ph type="body" sz="quarter" idx="21" hasCustomPrompt="1"/>
          </p:nvPr>
        </p:nvSpPr>
        <p:spPr>
          <a:xfrm>
            <a:off x="515936" y="4459673"/>
            <a:ext cx="3600453" cy="798377"/>
          </a:xfrm>
          <a:prstGeom prst="rect">
            <a:avLst/>
          </a:prstGeom>
        </p:spPr>
        <p:txBody>
          <a:bodyPr/>
          <a:lstStyle>
            <a:lvl1pPr>
              <a:spcBef>
                <a:spcPts val="0"/>
              </a:spcBef>
              <a:defRPr sz="1400"/>
            </a:lvl1pPr>
          </a:lstStyle>
          <a:p>
            <a:r>
              <a:t>Date
Speaker Name, Speaker Company</a:t>
            </a:r>
          </a:p>
        </p:txBody>
      </p:sp>
    </p:spTree>
    <p:extLst>
      <p:ext uri="{BB962C8B-B14F-4D97-AF65-F5344CB8AC3E}">
        <p14:creationId xmlns:p14="http://schemas.microsoft.com/office/powerpoint/2010/main" val="180462110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5713-E8DF-58D2-ACC4-CE656AA3C3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51FB765-B7B8-7CE8-69C2-D89BACE35D07}"/>
              </a:ext>
            </a:extLst>
          </p:cNvPr>
          <p:cNvSpPr>
            <a:spLocks noGrp="1"/>
          </p:cNvSpPr>
          <p:nvPr>
            <p:ph type="sldNum" sz="quarter" idx="10"/>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380489684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c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5713-E8DF-58D2-ACC4-CE656AA3C3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51FB765-B7B8-7CE8-69C2-D89BACE35D07}"/>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4" name="Rectangle 3">
            <a:extLst>
              <a:ext uri="{FF2B5EF4-FFF2-40B4-BE49-F238E27FC236}">
                <a16:creationId xmlns:a16="http://schemas.microsoft.com/office/drawing/2014/main" id="{FBA6D24A-10D7-3DFC-5DA4-2685A1CE1E10}"/>
              </a:ext>
            </a:extLst>
          </p:cNvPr>
          <p:cNvSpPr/>
          <p:nvPr userDrawn="1"/>
        </p:nvSpPr>
        <p:spPr>
          <a:xfrm>
            <a:off x="363600" y="1468292"/>
            <a:ext cx="3170711" cy="4156364"/>
          </a:xfrm>
          <a:prstGeom prst="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17821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oc Sh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5713-E8DF-58D2-ACC4-CE656AA3C3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51FB765-B7B8-7CE8-69C2-D89BACE35D07}"/>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4" name="Rectangle 3">
            <a:extLst>
              <a:ext uri="{FF2B5EF4-FFF2-40B4-BE49-F238E27FC236}">
                <a16:creationId xmlns:a16="http://schemas.microsoft.com/office/drawing/2014/main" id="{FBA6D24A-10D7-3DFC-5DA4-2685A1CE1E10}"/>
              </a:ext>
            </a:extLst>
          </p:cNvPr>
          <p:cNvSpPr/>
          <p:nvPr userDrawn="1"/>
        </p:nvSpPr>
        <p:spPr>
          <a:xfrm>
            <a:off x="4510644" y="1468292"/>
            <a:ext cx="3170711" cy="4156364"/>
          </a:xfrm>
          <a:prstGeom prst="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78843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oc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5713-E8DF-58D2-ACC4-CE656AA3C3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51FB765-B7B8-7CE8-69C2-D89BACE35D07}"/>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5" name="Rectangle 4">
            <a:extLst>
              <a:ext uri="{FF2B5EF4-FFF2-40B4-BE49-F238E27FC236}">
                <a16:creationId xmlns:a16="http://schemas.microsoft.com/office/drawing/2014/main" id="{6362C8CA-165A-D7B5-3F21-AE77CB02A5DC}"/>
              </a:ext>
            </a:extLst>
          </p:cNvPr>
          <p:cNvSpPr/>
          <p:nvPr userDrawn="1"/>
        </p:nvSpPr>
        <p:spPr>
          <a:xfrm>
            <a:off x="363600" y="1468292"/>
            <a:ext cx="3170711" cy="4156364"/>
          </a:xfrm>
          <a:prstGeom prst="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BFAFC1-C60F-C9A5-E220-66F2AE6D992B}"/>
              </a:ext>
            </a:extLst>
          </p:cNvPr>
          <p:cNvSpPr/>
          <p:nvPr userDrawn="1"/>
        </p:nvSpPr>
        <p:spPr>
          <a:xfrm>
            <a:off x="8681436" y="1468292"/>
            <a:ext cx="3170711" cy="4156364"/>
          </a:xfrm>
          <a:prstGeom prst="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91793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3_Statement">
    <p:spTree>
      <p:nvGrpSpPr>
        <p:cNvPr id="1" name=""/>
        <p:cNvGrpSpPr/>
        <p:nvPr/>
      </p:nvGrpSpPr>
      <p:grpSpPr>
        <a:xfrm>
          <a:off x="0" y="0"/>
          <a:ext cx="0" cy="0"/>
          <a:chOff x="0" y="0"/>
          <a:chExt cx="0" cy="0"/>
        </a:xfrm>
      </p:grpSpPr>
      <p:sp>
        <p:nvSpPr>
          <p:cNvPr id="164" name="Rectangle 12"/>
          <p:cNvSpPr/>
          <p:nvPr/>
        </p:nvSpPr>
        <p:spPr>
          <a:xfrm>
            <a:off x="-47415" y="-311573"/>
            <a:ext cx="12300377" cy="7227145"/>
          </a:xfrm>
          <a:prstGeom prst="rect">
            <a:avLst/>
          </a:prstGeom>
          <a:solidFill>
            <a:srgbClr val="AA182C"/>
          </a:solidFill>
          <a:ln w="12700">
            <a:miter lim="400000"/>
          </a:ln>
        </p:spPr>
        <p:txBody>
          <a:bodyPr lIns="45718" tIns="45718" rIns="45718" bIns="45718" anchor="ctr"/>
          <a:lstStyle/>
          <a:p>
            <a:pPr algn="ctr">
              <a:defRPr>
                <a:solidFill>
                  <a:schemeClr val="accent1"/>
                </a:solidFill>
                <a:effectLst>
                  <a:outerShdw blurRad="38100" dist="25400" dir="5400000" rotWithShape="0">
                    <a:srgbClr val="6E747A">
                      <a:alpha val="43000"/>
                    </a:srgbClr>
                  </a:outerShdw>
                </a:effectLst>
                <a:latin typeface="Jost"/>
                <a:ea typeface="Jost"/>
                <a:cs typeface="Jost"/>
                <a:sym typeface="Jost"/>
              </a:defRPr>
            </a:pPr>
            <a:endParaRPr/>
          </a:p>
        </p:txBody>
      </p:sp>
      <p:sp>
        <p:nvSpPr>
          <p:cNvPr id="165" name="Click to edit statement"/>
          <p:cNvSpPr txBox="1">
            <a:spLocks noGrp="1"/>
          </p:cNvSpPr>
          <p:nvPr>
            <p:ph type="title" hasCustomPrompt="1"/>
          </p:nvPr>
        </p:nvSpPr>
        <p:spPr>
          <a:xfrm>
            <a:off x="515939" y="1489916"/>
            <a:ext cx="11160126" cy="3878168"/>
          </a:xfrm>
          <a:prstGeom prst="rect">
            <a:avLst/>
          </a:prstGeom>
        </p:spPr>
        <p:txBody>
          <a:bodyPr anchor="ctr"/>
          <a:lstStyle>
            <a:lvl1pPr>
              <a:defRPr b="0">
                <a:solidFill>
                  <a:srgbClr val="FFFFFF"/>
                </a:solidFill>
              </a:defRPr>
            </a:lvl1pPr>
          </a:lstStyle>
          <a:p>
            <a:r>
              <a:t>Click to edit statement</a:t>
            </a:r>
          </a:p>
        </p:txBody>
      </p:sp>
      <p:pic>
        <p:nvPicPr>
          <p:cNvPr id="166" name="ARIAS-logo_WHITE.pdf" descr="ARIAS-logo_WHITE.pdf"/>
          <p:cNvPicPr>
            <a:picLocks noChangeAspect="1"/>
          </p:cNvPicPr>
          <p:nvPr/>
        </p:nvPicPr>
        <p:blipFill>
          <a:blip r:embed="rId2"/>
          <a:stretch>
            <a:fillRect/>
          </a:stretch>
        </p:blipFill>
        <p:spPr>
          <a:xfrm>
            <a:off x="5042065" y="5755878"/>
            <a:ext cx="2107870" cy="883050"/>
          </a:xfrm>
          <a:prstGeom prst="rect">
            <a:avLst/>
          </a:prstGeom>
          <a:ln w="12700">
            <a:miter lim="400000"/>
          </a:ln>
        </p:spPr>
      </p:pic>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367584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61E8C66D-53D3-DAC2-829C-68DA36A69BF6}"/>
              </a:ext>
            </a:extLst>
          </p:cNvPr>
          <p:cNvSpPr>
            <a:spLocks noGrp="1"/>
          </p:cNvSpPr>
          <p:nvPr>
            <p:ph type="sldNum" sz="quarter" idx="10"/>
          </p:nvPr>
        </p:nvSpPr>
        <p:spPr/>
        <p:txBody>
          <a:bodyPr/>
          <a:lstStyle>
            <a:lvl1pPr>
              <a:defRPr/>
            </a:lvl1pPr>
          </a:lstStyle>
          <a:p>
            <a:fld id="{CAE9CAFE-7E2F-4D6A-AF30-2523E566F0DA}" type="slidenum">
              <a:rPr lang="en-US" altLang="en-US"/>
              <a:pPr/>
              <a:t>‹#›</a:t>
            </a:fld>
            <a:endParaRPr lang="en-US" altLang="en-US"/>
          </a:p>
        </p:txBody>
      </p:sp>
    </p:spTree>
    <p:extLst>
      <p:ext uri="{BB962C8B-B14F-4D97-AF65-F5344CB8AC3E}">
        <p14:creationId xmlns:p14="http://schemas.microsoft.com/office/powerpoint/2010/main" val="69410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E474D5B-80E9-E401-A256-4B4804540299}"/>
              </a:ext>
            </a:extLst>
          </p:cNvPr>
          <p:cNvSpPr>
            <a:spLocks noGrp="1"/>
          </p:cNvSpPr>
          <p:nvPr>
            <p:ph type="sldNum" sz="quarter" idx="10"/>
          </p:nvPr>
        </p:nvSpPr>
        <p:spPr/>
        <p:txBody>
          <a:bodyPr/>
          <a:lstStyle>
            <a:lvl1pPr>
              <a:defRPr/>
            </a:lvl1pPr>
          </a:lstStyle>
          <a:p>
            <a:fld id="{7FF0CF47-2038-47C6-9000-523AD265290F}" type="slidenum">
              <a:rPr lang="en-US" altLang="en-US"/>
              <a:pPr/>
              <a:t>‹#›</a:t>
            </a:fld>
            <a:endParaRPr lang="en-US" altLang="en-US"/>
          </a:p>
        </p:txBody>
      </p:sp>
    </p:spTree>
    <p:extLst>
      <p:ext uri="{BB962C8B-B14F-4D97-AF65-F5344CB8AC3E}">
        <p14:creationId xmlns:p14="http://schemas.microsoft.com/office/powerpoint/2010/main" val="304407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78EE9A-FBF8-2E05-81CD-676BD7FEF8E7}"/>
              </a:ext>
            </a:extLst>
          </p:cNvPr>
          <p:cNvSpPr/>
          <p:nvPr/>
        </p:nvSpPr>
        <p:spPr bwMode="gray">
          <a:xfrm>
            <a:off x="1" y="0"/>
            <a:ext cx="914823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B250C3D4-79AC-6FDA-88D4-8EDDAB731E4A}"/>
              </a:ext>
            </a:extLst>
          </p:cNvPr>
          <p:cNvSpPr/>
          <p:nvPr/>
        </p:nvSpPr>
        <p:spPr bwMode="gray">
          <a:xfrm>
            <a:off x="9393768" y="1170517"/>
            <a:ext cx="2798233" cy="5687483"/>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nvGrpSpPr>
          <p:cNvPr id="6" name="Group 16">
            <a:extLst>
              <a:ext uri="{FF2B5EF4-FFF2-40B4-BE49-F238E27FC236}">
                <a16:creationId xmlns:a16="http://schemas.microsoft.com/office/drawing/2014/main" id="{EFCEEFDD-40A4-5AE7-7853-398C7FB81005}"/>
              </a:ext>
            </a:extLst>
          </p:cNvPr>
          <p:cNvGrpSpPr>
            <a:grpSpLocks/>
          </p:cNvGrpSpPr>
          <p:nvPr/>
        </p:nvGrpSpPr>
        <p:grpSpPr bwMode="auto">
          <a:xfrm>
            <a:off x="9704917" y="349251"/>
            <a:ext cx="2029883" cy="762000"/>
            <a:chOff x="515938" y="1047750"/>
            <a:chExt cx="8112126" cy="3048000"/>
          </a:xfrm>
        </p:grpSpPr>
        <p:sp>
          <p:nvSpPr>
            <p:cNvPr id="7" name="Freeform 5">
              <a:extLst>
                <a:ext uri="{FF2B5EF4-FFF2-40B4-BE49-F238E27FC236}">
                  <a16:creationId xmlns:a16="http://schemas.microsoft.com/office/drawing/2014/main" id="{8F42BF1A-48B3-2A21-94AC-FC6ABDE48359}"/>
                </a:ext>
              </a:extLst>
            </p:cNvPr>
            <p:cNvSpPr>
              <a:spLocks noEditPoints="1"/>
            </p:cNvSpPr>
            <p:nvPr/>
          </p:nvSpPr>
          <p:spPr bwMode="ltGray">
            <a:xfrm>
              <a:off x="515938" y="1409700"/>
              <a:ext cx="7504113" cy="1263650"/>
            </a:xfrm>
            <a:custGeom>
              <a:avLst/>
              <a:gdLst>
                <a:gd name="T0" fmla="*/ 2147483646 w 666"/>
                <a:gd name="T1" fmla="*/ 2147483646 h 112"/>
                <a:gd name="T2" fmla="*/ 2147483646 w 666"/>
                <a:gd name="T3" fmla="*/ 2147483646 h 112"/>
                <a:gd name="T4" fmla="*/ 2147483646 w 666"/>
                <a:gd name="T5" fmla="*/ 2147483646 h 112"/>
                <a:gd name="T6" fmla="*/ 2147483646 w 666"/>
                <a:gd name="T7" fmla="*/ 2147483646 h 112"/>
                <a:gd name="T8" fmla="*/ 2147483646 w 666"/>
                <a:gd name="T9" fmla="*/ 2147483646 h 112"/>
                <a:gd name="T10" fmla="*/ 2147483646 w 666"/>
                <a:gd name="T11" fmla="*/ 2147483646 h 112"/>
                <a:gd name="T12" fmla="*/ 2147483646 w 666"/>
                <a:gd name="T13" fmla="*/ 2147483646 h 112"/>
                <a:gd name="T14" fmla="*/ 2147483646 w 666"/>
                <a:gd name="T15" fmla="*/ 2147483646 h 112"/>
                <a:gd name="T16" fmla="*/ 2147483646 w 666"/>
                <a:gd name="T17" fmla="*/ 2147483646 h 112"/>
                <a:gd name="T18" fmla="*/ 2147483646 w 666"/>
                <a:gd name="T19" fmla="*/ 2147483646 h 112"/>
                <a:gd name="T20" fmla="*/ 2147483646 w 666"/>
                <a:gd name="T21" fmla="*/ 2147483646 h 112"/>
                <a:gd name="T22" fmla="*/ 2147483646 w 666"/>
                <a:gd name="T23" fmla="*/ 2147483646 h 112"/>
                <a:gd name="T24" fmla="*/ 2147483646 w 666"/>
                <a:gd name="T25" fmla="*/ 2147483646 h 112"/>
                <a:gd name="T26" fmla="*/ 2147483646 w 666"/>
                <a:gd name="T27" fmla="*/ 2147483646 h 112"/>
                <a:gd name="T28" fmla="*/ 2147483646 w 666"/>
                <a:gd name="T29" fmla="*/ 2147483646 h 112"/>
                <a:gd name="T30" fmla="*/ 2147483646 w 666"/>
                <a:gd name="T31" fmla="*/ 2147483646 h 112"/>
                <a:gd name="T32" fmla="*/ 2147483646 w 666"/>
                <a:gd name="T33" fmla="*/ 2147483646 h 112"/>
                <a:gd name="T34" fmla="*/ 2147483646 w 666"/>
                <a:gd name="T35" fmla="*/ 2147483646 h 112"/>
                <a:gd name="T36" fmla="*/ 2147483646 w 666"/>
                <a:gd name="T37" fmla="*/ 2147483646 h 112"/>
                <a:gd name="T38" fmla="*/ 2147483646 w 666"/>
                <a:gd name="T39" fmla="*/ 2147483646 h 112"/>
                <a:gd name="T40" fmla="*/ 2147483646 w 666"/>
                <a:gd name="T41" fmla="*/ 2147483646 h 112"/>
                <a:gd name="T42" fmla="*/ 2147483646 w 666"/>
                <a:gd name="T43" fmla="*/ 2147483646 h 112"/>
                <a:gd name="T44" fmla="*/ 2147483646 w 666"/>
                <a:gd name="T45" fmla="*/ 2147483646 h 112"/>
                <a:gd name="T46" fmla="*/ 2147483646 w 666"/>
                <a:gd name="T47" fmla="*/ 2147483646 h 112"/>
                <a:gd name="T48" fmla="*/ 2147483646 w 666"/>
                <a:gd name="T49" fmla="*/ 2147483646 h 112"/>
                <a:gd name="T50" fmla="*/ 2147483646 w 666"/>
                <a:gd name="T51" fmla="*/ 2147483646 h 112"/>
                <a:gd name="T52" fmla="*/ 2147483646 w 666"/>
                <a:gd name="T53" fmla="*/ 2147483646 h 112"/>
                <a:gd name="T54" fmla="*/ 2147483646 w 666"/>
                <a:gd name="T55" fmla="*/ 0 h 112"/>
                <a:gd name="T56" fmla="*/ 2147483646 w 666"/>
                <a:gd name="T57" fmla="*/ 2147483646 h 112"/>
                <a:gd name="T58" fmla="*/ 2147483646 w 666"/>
                <a:gd name="T59" fmla="*/ 2147483646 h 112"/>
                <a:gd name="T60" fmla="*/ 2147483646 w 666"/>
                <a:gd name="T61" fmla="*/ 2147483646 h 112"/>
                <a:gd name="T62" fmla="*/ 2147483646 w 666"/>
                <a:gd name="T63" fmla="*/ 2147483646 h 112"/>
                <a:gd name="T64" fmla="*/ 2147483646 w 666"/>
                <a:gd name="T65" fmla="*/ 2147483646 h 112"/>
                <a:gd name="T66" fmla="*/ 2147483646 w 666"/>
                <a:gd name="T67" fmla="*/ 2147483646 h 112"/>
                <a:gd name="T68" fmla="*/ 2147483646 w 666"/>
                <a:gd name="T69" fmla="*/ 2147483646 h 112"/>
                <a:gd name="T70" fmla="*/ 2147483646 w 666"/>
                <a:gd name="T71" fmla="*/ 2147483646 h 112"/>
                <a:gd name="T72" fmla="*/ 2147483646 w 666"/>
                <a:gd name="T73" fmla="*/ 2147483646 h 112"/>
                <a:gd name="T74" fmla="*/ 2147483646 w 666"/>
                <a:gd name="T75" fmla="*/ 2147483646 h 112"/>
                <a:gd name="T76" fmla="*/ 2147483646 w 666"/>
                <a:gd name="T77" fmla="*/ 2147483646 h 112"/>
                <a:gd name="T78" fmla="*/ 2147483646 w 666"/>
                <a:gd name="T79" fmla="*/ 2147483646 h 112"/>
                <a:gd name="T80" fmla="*/ 2147483646 w 666"/>
                <a:gd name="T81" fmla="*/ 2147483646 h 112"/>
                <a:gd name="T82" fmla="*/ 2147483646 w 666"/>
                <a:gd name="T83" fmla="*/ 2147483646 h 112"/>
                <a:gd name="T84" fmla="*/ 2147483646 w 666"/>
                <a:gd name="T85" fmla="*/ 2147483646 h 112"/>
                <a:gd name="T86" fmla="*/ 2147483646 w 666"/>
                <a:gd name="T87" fmla="*/ 2147483646 h 112"/>
                <a:gd name="T88" fmla="*/ 2147483646 w 666"/>
                <a:gd name="T89" fmla="*/ 2147483646 h 112"/>
                <a:gd name="T90" fmla="*/ 2147483646 w 666"/>
                <a:gd name="T91" fmla="*/ 2147483646 h 112"/>
                <a:gd name="T92" fmla="*/ 2147483646 w 666"/>
                <a:gd name="T93" fmla="*/ 2147483646 h 112"/>
                <a:gd name="T94" fmla="*/ 2147483646 w 666"/>
                <a:gd name="T95" fmla="*/ 2147483646 h 112"/>
                <a:gd name="T96" fmla="*/ 2147483646 w 666"/>
                <a:gd name="T97" fmla="*/ 2147483646 h 112"/>
                <a:gd name="T98" fmla="*/ 2147483646 w 666"/>
                <a:gd name="T99" fmla="*/ 2147483646 h 112"/>
                <a:gd name="T100" fmla="*/ 2147483646 w 666"/>
                <a:gd name="T101" fmla="*/ 2147483646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6" h="112">
                  <a:moveTo>
                    <a:pt x="0" y="78"/>
                  </a:moveTo>
                  <a:cubicBezTo>
                    <a:pt x="0" y="84"/>
                    <a:pt x="0" y="89"/>
                    <a:pt x="1" y="93"/>
                  </a:cubicBezTo>
                  <a:cubicBezTo>
                    <a:pt x="2" y="97"/>
                    <a:pt x="4" y="100"/>
                    <a:pt x="7" y="103"/>
                  </a:cubicBezTo>
                  <a:cubicBezTo>
                    <a:pt x="9" y="105"/>
                    <a:pt x="13" y="107"/>
                    <a:pt x="17" y="108"/>
                  </a:cubicBezTo>
                  <a:cubicBezTo>
                    <a:pt x="22" y="109"/>
                    <a:pt x="27" y="109"/>
                    <a:pt x="34" y="109"/>
                  </a:cubicBezTo>
                  <a:cubicBezTo>
                    <a:pt x="47" y="109"/>
                    <a:pt x="47" y="109"/>
                    <a:pt x="47" y="109"/>
                  </a:cubicBezTo>
                  <a:cubicBezTo>
                    <a:pt x="50" y="95"/>
                    <a:pt x="50" y="95"/>
                    <a:pt x="50" y="95"/>
                  </a:cubicBezTo>
                  <a:cubicBezTo>
                    <a:pt x="34" y="95"/>
                    <a:pt x="34" y="95"/>
                    <a:pt x="34" y="95"/>
                  </a:cubicBezTo>
                  <a:cubicBezTo>
                    <a:pt x="31" y="95"/>
                    <a:pt x="28" y="95"/>
                    <a:pt x="26" y="94"/>
                  </a:cubicBezTo>
                  <a:cubicBezTo>
                    <a:pt x="24" y="94"/>
                    <a:pt x="22" y="93"/>
                    <a:pt x="21" y="92"/>
                  </a:cubicBezTo>
                  <a:cubicBezTo>
                    <a:pt x="20" y="91"/>
                    <a:pt x="19" y="89"/>
                    <a:pt x="19" y="87"/>
                  </a:cubicBezTo>
                  <a:cubicBezTo>
                    <a:pt x="18" y="84"/>
                    <a:pt x="18" y="81"/>
                    <a:pt x="18" y="78"/>
                  </a:cubicBezTo>
                  <a:cubicBezTo>
                    <a:pt x="18" y="38"/>
                    <a:pt x="18" y="38"/>
                    <a:pt x="18" y="38"/>
                  </a:cubicBezTo>
                  <a:cubicBezTo>
                    <a:pt x="48" y="38"/>
                    <a:pt x="48" y="38"/>
                    <a:pt x="48" y="38"/>
                  </a:cubicBezTo>
                  <a:cubicBezTo>
                    <a:pt x="51" y="23"/>
                    <a:pt x="51" y="23"/>
                    <a:pt x="51" y="23"/>
                  </a:cubicBezTo>
                  <a:cubicBezTo>
                    <a:pt x="18" y="23"/>
                    <a:pt x="18" y="23"/>
                    <a:pt x="18" y="23"/>
                  </a:cubicBezTo>
                  <a:cubicBezTo>
                    <a:pt x="18" y="0"/>
                    <a:pt x="18" y="0"/>
                    <a:pt x="18" y="0"/>
                  </a:cubicBezTo>
                  <a:cubicBezTo>
                    <a:pt x="0" y="3"/>
                    <a:pt x="0" y="3"/>
                    <a:pt x="0" y="3"/>
                  </a:cubicBezTo>
                  <a:cubicBezTo>
                    <a:pt x="0" y="78"/>
                    <a:pt x="0" y="78"/>
                    <a:pt x="0" y="78"/>
                  </a:cubicBezTo>
                  <a:close/>
                  <a:moveTo>
                    <a:pt x="78" y="109"/>
                  </a:moveTo>
                  <a:cubicBezTo>
                    <a:pt x="78" y="54"/>
                    <a:pt x="78" y="54"/>
                    <a:pt x="78" y="54"/>
                  </a:cubicBezTo>
                  <a:cubicBezTo>
                    <a:pt x="78" y="51"/>
                    <a:pt x="78" y="49"/>
                    <a:pt x="78" y="47"/>
                  </a:cubicBezTo>
                  <a:cubicBezTo>
                    <a:pt x="78" y="45"/>
                    <a:pt x="79" y="43"/>
                    <a:pt x="80" y="42"/>
                  </a:cubicBezTo>
                  <a:cubicBezTo>
                    <a:pt x="81" y="40"/>
                    <a:pt x="83" y="39"/>
                    <a:pt x="85" y="38"/>
                  </a:cubicBezTo>
                  <a:cubicBezTo>
                    <a:pt x="88" y="38"/>
                    <a:pt x="91" y="37"/>
                    <a:pt x="95" y="37"/>
                  </a:cubicBezTo>
                  <a:cubicBezTo>
                    <a:pt x="100" y="37"/>
                    <a:pt x="100" y="37"/>
                    <a:pt x="100" y="37"/>
                  </a:cubicBezTo>
                  <a:cubicBezTo>
                    <a:pt x="102" y="37"/>
                    <a:pt x="103" y="37"/>
                    <a:pt x="105" y="37"/>
                  </a:cubicBezTo>
                  <a:cubicBezTo>
                    <a:pt x="106" y="37"/>
                    <a:pt x="107" y="37"/>
                    <a:pt x="108" y="37"/>
                  </a:cubicBezTo>
                  <a:cubicBezTo>
                    <a:pt x="110" y="37"/>
                    <a:pt x="110" y="37"/>
                    <a:pt x="110" y="37"/>
                  </a:cubicBezTo>
                  <a:cubicBezTo>
                    <a:pt x="113" y="23"/>
                    <a:pt x="113" y="23"/>
                    <a:pt x="113" y="23"/>
                  </a:cubicBezTo>
                  <a:cubicBezTo>
                    <a:pt x="111" y="23"/>
                    <a:pt x="109" y="23"/>
                    <a:pt x="106" y="23"/>
                  </a:cubicBezTo>
                  <a:cubicBezTo>
                    <a:pt x="93" y="23"/>
                    <a:pt x="93" y="23"/>
                    <a:pt x="93" y="23"/>
                  </a:cubicBezTo>
                  <a:cubicBezTo>
                    <a:pt x="88" y="23"/>
                    <a:pt x="83" y="23"/>
                    <a:pt x="79" y="24"/>
                  </a:cubicBezTo>
                  <a:cubicBezTo>
                    <a:pt x="75" y="25"/>
                    <a:pt x="72" y="27"/>
                    <a:pt x="69" y="29"/>
                  </a:cubicBezTo>
                  <a:cubicBezTo>
                    <a:pt x="66" y="31"/>
                    <a:pt x="64" y="34"/>
                    <a:pt x="62" y="38"/>
                  </a:cubicBezTo>
                  <a:cubicBezTo>
                    <a:pt x="60" y="41"/>
                    <a:pt x="60" y="45"/>
                    <a:pt x="60" y="50"/>
                  </a:cubicBezTo>
                  <a:cubicBezTo>
                    <a:pt x="60" y="109"/>
                    <a:pt x="60" y="109"/>
                    <a:pt x="60" y="109"/>
                  </a:cubicBezTo>
                  <a:cubicBezTo>
                    <a:pt x="78" y="109"/>
                    <a:pt x="78" y="109"/>
                    <a:pt x="78" y="109"/>
                  </a:cubicBezTo>
                  <a:close/>
                  <a:moveTo>
                    <a:pt x="138" y="22"/>
                  </a:moveTo>
                  <a:cubicBezTo>
                    <a:pt x="133" y="24"/>
                    <a:pt x="129" y="26"/>
                    <a:pt x="125" y="29"/>
                  </a:cubicBezTo>
                  <a:cubicBezTo>
                    <a:pt x="122" y="32"/>
                    <a:pt x="120" y="36"/>
                    <a:pt x="118" y="42"/>
                  </a:cubicBezTo>
                  <a:cubicBezTo>
                    <a:pt x="116" y="47"/>
                    <a:pt x="116" y="54"/>
                    <a:pt x="116" y="62"/>
                  </a:cubicBezTo>
                  <a:cubicBezTo>
                    <a:pt x="116" y="71"/>
                    <a:pt x="116" y="71"/>
                    <a:pt x="116" y="71"/>
                  </a:cubicBezTo>
                  <a:cubicBezTo>
                    <a:pt x="116" y="79"/>
                    <a:pt x="116" y="85"/>
                    <a:pt x="118" y="91"/>
                  </a:cubicBezTo>
                  <a:cubicBezTo>
                    <a:pt x="120" y="96"/>
                    <a:pt x="122" y="100"/>
                    <a:pt x="125" y="103"/>
                  </a:cubicBezTo>
                  <a:cubicBezTo>
                    <a:pt x="129" y="107"/>
                    <a:pt x="133" y="109"/>
                    <a:pt x="138" y="110"/>
                  </a:cubicBezTo>
                  <a:cubicBezTo>
                    <a:pt x="143" y="111"/>
                    <a:pt x="150" y="112"/>
                    <a:pt x="157" y="112"/>
                  </a:cubicBezTo>
                  <a:cubicBezTo>
                    <a:pt x="165" y="112"/>
                    <a:pt x="171" y="111"/>
                    <a:pt x="176" y="110"/>
                  </a:cubicBezTo>
                  <a:cubicBezTo>
                    <a:pt x="181" y="109"/>
                    <a:pt x="186" y="107"/>
                    <a:pt x="189" y="103"/>
                  </a:cubicBezTo>
                  <a:cubicBezTo>
                    <a:pt x="192" y="100"/>
                    <a:pt x="195" y="96"/>
                    <a:pt x="196" y="91"/>
                  </a:cubicBezTo>
                  <a:cubicBezTo>
                    <a:pt x="198" y="85"/>
                    <a:pt x="199" y="79"/>
                    <a:pt x="199" y="71"/>
                  </a:cubicBezTo>
                  <a:cubicBezTo>
                    <a:pt x="199" y="62"/>
                    <a:pt x="199" y="62"/>
                    <a:pt x="199" y="62"/>
                  </a:cubicBezTo>
                  <a:cubicBezTo>
                    <a:pt x="199" y="54"/>
                    <a:pt x="198" y="47"/>
                    <a:pt x="196" y="42"/>
                  </a:cubicBezTo>
                  <a:cubicBezTo>
                    <a:pt x="195" y="36"/>
                    <a:pt x="192" y="32"/>
                    <a:pt x="189" y="29"/>
                  </a:cubicBezTo>
                  <a:cubicBezTo>
                    <a:pt x="186" y="26"/>
                    <a:pt x="181" y="24"/>
                    <a:pt x="176" y="22"/>
                  </a:cubicBezTo>
                  <a:cubicBezTo>
                    <a:pt x="171" y="21"/>
                    <a:pt x="165" y="20"/>
                    <a:pt x="157" y="20"/>
                  </a:cubicBezTo>
                  <a:cubicBezTo>
                    <a:pt x="150" y="20"/>
                    <a:pt x="143" y="21"/>
                    <a:pt x="138" y="22"/>
                  </a:cubicBezTo>
                  <a:moveTo>
                    <a:pt x="180" y="71"/>
                  </a:moveTo>
                  <a:cubicBezTo>
                    <a:pt x="180" y="77"/>
                    <a:pt x="180" y="81"/>
                    <a:pt x="179" y="85"/>
                  </a:cubicBezTo>
                  <a:cubicBezTo>
                    <a:pt x="179" y="88"/>
                    <a:pt x="177" y="91"/>
                    <a:pt x="176" y="93"/>
                  </a:cubicBezTo>
                  <a:cubicBezTo>
                    <a:pt x="174" y="95"/>
                    <a:pt x="172" y="96"/>
                    <a:pt x="169" y="97"/>
                  </a:cubicBezTo>
                  <a:cubicBezTo>
                    <a:pt x="166" y="97"/>
                    <a:pt x="162" y="98"/>
                    <a:pt x="157" y="98"/>
                  </a:cubicBezTo>
                  <a:cubicBezTo>
                    <a:pt x="152" y="98"/>
                    <a:pt x="148" y="97"/>
                    <a:pt x="145" y="97"/>
                  </a:cubicBezTo>
                  <a:cubicBezTo>
                    <a:pt x="142" y="96"/>
                    <a:pt x="140" y="95"/>
                    <a:pt x="138" y="93"/>
                  </a:cubicBezTo>
                  <a:cubicBezTo>
                    <a:pt x="137" y="91"/>
                    <a:pt x="136" y="88"/>
                    <a:pt x="135" y="85"/>
                  </a:cubicBezTo>
                  <a:cubicBezTo>
                    <a:pt x="134" y="81"/>
                    <a:pt x="134" y="77"/>
                    <a:pt x="134" y="71"/>
                  </a:cubicBezTo>
                  <a:cubicBezTo>
                    <a:pt x="134" y="62"/>
                    <a:pt x="134" y="62"/>
                    <a:pt x="134" y="62"/>
                  </a:cubicBezTo>
                  <a:cubicBezTo>
                    <a:pt x="134" y="56"/>
                    <a:pt x="134" y="51"/>
                    <a:pt x="135" y="48"/>
                  </a:cubicBezTo>
                  <a:cubicBezTo>
                    <a:pt x="136" y="44"/>
                    <a:pt x="137" y="41"/>
                    <a:pt x="138" y="39"/>
                  </a:cubicBezTo>
                  <a:cubicBezTo>
                    <a:pt x="140" y="38"/>
                    <a:pt x="142" y="36"/>
                    <a:pt x="145" y="36"/>
                  </a:cubicBezTo>
                  <a:cubicBezTo>
                    <a:pt x="148" y="35"/>
                    <a:pt x="152" y="35"/>
                    <a:pt x="157" y="35"/>
                  </a:cubicBezTo>
                  <a:cubicBezTo>
                    <a:pt x="162" y="35"/>
                    <a:pt x="166" y="35"/>
                    <a:pt x="169" y="36"/>
                  </a:cubicBezTo>
                  <a:cubicBezTo>
                    <a:pt x="172" y="36"/>
                    <a:pt x="174" y="38"/>
                    <a:pt x="176" y="39"/>
                  </a:cubicBezTo>
                  <a:cubicBezTo>
                    <a:pt x="177" y="41"/>
                    <a:pt x="179" y="44"/>
                    <a:pt x="179" y="48"/>
                  </a:cubicBezTo>
                  <a:cubicBezTo>
                    <a:pt x="180" y="51"/>
                    <a:pt x="180" y="56"/>
                    <a:pt x="180" y="62"/>
                  </a:cubicBezTo>
                  <a:cubicBezTo>
                    <a:pt x="180" y="71"/>
                    <a:pt x="180" y="71"/>
                    <a:pt x="180" y="71"/>
                  </a:cubicBezTo>
                  <a:close/>
                  <a:moveTo>
                    <a:pt x="277" y="106"/>
                  </a:moveTo>
                  <a:cubicBezTo>
                    <a:pt x="284" y="101"/>
                    <a:pt x="287" y="94"/>
                    <a:pt x="287" y="84"/>
                  </a:cubicBezTo>
                  <a:cubicBezTo>
                    <a:pt x="287" y="23"/>
                    <a:pt x="287" y="23"/>
                    <a:pt x="287" y="23"/>
                  </a:cubicBezTo>
                  <a:cubicBezTo>
                    <a:pt x="269" y="23"/>
                    <a:pt x="269" y="23"/>
                    <a:pt x="269" y="23"/>
                  </a:cubicBezTo>
                  <a:cubicBezTo>
                    <a:pt x="269" y="80"/>
                    <a:pt x="269" y="80"/>
                    <a:pt x="269" y="80"/>
                  </a:cubicBezTo>
                  <a:cubicBezTo>
                    <a:pt x="269" y="83"/>
                    <a:pt x="269" y="86"/>
                    <a:pt x="269" y="88"/>
                  </a:cubicBezTo>
                  <a:cubicBezTo>
                    <a:pt x="268" y="90"/>
                    <a:pt x="267" y="92"/>
                    <a:pt x="266" y="93"/>
                  </a:cubicBezTo>
                  <a:cubicBezTo>
                    <a:pt x="265" y="95"/>
                    <a:pt x="263" y="96"/>
                    <a:pt x="260" y="96"/>
                  </a:cubicBezTo>
                  <a:cubicBezTo>
                    <a:pt x="257" y="97"/>
                    <a:pt x="253" y="97"/>
                    <a:pt x="248" y="97"/>
                  </a:cubicBezTo>
                  <a:cubicBezTo>
                    <a:pt x="243" y="97"/>
                    <a:pt x="239" y="97"/>
                    <a:pt x="237" y="96"/>
                  </a:cubicBezTo>
                  <a:cubicBezTo>
                    <a:pt x="234" y="96"/>
                    <a:pt x="232" y="95"/>
                    <a:pt x="230" y="93"/>
                  </a:cubicBezTo>
                  <a:cubicBezTo>
                    <a:pt x="229" y="92"/>
                    <a:pt x="228" y="90"/>
                    <a:pt x="228" y="88"/>
                  </a:cubicBezTo>
                  <a:cubicBezTo>
                    <a:pt x="227" y="86"/>
                    <a:pt x="227" y="83"/>
                    <a:pt x="227" y="80"/>
                  </a:cubicBezTo>
                  <a:cubicBezTo>
                    <a:pt x="227" y="23"/>
                    <a:pt x="227" y="23"/>
                    <a:pt x="227" y="23"/>
                  </a:cubicBezTo>
                  <a:cubicBezTo>
                    <a:pt x="209" y="23"/>
                    <a:pt x="209" y="23"/>
                    <a:pt x="209" y="23"/>
                  </a:cubicBezTo>
                  <a:cubicBezTo>
                    <a:pt x="209" y="84"/>
                    <a:pt x="209" y="84"/>
                    <a:pt x="209" y="84"/>
                  </a:cubicBezTo>
                  <a:cubicBezTo>
                    <a:pt x="209" y="94"/>
                    <a:pt x="213" y="101"/>
                    <a:pt x="219" y="106"/>
                  </a:cubicBezTo>
                  <a:cubicBezTo>
                    <a:pt x="226" y="110"/>
                    <a:pt x="235" y="112"/>
                    <a:pt x="248" y="112"/>
                  </a:cubicBezTo>
                  <a:cubicBezTo>
                    <a:pt x="261" y="112"/>
                    <a:pt x="271" y="110"/>
                    <a:pt x="277" y="106"/>
                  </a:cubicBezTo>
                  <a:moveTo>
                    <a:pt x="303" y="78"/>
                  </a:moveTo>
                  <a:cubicBezTo>
                    <a:pt x="303" y="84"/>
                    <a:pt x="303" y="89"/>
                    <a:pt x="304" y="93"/>
                  </a:cubicBezTo>
                  <a:cubicBezTo>
                    <a:pt x="305" y="97"/>
                    <a:pt x="307" y="100"/>
                    <a:pt x="309" y="103"/>
                  </a:cubicBezTo>
                  <a:cubicBezTo>
                    <a:pt x="312" y="105"/>
                    <a:pt x="315" y="107"/>
                    <a:pt x="320" y="108"/>
                  </a:cubicBezTo>
                  <a:cubicBezTo>
                    <a:pt x="324" y="109"/>
                    <a:pt x="330" y="109"/>
                    <a:pt x="337" y="109"/>
                  </a:cubicBezTo>
                  <a:cubicBezTo>
                    <a:pt x="349" y="109"/>
                    <a:pt x="349" y="109"/>
                    <a:pt x="349" y="109"/>
                  </a:cubicBezTo>
                  <a:cubicBezTo>
                    <a:pt x="352" y="95"/>
                    <a:pt x="352" y="95"/>
                    <a:pt x="352" y="95"/>
                  </a:cubicBezTo>
                  <a:cubicBezTo>
                    <a:pt x="337" y="95"/>
                    <a:pt x="337" y="95"/>
                    <a:pt x="337" y="95"/>
                  </a:cubicBezTo>
                  <a:cubicBezTo>
                    <a:pt x="333" y="95"/>
                    <a:pt x="331" y="95"/>
                    <a:pt x="328" y="94"/>
                  </a:cubicBezTo>
                  <a:cubicBezTo>
                    <a:pt x="326" y="94"/>
                    <a:pt x="325" y="93"/>
                    <a:pt x="324" y="92"/>
                  </a:cubicBezTo>
                  <a:cubicBezTo>
                    <a:pt x="322" y="91"/>
                    <a:pt x="322" y="89"/>
                    <a:pt x="321" y="87"/>
                  </a:cubicBezTo>
                  <a:cubicBezTo>
                    <a:pt x="321" y="84"/>
                    <a:pt x="321" y="81"/>
                    <a:pt x="321" y="78"/>
                  </a:cubicBezTo>
                  <a:cubicBezTo>
                    <a:pt x="321" y="38"/>
                    <a:pt x="321" y="38"/>
                    <a:pt x="321" y="38"/>
                  </a:cubicBezTo>
                  <a:cubicBezTo>
                    <a:pt x="350" y="38"/>
                    <a:pt x="350" y="38"/>
                    <a:pt x="350" y="38"/>
                  </a:cubicBezTo>
                  <a:cubicBezTo>
                    <a:pt x="353" y="23"/>
                    <a:pt x="353" y="23"/>
                    <a:pt x="353" y="23"/>
                  </a:cubicBezTo>
                  <a:cubicBezTo>
                    <a:pt x="321" y="23"/>
                    <a:pt x="321" y="23"/>
                    <a:pt x="321" y="23"/>
                  </a:cubicBezTo>
                  <a:cubicBezTo>
                    <a:pt x="321" y="0"/>
                    <a:pt x="321" y="0"/>
                    <a:pt x="321" y="0"/>
                  </a:cubicBezTo>
                  <a:cubicBezTo>
                    <a:pt x="303" y="3"/>
                    <a:pt x="303" y="3"/>
                    <a:pt x="303" y="3"/>
                  </a:cubicBezTo>
                  <a:cubicBezTo>
                    <a:pt x="303" y="78"/>
                    <a:pt x="303" y="78"/>
                    <a:pt x="303" y="78"/>
                  </a:cubicBezTo>
                  <a:close/>
                  <a:moveTo>
                    <a:pt x="380" y="109"/>
                  </a:moveTo>
                  <a:cubicBezTo>
                    <a:pt x="380" y="52"/>
                    <a:pt x="380" y="52"/>
                    <a:pt x="380" y="52"/>
                  </a:cubicBezTo>
                  <a:cubicBezTo>
                    <a:pt x="380" y="49"/>
                    <a:pt x="380" y="47"/>
                    <a:pt x="381" y="45"/>
                  </a:cubicBezTo>
                  <a:cubicBezTo>
                    <a:pt x="381" y="43"/>
                    <a:pt x="382" y="41"/>
                    <a:pt x="383" y="39"/>
                  </a:cubicBezTo>
                  <a:cubicBezTo>
                    <a:pt x="384" y="38"/>
                    <a:pt x="386" y="37"/>
                    <a:pt x="388" y="36"/>
                  </a:cubicBezTo>
                  <a:cubicBezTo>
                    <a:pt x="390" y="35"/>
                    <a:pt x="394" y="35"/>
                    <a:pt x="398" y="35"/>
                  </a:cubicBezTo>
                  <a:cubicBezTo>
                    <a:pt x="402" y="35"/>
                    <a:pt x="405" y="35"/>
                    <a:pt x="408" y="36"/>
                  </a:cubicBezTo>
                  <a:cubicBezTo>
                    <a:pt x="410" y="37"/>
                    <a:pt x="412" y="38"/>
                    <a:pt x="413" y="39"/>
                  </a:cubicBezTo>
                  <a:cubicBezTo>
                    <a:pt x="414" y="41"/>
                    <a:pt x="415" y="43"/>
                    <a:pt x="415" y="45"/>
                  </a:cubicBezTo>
                  <a:cubicBezTo>
                    <a:pt x="416" y="47"/>
                    <a:pt x="416" y="49"/>
                    <a:pt x="416" y="52"/>
                  </a:cubicBezTo>
                  <a:cubicBezTo>
                    <a:pt x="416" y="109"/>
                    <a:pt x="416" y="109"/>
                    <a:pt x="416" y="109"/>
                  </a:cubicBezTo>
                  <a:cubicBezTo>
                    <a:pt x="434" y="109"/>
                    <a:pt x="434" y="109"/>
                    <a:pt x="434" y="109"/>
                  </a:cubicBezTo>
                  <a:cubicBezTo>
                    <a:pt x="434" y="50"/>
                    <a:pt x="434" y="50"/>
                    <a:pt x="434" y="50"/>
                  </a:cubicBezTo>
                  <a:cubicBezTo>
                    <a:pt x="434" y="47"/>
                    <a:pt x="434" y="45"/>
                    <a:pt x="434" y="43"/>
                  </a:cubicBezTo>
                  <a:cubicBezTo>
                    <a:pt x="435" y="42"/>
                    <a:pt x="436" y="40"/>
                    <a:pt x="437" y="39"/>
                  </a:cubicBezTo>
                  <a:cubicBezTo>
                    <a:pt x="438" y="37"/>
                    <a:pt x="440" y="37"/>
                    <a:pt x="442" y="36"/>
                  </a:cubicBezTo>
                  <a:cubicBezTo>
                    <a:pt x="445" y="35"/>
                    <a:pt x="448" y="35"/>
                    <a:pt x="452" y="35"/>
                  </a:cubicBezTo>
                  <a:cubicBezTo>
                    <a:pt x="456" y="35"/>
                    <a:pt x="459" y="35"/>
                    <a:pt x="461" y="36"/>
                  </a:cubicBezTo>
                  <a:cubicBezTo>
                    <a:pt x="464" y="37"/>
                    <a:pt x="466" y="38"/>
                    <a:pt x="467" y="39"/>
                  </a:cubicBezTo>
                  <a:cubicBezTo>
                    <a:pt x="468" y="41"/>
                    <a:pt x="469" y="43"/>
                    <a:pt x="469" y="45"/>
                  </a:cubicBezTo>
                  <a:cubicBezTo>
                    <a:pt x="469" y="47"/>
                    <a:pt x="469" y="49"/>
                    <a:pt x="469" y="52"/>
                  </a:cubicBezTo>
                  <a:cubicBezTo>
                    <a:pt x="469" y="109"/>
                    <a:pt x="469" y="109"/>
                    <a:pt x="469" y="109"/>
                  </a:cubicBezTo>
                  <a:cubicBezTo>
                    <a:pt x="487" y="109"/>
                    <a:pt x="487" y="109"/>
                    <a:pt x="487" y="109"/>
                  </a:cubicBezTo>
                  <a:cubicBezTo>
                    <a:pt x="487" y="48"/>
                    <a:pt x="487" y="48"/>
                    <a:pt x="487" y="48"/>
                  </a:cubicBezTo>
                  <a:cubicBezTo>
                    <a:pt x="487" y="38"/>
                    <a:pt x="484" y="31"/>
                    <a:pt x="478" y="27"/>
                  </a:cubicBezTo>
                  <a:cubicBezTo>
                    <a:pt x="472" y="23"/>
                    <a:pt x="463" y="20"/>
                    <a:pt x="452" y="20"/>
                  </a:cubicBezTo>
                  <a:cubicBezTo>
                    <a:pt x="446" y="20"/>
                    <a:pt x="440" y="21"/>
                    <a:pt x="435" y="23"/>
                  </a:cubicBezTo>
                  <a:cubicBezTo>
                    <a:pt x="431" y="25"/>
                    <a:pt x="427" y="27"/>
                    <a:pt x="425" y="30"/>
                  </a:cubicBezTo>
                  <a:cubicBezTo>
                    <a:pt x="422" y="27"/>
                    <a:pt x="419" y="25"/>
                    <a:pt x="414" y="23"/>
                  </a:cubicBezTo>
                  <a:cubicBezTo>
                    <a:pt x="409" y="21"/>
                    <a:pt x="404" y="20"/>
                    <a:pt x="398" y="20"/>
                  </a:cubicBezTo>
                  <a:cubicBezTo>
                    <a:pt x="386" y="20"/>
                    <a:pt x="377" y="23"/>
                    <a:pt x="371" y="27"/>
                  </a:cubicBezTo>
                  <a:cubicBezTo>
                    <a:pt x="365" y="31"/>
                    <a:pt x="362" y="38"/>
                    <a:pt x="362" y="48"/>
                  </a:cubicBezTo>
                  <a:cubicBezTo>
                    <a:pt x="362" y="109"/>
                    <a:pt x="362" y="109"/>
                    <a:pt x="362" y="109"/>
                  </a:cubicBezTo>
                  <a:cubicBezTo>
                    <a:pt x="380" y="109"/>
                    <a:pt x="380" y="109"/>
                    <a:pt x="380" y="109"/>
                  </a:cubicBezTo>
                  <a:close/>
                  <a:moveTo>
                    <a:pt x="514" y="80"/>
                  </a:moveTo>
                  <a:cubicBezTo>
                    <a:pt x="514" y="78"/>
                    <a:pt x="514" y="76"/>
                    <a:pt x="515" y="74"/>
                  </a:cubicBezTo>
                  <a:cubicBezTo>
                    <a:pt x="515" y="73"/>
                    <a:pt x="516" y="71"/>
                    <a:pt x="518" y="70"/>
                  </a:cubicBezTo>
                  <a:cubicBezTo>
                    <a:pt x="519" y="69"/>
                    <a:pt x="521" y="69"/>
                    <a:pt x="524" y="68"/>
                  </a:cubicBezTo>
                  <a:cubicBezTo>
                    <a:pt x="526" y="68"/>
                    <a:pt x="529" y="68"/>
                    <a:pt x="533" y="68"/>
                  </a:cubicBezTo>
                  <a:cubicBezTo>
                    <a:pt x="537" y="68"/>
                    <a:pt x="537" y="68"/>
                    <a:pt x="537" y="68"/>
                  </a:cubicBezTo>
                  <a:cubicBezTo>
                    <a:pt x="541" y="68"/>
                    <a:pt x="545" y="68"/>
                    <a:pt x="547" y="68"/>
                  </a:cubicBezTo>
                  <a:cubicBezTo>
                    <a:pt x="550" y="69"/>
                    <a:pt x="552" y="70"/>
                    <a:pt x="554" y="71"/>
                  </a:cubicBezTo>
                  <a:cubicBezTo>
                    <a:pt x="555" y="72"/>
                    <a:pt x="556" y="73"/>
                    <a:pt x="556" y="74"/>
                  </a:cubicBezTo>
                  <a:cubicBezTo>
                    <a:pt x="557" y="76"/>
                    <a:pt x="557" y="78"/>
                    <a:pt x="557" y="80"/>
                  </a:cubicBezTo>
                  <a:cubicBezTo>
                    <a:pt x="557" y="95"/>
                    <a:pt x="557" y="95"/>
                    <a:pt x="557" y="95"/>
                  </a:cubicBezTo>
                  <a:cubicBezTo>
                    <a:pt x="531" y="95"/>
                    <a:pt x="531" y="95"/>
                    <a:pt x="531" y="95"/>
                  </a:cubicBezTo>
                  <a:cubicBezTo>
                    <a:pt x="524" y="95"/>
                    <a:pt x="520" y="94"/>
                    <a:pt x="518" y="92"/>
                  </a:cubicBezTo>
                  <a:cubicBezTo>
                    <a:pt x="515" y="90"/>
                    <a:pt x="514" y="87"/>
                    <a:pt x="514" y="83"/>
                  </a:cubicBezTo>
                  <a:cubicBezTo>
                    <a:pt x="514" y="80"/>
                    <a:pt x="514" y="80"/>
                    <a:pt x="514" y="80"/>
                  </a:cubicBezTo>
                  <a:close/>
                  <a:moveTo>
                    <a:pt x="574" y="51"/>
                  </a:moveTo>
                  <a:cubicBezTo>
                    <a:pt x="574" y="42"/>
                    <a:pt x="571" y="35"/>
                    <a:pt x="565" y="30"/>
                  </a:cubicBezTo>
                  <a:cubicBezTo>
                    <a:pt x="559" y="25"/>
                    <a:pt x="549" y="23"/>
                    <a:pt x="535" y="23"/>
                  </a:cubicBezTo>
                  <a:cubicBezTo>
                    <a:pt x="530" y="23"/>
                    <a:pt x="525" y="23"/>
                    <a:pt x="520" y="23"/>
                  </a:cubicBezTo>
                  <a:cubicBezTo>
                    <a:pt x="516" y="23"/>
                    <a:pt x="512" y="23"/>
                    <a:pt x="509" y="23"/>
                  </a:cubicBezTo>
                  <a:cubicBezTo>
                    <a:pt x="505" y="38"/>
                    <a:pt x="505" y="38"/>
                    <a:pt x="505" y="38"/>
                  </a:cubicBezTo>
                  <a:cubicBezTo>
                    <a:pt x="509" y="38"/>
                    <a:pt x="514" y="37"/>
                    <a:pt x="519" y="37"/>
                  </a:cubicBezTo>
                  <a:cubicBezTo>
                    <a:pt x="525" y="37"/>
                    <a:pt x="530" y="37"/>
                    <a:pt x="535" y="37"/>
                  </a:cubicBezTo>
                  <a:cubicBezTo>
                    <a:pt x="540" y="37"/>
                    <a:pt x="544" y="38"/>
                    <a:pt x="547" y="38"/>
                  </a:cubicBezTo>
                  <a:cubicBezTo>
                    <a:pt x="550" y="39"/>
                    <a:pt x="552" y="40"/>
                    <a:pt x="553" y="42"/>
                  </a:cubicBezTo>
                  <a:cubicBezTo>
                    <a:pt x="555" y="43"/>
                    <a:pt x="556" y="45"/>
                    <a:pt x="556" y="47"/>
                  </a:cubicBezTo>
                  <a:cubicBezTo>
                    <a:pt x="557" y="49"/>
                    <a:pt x="557" y="51"/>
                    <a:pt x="557" y="54"/>
                  </a:cubicBezTo>
                  <a:cubicBezTo>
                    <a:pt x="557" y="59"/>
                    <a:pt x="557" y="59"/>
                    <a:pt x="557" y="59"/>
                  </a:cubicBezTo>
                  <a:cubicBezTo>
                    <a:pt x="555" y="58"/>
                    <a:pt x="552" y="57"/>
                    <a:pt x="548" y="56"/>
                  </a:cubicBezTo>
                  <a:cubicBezTo>
                    <a:pt x="544" y="55"/>
                    <a:pt x="539" y="54"/>
                    <a:pt x="532" y="54"/>
                  </a:cubicBezTo>
                  <a:cubicBezTo>
                    <a:pt x="520" y="54"/>
                    <a:pt x="511" y="56"/>
                    <a:pt x="506" y="60"/>
                  </a:cubicBezTo>
                  <a:cubicBezTo>
                    <a:pt x="500" y="64"/>
                    <a:pt x="497" y="71"/>
                    <a:pt x="497" y="80"/>
                  </a:cubicBezTo>
                  <a:cubicBezTo>
                    <a:pt x="497" y="84"/>
                    <a:pt x="497" y="84"/>
                    <a:pt x="497" y="84"/>
                  </a:cubicBezTo>
                  <a:cubicBezTo>
                    <a:pt x="497" y="92"/>
                    <a:pt x="500" y="99"/>
                    <a:pt x="505" y="103"/>
                  </a:cubicBezTo>
                  <a:cubicBezTo>
                    <a:pt x="510" y="107"/>
                    <a:pt x="519" y="109"/>
                    <a:pt x="531" y="109"/>
                  </a:cubicBezTo>
                  <a:cubicBezTo>
                    <a:pt x="557" y="109"/>
                    <a:pt x="557" y="109"/>
                    <a:pt x="557" y="109"/>
                  </a:cubicBezTo>
                  <a:cubicBezTo>
                    <a:pt x="563" y="109"/>
                    <a:pt x="568" y="108"/>
                    <a:pt x="570" y="106"/>
                  </a:cubicBezTo>
                  <a:cubicBezTo>
                    <a:pt x="573" y="104"/>
                    <a:pt x="574" y="100"/>
                    <a:pt x="574" y="95"/>
                  </a:cubicBezTo>
                  <a:cubicBezTo>
                    <a:pt x="574" y="51"/>
                    <a:pt x="574" y="51"/>
                    <a:pt x="574" y="51"/>
                  </a:cubicBezTo>
                  <a:close/>
                  <a:moveTo>
                    <a:pt x="605" y="109"/>
                  </a:moveTo>
                  <a:cubicBezTo>
                    <a:pt x="605" y="52"/>
                    <a:pt x="605" y="52"/>
                    <a:pt x="605" y="52"/>
                  </a:cubicBezTo>
                  <a:cubicBezTo>
                    <a:pt x="605" y="49"/>
                    <a:pt x="605" y="47"/>
                    <a:pt x="605" y="45"/>
                  </a:cubicBezTo>
                  <a:cubicBezTo>
                    <a:pt x="606" y="43"/>
                    <a:pt x="607" y="41"/>
                    <a:pt x="608" y="39"/>
                  </a:cubicBezTo>
                  <a:cubicBezTo>
                    <a:pt x="609" y="38"/>
                    <a:pt x="612" y="37"/>
                    <a:pt x="614" y="36"/>
                  </a:cubicBezTo>
                  <a:cubicBezTo>
                    <a:pt x="617" y="35"/>
                    <a:pt x="621" y="35"/>
                    <a:pt x="626" y="35"/>
                  </a:cubicBezTo>
                  <a:cubicBezTo>
                    <a:pt x="631" y="35"/>
                    <a:pt x="635" y="35"/>
                    <a:pt x="638" y="36"/>
                  </a:cubicBezTo>
                  <a:cubicBezTo>
                    <a:pt x="641" y="37"/>
                    <a:pt x="643" y="38"/>
                    <a:pt x="644" y="39"/>
                  </a:cubicBezTo>
                  <a:cubicBezTo>
                    <a:pt x="646" y="41"/>
                    <a:pt x="647" y="43"/>
                    <a:pt x="647" y="45"/>
                  </a:cubicBezTo>
                  <a:cubicBezTo>
                    <a:pt x="647" y="47"/>
                    <a:pt x="648" y="49"/>
                    <a:pt x="648" y="52"/>
                  </a:cubicBezTo>
                  <a:cubicBezTo>
                    <a:pt x="648" y="109"/>
                    <a:pt x="648" y="109"/>
                    <a:pt x="648" y="109"/>
                  </a:cubicBezTo>
                  <a:cubicBezTo>
                    <a:pt x="666" y="109"/>
                    <a:pt x="666" y="109"/>
                    <a:pt x="666" y="109"/>
                  </a:cubicBezTo>
                  <a:cubicBezTo>
                    <a:pt x="666" y="48"/>
                    <a:pt x="666" y="48"/>
                    <a:pt x="666" y="48"/>
                  </a:cubicBezTo>
                  <a:cubicBezTo>
                    <a:pt x="666" y="38"/>
                    <a:pt x="662" y="31"/>
                    <a:pt x="656" y="27"/>
                  </a:cubicBezTo>
                  <a:cubicBezTo>
                    <a:pt x="650" y="23"/>
                    <a:pt x="640" y="20"/>
                    <a:pt x="626" y="20"/>
                  </a:cubicBezTo>
                  <a:cubicBezTo>
                    <a:pt x="613" y="20"/>
                    <a:pt x="603" y="23"/>
                    <a:pt x="596" y="27"/>
                  </a:cubicBezTo>
                  <a:cubicBezTo>
                    <a:pt x="590" y="31"/>
                    <a:pt x="587" y="38"/>
                    <a:pt x="587" y="48"/>
                  </a:cubicBezTo>
                  <a:cubicBezTo>
                    <a:pt x="587" y="109"/>
                    <a:pt x="587" y="109"/>
                    <a:pt x="587" y="109"/>
                  </a:cubicBezTo>
                  <a:cubicBezTo>
                    <a:pt x="605" y="109"/>
                    <a:pt x="605" y="109"/>
                    <a:pt x="605" y="109"/>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8" name="Freeform 6">
              <a:extLst>
                <a:ext uri="{FF2B5EF4-FFF2-40B4-BE49-F238E27FC236}">
                  <a16:creationId xmlns:a16="http://schemas.microsoft.com/office/drawing/2014/main" id="{3BA1EB6A-9239-3682-C0E9-4544039D6567}"/>
                </a:ext>
              </a:extLst>
            </p:cNvPr>
            <p:cNvSpPr>
              <a:spLocks noEditPoints="1"/>
            </p:cNvSpPr>
            <p:nvPr/>
          </p:nvSpPr>
          <p:spPr bwMode="ltGray">
            <a:xfrm>
              <a:off x="1473201" y="2752725"/>
              <a:ext cx="6546850" cy="1343025"/>
            </a:xfrm>
            <a:custGeom>
              <a:avLst/>
              <a:gdLst>
                <a:gd name="T0" fmla="*/ 2147483646 w 581"/>
                <a:gd name="T1" fmla="*/ 2147483646 h 119"/>
                <a:gd name="T2" fmla="*/ 2147483646 w 581"/>
                <a:gd name="T3" fmla="*/ 2147483646 h 119"/>
                <a:gd name="T4" fmla="*/ 2147483646 w 581"/>
                <a:gd name="T5" fmla="*/ 2147483646 h 119"/>
                <a:gd name="T6" fmla="*/ 0 w 581"/>
                <a:gd name="T7" fmla="*/ 2147483646 h 119"/>
                <a:gd name="T8" fmla="*/ 2147483646 w 581"/>
                <a:gd name="T9" fmla="*/ 2147483646 h 119"/>
                <a:gd name="T10" fmla="*/ 2147483646 w 581"/>
                <a:gd name="T11" fmla="*/ 2147483646 h 119"/>
                <a:gd name="T12" fmla="*/ 2147483646 w 581"/>
                <a:gd name="T13" fmla="*/ 2147483646 h 119"/>
                <a:gd name="T14" fmla="*/ 2147483646 w 581"/>
                <a:gd name="T15" fmla="*/ 2147483646 h 119"/>
                <a:gd name="T16" fmla="*/ 2147483646 w 581"/>
                <a:gd name="T17" fmla="*/ 2147483646 h 119"/>
                <a:gd name="T18" fmla="*/ 2147483646 w 581"/>
                <a:gd name="T19" fmla="*/ 2147483646 h 119"/>
                <a:gd name="T20" fmla="*/ 2147483646 w 581"/>
                <a:gd name="T21" fmla="*/ 2147483646 h 119"/>
                <a:gd name="T22" fmla="*/ 2147483646 w 581"/>
                <a:gd name="T23" fmla="*/ 2147483646 h 119"/>
                <a:gd name="T24" fmla="*/ 2147483646 w 581"/>
                <a:gd name="T25" fmla="*/ 2147483646 h 119"/>
                <a:gd name="T26" fmla="*/ 2147483646 w 581"/>
                <a:gd name="T27" fmla="*/ 2147483646 h 119"/>
                <a:gd name="T28" fmla="*/ 2147483646 w 581"/>
                <a:gd name="T29" fmla="*/ 2147483646 h 119"/>
                <a:gd name="T30" fmla="*/ 2147483646 w 581"/>
                <a:gd name="T31" fmla="*/ 2147483646 h 119"/>
                <a:gd name="T32" fmla="*/ 2147483646 w 581"/>
                <a:gd name="T33" fmla="*/ 2147483646 h 119"/>
                <a:gd name="T34" fmla="*/ 2147483646 w 581"/>
                <a:gd name="T35" fmla="*/ 2147483646 h 119"/>
                <a:gd name="T36" fmla="*/ 2147483646 w 581"/>
                <a:gd name="T37" fmla="*/ 2147483646 h 119"/>
                <a:gd name="T38" fmla="*/ 2147483646 w 581"/>
                <a:gd name="T39" fmla="*/ 2147483646 h 119"/>
                <a:gd name="T40" fmla="*/ 2147483646 w 581"/>
                <a:gd name="T41" fmla="*/ 2147483646 h 119"/>
                <a:gd name="T42" fmla="*/ 2147483646 w 581"/>
                <a:gd name="T43" fmla="*/ 2147483646 h 119"/>
                <a:gd name="T44" fmla="*/ 2147483646 w 581"/>
                <a:gd name="T45" fmla="*/ 2147483646 h 119"/>
                <a:gd name="T46" fmla="*/ 2147483646 w 581"/>
                <a:gd name="T47" fmla="*/ 2147483646 h 119"/>
                <a:gd name="T48" fmla="*/ 2147483646 w 581"/>
                <a:gd name="T49" fmla="*/ 2147483646 h 119"/>
                <a:gd name="T50" fmla="*/ 2147483646 w 581"/>
                <a:gd name="T51" fmla="*/ 2147483646 h 119"/>
                <a:gd name="T52" fmla="*/ 2147483646 w 581"/>
                <a:gd name="T53" fmla="*/ 2147483646 h 119"/>
                <a:gd name="T54" fmla="*/ 2147483646 w 581"/>
                <a:gd name="T55" fmla="*/ 2147483646 h 119"/>
                <a:gd name="T56" fmla="*/ 2147483646 w 581"/>
                <a:gd name="T57" fmla="*/ 2147483646 h 119"/>
                <a:gd name="T58" fmla="*/ 2147483646 w 581"/>
                <a:gd name="T59" fmla="*/ 0 h 119"/>
                <a:gd name="T60" fmla="*/ 2147483646 w 581"/>
                <a:gd name="T61" fmla="*/ 2147483646 h 119"/>
                <a:gd name="T62" fmla="*/ 2147483646 w 581"/>
                <a:gd name="T63" fmla="*/ 2147483646 h 119"/>
                <a:gd name="T64" fmla="*/ 2147483646 w 581"/>
                <a:gd name="T65" fmla="*/ 2147483646 h 119"/>
                <a:gd name="T66" fmla="*/ 2147483646 w 581"/>
                <a:gd name="T67" fmla="*/ 2147483646 h 119"/>
                <a:gd name="T68" fmla="*/ 2147483646 w 581"/>
                <a:gd name="T69" fmla="*/ 2147483646 h 119"/>
                <a:gd name="T70" fmla="*/ 2147483646 w 581"/>
                <a:gd name="T71" fmla="*/ 2147483646 h 119"/>
                <a:gd name="T72" fmla="*/ 2147483646 w 581"/>
                <a:gd name="T73" fmla="*/ 2147483646 h 119"/>
                <a:gd name="T74" fmla="*/ 2147483646 w 581"/>
                <a:gd name="T75" fmla="*/ 2147483646 h 119"/>
                <a:gd name="T76" fmla="*/ 2147483646 w 581"/>
                <a:gd name="T77" fmla="*/ 2147483646 h 119"/>
                <a:gd name="T78" fmla="*/ 2147483646 w 581"/>
                <a:gd name="T79" fmla="*/ 2147483646 h 119"/>
                <a:gd name="T80" fmla="*/ 2147483646 w 581"/>
                <a:gd name="T81" fmla="*/ 2147483646 h 119"/>
                <a:gd name="T82" fmla="*/ 2147483646 w 581"/>
                <a:gd name="T83" fmla="*/ 2147483646 h 119"/>
                <a:gd name="T84" fmla="*/ 2147483646 w 581"/>
                <a:gd name="T85" fmla="*/ 2147483646 h 119"/>
                <a:gd name="T86" fmla="*/ 2147483646 w 581"/>
                <a:gd name="T87" fmla="*/ 2147483646 h 119"/>
                <a:gd name="T88" fmla="*/ 2147483646 w 581"/>
                <a:gd name="T89" fmla="*/ 2147483646 h 119"/>
                <a:gd name="T90" fmla="*/ 2147483646 w 581"/>
                <a:gd name="T91" fmla="*/ 2147483646 h 119"/>
                <a:gd name="T92" fmla="*/ 2147483646 w 581"/>
                <a:gd name="T93" fmla="*/ 2147483646 h 119"/>
                <a:gd name="T94" fmla="*/ 2147483646 w 581"/>
                <a:gd name="T95" fmla="*/ 2147483646 h 119"/>
                <a:gd name="T96" fmla="*/ 2147483646 w 581"/>
                <a:gd name="T97" fmla="*/ 2147483646 h 119"/>
                <a:gd name="T98" fmla="*/ 2147483646 w 581"/>
                <a:gd name="T99" fmla="*/ 2147483646 h 119"/>
                <a:gd name="T100" fmla="*/ 2147483646 w 581"/>
                <a:gd name="T101" fmla="*/ 2147483646 h 119"/>
                <a:gd name="T102" fmla="*/ 2147483646 w 581"/>
                <a:gd name="T103" fmla="*/ 2147483646 h 119"/>
                <a:gd name="T104" fmla="*/ 2147483646 w 581"/>
                <a:gd name="T105" fmla="*/ 2147483646 h 119"/>
                <a:gd name="T106" fmla="*/ 2147483646 w 581"/>
                <a:gd name="T107" fmla="*/ 2147483646 h 119"/>
                <a:gd name="T108" fmla="*/ 2147483646 w 581"/>
                <a:gd name="T109" fmla="*/ 2147483646 h 119"/>
                <a:gd name="T110" fmla="*/ 2147483646 w 581"/>
                <a:gd name="T111" fmla="*/ 2147483646 h 119"/>
                <a:gd name="T112" fmla="*/ 2147483646 w 581"/>
                <a:gd name="T113" fmla="*/ 2147483646 h 119"/>
                <a:gd name="T114" fmla="*/ 2147483646 w 581"/>
                <a:gd name="T115" fmla="*/ 2147483646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119">
                  <a:moveTo>
                    <a:pt x="30" y="66"/>
                  </a:moveTo>
                  <a:cubicBezTo>
                    <a:pt x="27" y="66"/>
                    <a:pt x="25" y="65"/>
                    <a:pt x="23" y="65"/>
                  </a:cubicBezTo>
                  <a:cubicBezTo>
                    <a:pt x="21" y="64"/>
                    <a:pt x="20" y="63"/>
                    <a:pt x="19" y="63"/>
                  </a:cubicBezTo>
                  <a:cubicBezTo>
                    <a:pt x="17" y="60"/>
                    <a:pt x="17" y="60"/>
                    <a:pt x="17" y="60"/>
                  </a:cubicBezTo>
                  <a:cubicBezTo>
                    <a:pt x="17" y="59"/>
                    <a:pt x="17" y="57"/>
                    <a:pt x="17" y="56"/>
                  </a:cubicBezTo>
                  <a:cubicBezTo>
                    <a:pt x="17" y="52"/>
                    <a:pt x="18" y="50"/>
                    <a:pt x="20" y="49"/>
                  </a:cubicBezTo>
                  <a:cubicBezTo>
                    <a:pt x="23" y="47"/>
                    <a:pt x="27" y="47"/>
                    <a:pt x="33" y="47"/>
                  </a:cubicBezTo>
                  <a:cubicBezTo>
                    <a:pt x="39" y="47"/>
                    <a:pt x="39" y="47"/>
                    <a:pt x="39" y="47"/>
                  </a:cubicBezTo>
                  <a:cubicBezTo>
                    <a:pt x="46" y="47"/>
                    <a:pt x="46" y="47"/>
                    <a:pt x="46" y="47"/>
                  </a:cubicBezTo>
                  <a:cubicBezTo>
                    <a:pt x="49" y="47"/>
                    <a:pt x="52" y="47"/>
                    <a:pt x="56" y="47"/>
                  </a:cubicBezTo>
                  <a:cubicBezTo>
                    <a:pt x="60" y="47"/>
                    <a:pt x="64" y="47"/>
                    <a:pt x="69" y="47"/>
                  </a:cubicBezTo>
                  <a:cubicBezTo>
                    <a:pt x="72" y="32"/>
                    <a:pt x="72" y="32"/>
                    <a:pt x="72" y="32"/>
                  </a:cubicBezTo>
                  <a:cubicBezTo>
                    <a:pt x="64" y="32"/>
                    <a:pt x="58" y="32"/>
                    <a:pt x="52" y="32"/>
                  </a:cubicBezTo>
                  <a:cubicBezTo>
                    <a:pt x="35" y="32"/>
                    <a:pt x="35" y="32"/>
                    <a:pt x="35" y="32"/>
                  </a:cubicBezTo>
                  <a:cubicBezTo>
                    <a:pt x="22" y="32"/>
                    <a:pt x="13" y="34"/>
                    <a:pt x="8" y="38"/>
                  </a:cubicBezTo>
                  <a:cubicBezTo>
                    <a:pt x="3" y="43"/>
                    <a:pt x="0" y="49"/>
                    <a:pt x="0" y="56"/>
                  </a:cubicBezTo>
                  <a:cubicBezTo>
                    <a:pt x="0" y="59"/>
                    <a:pt x="0" y="59"/>
                    <a:pt x="0" y="59"/>
                  </a:cubicBezTo>
                  <a:cubicBezTo>
                    <a:pt x="0" y="62"/>
                    <a:pt x="0" y="64"/>
                    <a:pt x="1" y="67"/>
                  </a:cubicBezTo>
                  <a:cubicBezTo>
                    <a:pt x="2" y="69"/>
                    <a:pt x="3" y="72"/>
                    <a:pt x="5" y="74"/>
                  </a:cubicBezTo>
                  <a:cubicBezTo>
                    <a:pt x="7" y="76"/>
                    <a:pt x="10" y="78"/>
                    <a:pt x="13" y="79"/>
                  </a:cubicBezTo>
                  <a:cubicBezTo>
                    <a:pt x="16" y="80"/>
                    <a:pt x="19" y="81"/>
                    <a:pt x="23" y="82"/>
                  </a:cubicBezTo>
                  <a:cubicBezTo>
                    <a:pt x="44" y="83"/>
                    <a:pt x="44" y="83"/>
                    <a:pt x="44" y="83"/>
                  </a:cubicBezTo>
                  <a:cubicBezTo>
                    <a:pt x="47" y="84"/>
                    <a:pt x="49" y="84"/>
                    <a:pt x="51" y="85"/>
                  </a:cubicBezTo>
                  <a:cubicBezTo>
                    <a:pt x="52" y="85"/>
                    <a:pt x="53" y="86"/>
                    <a:pt x="54" y="87"/>
                  </a:cubicBezTo>
                  <a:cubicBezTo>
                    <a:pt x="56" y="90"/>
                    <a:pt x="56" y="90"/>
                    <a:pt x="56" y="90"/>
                  </a:cubicBezTo>
                  <a:cubicBezTo>
                    <a:pt x="56" y="91"/>
                    <a:pt x="56" y="92"/>
                    <a:pt x="56" y="94"/>
                  </a:cubicBezTo>
                  <a:cubicBezTo>
                    <a:pt x="56" y="98"/>
                    <a:pt x="55" y="101"/>
                    <a:pt x="53" y="102"/>
                  </a:cubicBezTo>
                  <a:cubicBezTo>
                    <a:pt x="50" y="104"/>
                    <a:pt x="46" y="104"/>
                    <a:pt x="39" y="104"/>
                  </a:cubicBezTo>
                  <a:cubicBezTo>
                    <a:pt x="34" y="104"/>
                    <a:pt x="28" y="104"/>
                    <a:pt x="22" y="104"/>
                  </a:cubicBezTo>
                  <a:cubicBezTo>
                    <a:pt x="15" y="104"/>
                    <a:pt x="9" y="104"/>
                    <a:pt x="3" y="104"/>
                  </a:cubicBezTo>
                  <a:cubicBezTo>
                    <a:pt x="0" y="119"/>
                    <a:pt x="0" y="119"/>
                    <a:pt x="0" y="119"/>
                  </a:cubicBezTo>
                  <a:cubicBezTo>
                    <a:pt x="7" y="119"/>
                    <a:pt x="13" y="119"/>
                    <a:pt x="20" y="119"/>
                  </a:cubicBezTo>
                  <a:cubicBezTo>
                    <a:pt x="27" y="119"/>
                    <a:pt x="33" y="119"/>
                    <a:pt x="38" y="119"/>
                  </a:cubicBezTo>
                  <a:cubicBezTo>
                    <a:pt x="50" y="119"/>
                    <a:pt x="59" y="117"/>
                    <a:pt x="65" y="112"/>
                  </a:cubicBezTo>
                  <a:cubicBezTo>
                    <a:pt x="71" y="108"/>
                    <a:pt x="74" y="102"/>
                    <a:pt x="74" y="94"/>
                  </a:cubicBezTo>
                  <a:cubicBezTo>
                    <a:pt x="74" y="92"/>
                    <a:pt x="74" y="92"/>
                    <a:pt x="74" y="92"/>
                  </a:cubicBezTo>
                  <a:cubicBezTo>
                    <a:pt x="74" y="89"/>
                    <a:pt x="74" y="87"/>
                    <a:pt x="73" y="84"/>
                  </a:cubicBezTo>
                  <a:cubicBezTo>
                    <a:pt x="72" y="81"/>
                    <a:pt x="71" y="79"/>
                    <a:pt x="69" y="77"/>
                  </a:cubicBezTo>
                  <a:cubicBezTo>
                    <a:pt x="68" y="74"/>
                    <a:pt x="65" y="72"/>
                    <a:pt x="62" y="71"/>
                  </a:cubicBezTo>
                  <a:cubicBezTo>
                    <a:pt x="59" y="69"/>
                    <a:pt x="55" y="68"/>
                    <a:pt x="50" y="68"/>
                  </a:cubicBezTo>
                  <a:cubicBezTo>
                    <a:pt x="30" y="66"/>
                    <a:pt x="30" y="66"/>
                    <a:pt x="30" y="66"/>
                  </a:cubicBezTo>
                  <a:close/>
                  <a:moveTo>
                    <a:pt x="101" y="89"/>
                  </a:moveTo>
                  <a:cubicBezTo>
                    <a:pt x="101" y="87"/>
                    <a:pt x="102" y="85"/>
                    <a:pt x="102" y="83"/>
                  </a:cubicBezTo>
                  <a:cubicBezTo>
                    <a:pt x="103" y="82"/>
                    <a:pt x="104" y="81"/>
                    <a:pt x="105" y="80"/>
                  </a:cubicBezTo>
                  <a:cubicBezTo>
                    <a:pt x="107" y="79"/>
                    <a:pt x="109" y="78"/>
                    <a:pt x="111" y="78"/>
                  </a:cubicBezTo>
                  <a:cubicBezTo>
                    <a:pt x="113" y="77"/>
                    <a:pt x="117" y="77"/>
                    <a:pt x="120" y="77"/>
                  </a:cubicBezTo>
                  <a:cubicBezTo>
                    <a:pt x="124" y="77"/>
                    <a:pt x="124" y="77"/>
                    <a:pt x="124" y="77"/>
                  </a:cubicBezTo>
                  <a:cubicBezTo>
                    <a:pt x="129" y="77"/>
                    <a:pt x="132" y="77"/>
                    <a:pt x="135" y="78"/>
                  </a:cubicBezTo>
                  <a:cubicBezTo>
                    <a:pt x="137" y="78"/>
                    <a:pt x="139" y="79"/>
                    <a:pt x="141" y="80"/>
                  </a:cubicBezTo>
                  <a:cubicBezTo>
                    <a:pt x="142" y="81"/>
                    <a:pt x="143" y="82"/>
                    <a:pt x="144" y="84"/>
                  </a:cubicBezTo>
                  <a:cubicBezTo>
                    <a:pt x="144" y="85"/>
                    <a:pt x="144" y="87"/>
                    <a:pt x="144" y="89"/>
                  </a:cubicBezTo>
                  <a:cubicBezTo>
                    <a:pt x="144" y="104"/>
                    <a:pt x="144" y="104"/>
                    <a:pt x="144" y="104"/>
                  </a:cubicBezTo>
                  <a:cubicBezTo>
                    <a:pt x="118" y="104"/>
                    <a:pt x="118" y="104"/>
                    <a:pt x="118" y="104"/>
                  </a:cubicBezTo>
                  <a:cubicBezTo>
                    <a:pt x="112" y="104"/>
                    <a:pt x="107" y="103"/>
                    <a:pt x="105" y="101"/>
                  </a:cubicBezTo>
                  <a:cubicBezTo>
                    <a:pt x="102" y="99"/>
                    <a:pt x="101" y="97"/>
                    <a:pt x="101" y="93"/>
                  </a:cubicBezTo>
                  <a:cubicBezTo>
                    <a:pt x="101" y="89"/>
                    <a:pt x="101" y="89"/>
                    <a:pt x="101" y="89"/>
                  </a:cubicBezTo>
                  <a:close/>
                  <a:moveTo>
                    <a:pt x="161" y="60"/>
                  </a:moveTo>
                  <a:cubicBezTo>
                    <a:pt x="161" y="51"/>
                    <a:pt x="158" y="44"/>
                    <a:pt x="152" y="39"/>
                  </a:cubicBezTo>
                  <a:cubicBezTo>
                    <a:pt x="146" y="34"/>
                    <a:pt x="136" y="32"/>
                    <a:pt x="122" y="32"/>
                  </a:cubicBezTo>
                  <a:cubicBezTo>
                    <a:pt x="117" y="32"/>
                    <a:pt x="113" y="32"/>
                    <a:pt x="108" y="32"/>
                  </a:cubicBezTo>
                  <a:cubicBezTo>
                    <a:pt x="103" y="32"/>
                    <a:pt x="99" y="32"/>
                    <a:pt x="96" y="32"/>
                  </a:cubicBezTo>
                  <a:cubicBezTo>
                    <a:pt x="93" y="47"/>
                    <a:pt x="93" y="47"/>
                    <a:pt x="93" y="47"/>
                  </a:cubicBezTo>
                  <a:cubicBezTo>
                    <a:pt x="97" y="47"/>
                    <a:pt x="101" y="47"/>
                    <a:pt x="107" y="47"/>
                  </a:cubicBezTo>
                  <a:cubicBezTo>
                    <a:pt x="112" y="47"/>
                    <a:pt x="117" y="47"/>
                    <a:pt x="122" y="47"/>
                  </a:cubicBezTo>
                  <a:cubicBezTo>
                    <a:pt x="127" y="47"/>
                    <a:pt x="131" y="47"/>
                    <a:pt x="134" y="48"/>
                  </a:cubicBezTo>
                  <a:cubicBezTo>
                    <a:pt x="137" y="48"/>
                    <a:pt x="139" y="49"/>
                    <a:pt x="141" y="51"/>
                  </a:cubicBezTo>
                  <a:cubicBezTo>
                    <a:pt x="142" y="52"/>
                    <a:pt x="143" y="54"/>
                    <a:pt x="144" y="56"/>
                  </a:cubicBezTo>
                  <a:cubicBezTo>
                    <a:pt x="144" y="58"/>
                    <a:pt x="144" y="60"/>
                    <a:pt x="144" y="63"/>
                  </a:cubicBezTo>
                  <a:cubicBezTo>
                    <a:pt x="144" y="68"/>
                    <a:pt x="144" y="68"/>
                    <a:pt x="144" y="68"/>
                  </a:cubicBezTo>
                  <a:cubicBezTo>
                    <a:pt x="142" y="67"/>
                    <a:pt x="140" y="66"/>
                    <a:pt x="136" y="65"/>
                  </a:cubicBezTo>
                  <a:cubicBezTo>
                    <a:pt x="132" y="64"/>
                    <a:pt x="126" y="63"/>
                    <a:pt x="120" y="63"/>
                  </a:cubicBezTo>
                  <a:cubicBezTo>
                    <a:pt x="107" y="63"/>
                    <a:pt x="99" y="65"/>
                    <a:pt x="93" y="69"/>
                  </a:cubicBezTo>
                  <a:cubicBezTo>
                    <a:pt x="87" y="73"/>
                    <a:pt x="84" y="80"/>
                    <a:pt x="84" y="89"/>
                  </a:cubicBezTo>
                  <a:cubicBezTo>
                    <a:pt x="84" y="93"/>
                    <a:pt x="84" y="93"/>
                    <a:pt x="84" y="93"/>
                  </a:cubicBezTo>
                  <a:cubicBezTo>
                    <a:pt x="84" y="101"/>
                    <a:pt x="87" y="108"/>
                    <a:pt x="92" y="112"/>
                  </a:cubicBezTo>
                  <a:cubicBezTo>
                    <a:pt x="97" y="116"/>
                    <a:pt x="106" y="119"/>
                    <a:pt x="118" y="119"/>
                  </a:cubicBezTo>
                  <a:cubicBezTo>
                    <a:pt x="144" y="119"/>
                    <a:pt x="144" y="119"/>
                    <a:pt x="144" y="119"/>
                  </a:cubicBezTo>
                  <a:cubicBezTo>
                    <a:pt x="151" y="119"/>
                    <a:pt x="155" y="117"/>
                    <a:pt x="158" y="115"/>
                  </a:cubicBezTo>
                  <a:cubicBezTo>
                    <a:pt x="160" y="113"/>
                    <a:pt x="161" y="110"/>
                    <a:pt x="161" y="104"/>
                  </a:cubicBezTo>
                  <a:cubicBezTo>
                    <a:pt x="161" y="60"/>
                    <a:pt x="161" y="60"/>
                    <a:pt x="161" y="60"/>
                  </a:cubicBezTo>
                  <a:close/>
                  <a:moveTo>
                    <a:pt x="195" y="119"/>
                  </a:moveTo>
                  <a:cubicBezTo>
                    <a:pt x="195" y="61"/>
                    <a:pt x="195" y="61"/>
                    <a:pt x="195" y="61"/>
                  </a:cubicBezTo>
                  <a:cubicBezTo>
                    <a:pt x="195" y="58"/>
                    <a:pt x="195" y="56"/>
                    <a:pt x="196" y="54"/>
                  </a:cubicBezTo>
                  <a:cubicBezTo>
                    <a:pt x="196" y="52"/>
                    <a:pt x="197" y="50"/>
                    <a:pt x="198" y="49"/>
                  </a:cubicBezTo>
                  <a:cubicBezTo>
                    <a:pt x="200" y="47"/>
                    <a:pt x="202" y="46"/>
                    <a:pt x="205" y="45"/>
                  </a:cubicBezTo>
                  <a:cubicBezTo>
                    <a:pt x="208" y="45"/>
                    <a:pt x="211" y="44"/>
                    <a:pt x="217" y="44"/>
                  </a:cubicBezTo>
                  <a:cubicBezTo>
                    <a:pt x="222" y="44"/>
                    <a:pt x="226" y="45"/>
                    <a:pt x="228" y="45"/>
                  </a:cubicBezTo>
                  <a:cubicBezTo>
                    <a:pt x="231" y="46"/>
                    <a:pt x="233" y="47"/>
                    <a:pt x="235" y="49"/>
                  </a:cubicBezTo>
                  <a:cubicBezTo>
                    <a:pt x="236" y="50"/>
                    <a:pt x="237" y="52"/>
                    <a:pt x="237" y="54"/>
                  </a:cubicBezTo>
                  <a:cubicBezTo>
                    <a:pt x="238" y="56"/>
                    <a:pt x="238" y="58"/>
                    <a:pt x="238" y="61"/>
                  </a:cubicBezTo>
                  <a:cubicBezTo>
                    <a:pt x="238" y="119"/>
                    <a:pt x="238" y="119"/>
                    <a:pt x="238" y="119"/>
                  </a:cubicBezTo>
                  <a:cubicBezTo>
                    <a:pt x="256" y="119"/>
                    <a:pt x="256" y="119"/>
                    <a:pt x="256" y="119"/>
                  </a:cubicBezTo>
                  <a:cubicBezTo>
                    <a:pt x="256" y="58"/>
                    <a:pt x="256" y="58"/>
                    <a:pt x="256" y="58"/>
                  </a:cubicBezTo>
                  <a:cubicBezTo>
                    <a:pt x="256" y="48"/>
                    <a:pt x="253" y="41"/>
                    <a:pt x="246" y="36"/>
                  </a:cubicBezTo>
                  <a:cubicBezTo>
                    <a:pt x="240" y="32"/>
                    <a:pt x="230" y="30"/>
                    <a:pt x="217" y="30"/>
                  </a:cubicBezTo>
                  <a:cubicBezTo>
                    <a:pt x="203" y="30"/>
                    <a:pt x="193" y="32"/>
                    <a:pt x="187" y="36"/>
                  </a:cubicBezTo>
                  <a:cubicBezTo>
                    <a:pt x="180" y="41"/>
                    <a:pt x="177" y="48"/>
                    <a:pt x="177" y="58"/>
                  </a:cubicBezTo>
                  <a:cubicBezTo>
                    <a:pt x="177" y="119"/>
                    <a:pt x="177" y="119"/>
                    <a:pt x="177" y="119"/>
                  </a:cubicBezTo>
                  <a:cubicBezTo>
                    <a:pt x="195" y="119"/>
                    <a:pt x="195" y="119"/>
                    <a:pt x="195" y="119"/>
                  </a:cubicBezTo>
                  <a:close/>
                  <a:moveTo>
                    <a:pt x="308" y="104"/>
                  </a:moveTo>
                  <a:cubicBezTo>
                    <a:pt x="303" y="104"/>
                    <a:pt x="299" y="104"/>
                    <a:pt x="296" y="103"/>
                  </a:cubicBezTo>
                  <a:cubicBezTo>
                    <a:pt x="293" y="103"/>
                    <a:pt x="291" y="101"/>
                    <a:pt x="289" y="99"/>
                  </a:cubicBezTo>
                  <a:cubicBezTo>
                    <a:pt x="288" y="97"/>
                    <a:pt x="287" y="94"/>
                    <a:pt x="286" y="91"/>
                  </a:cubicBezTo>
                  <a:cubicBezTo>
                    <a:pt x="286" y="87"/>
                    <a:pt x="285" y="83"/>
                    <a:pt x="285" y="77"/>
                  </a:cubicBezTo>
                  <a:cubicBezTo>
                    <a:pt x="285" y="71"/>
                    <a:pt x="285" y="71"/>
                    <a:pt x="285" y="71"/>
                  </a:cubicBezTo>
                  <a:cubicBezTo>
                    <a:pt x="285" y="65"/>
                    <a:pt x="286" y="61"/>
                    <a:pt x="286" y="57"/>
                  </a:cubicBezTo>
                  <a:cubicBezTo>
                    <a:pt x="287" y="54"/>
                    <a:pt x="288" y="51"/>
                    <a:pt x="289" y="49"/>
                  </a:cubicBezTo>
                  <a:cubicBezTo>
                    <a:pt x="291" y="47"/>
                    <a:pt x="293" y="46"/>
                    <a:pt x="296" y="45"/>
                  </a:cubicBezTo>
                  <a:cubicBezTo>
                    <a:pt x="299" y="44"/>
                    <a:pt x="303" y="44"/>
                    <a:pt x="308" y="44"/>
                  </a:cubicBezTo>
                  <a:cubicBezTo>
                    <a:pt x="312" y="44"/>
                    <a:pt x="316" y="44"/>
                    <a:pt x="319" y="45"/>
                  </a:cubicBezTo>
                  <a:cubicBezTo>
                    <a:pt x="322" y="45"/>
                    <a:pt x="324" y="46"/>
                    <a:pt x="326" y="48"/>
                  </a:cubicBezTo>
                  <a:cubicBezTo>
                    <a:pt x="328" y="50"/>
                    <a:pt x="329" y="52"/>
                    <a:pt x="330" y="55"/>
                  </a:cubicBezTo>
                  <a:cubicBezTo>
                    <a:pt x="330" y="57"/>
                    <a:pt x="331" y="61"/>
                    <a:pt x="331" y="65"/>
                  </a:cubicBezTo>
                  <a:cubicBezTo>
                    <a:pt x="331" y="104"/>
                    <a:pt x="331" y="104"/>
                    <a:pt x="331" y="104"/>
                  </a:cubicBezTo>
                  <a:cubicBezTo>
                    <a:pt x="308" y="104"/>
                    <a:pt x="308" y="104"/>
                    <a:pt x="308" y="104"/>
                  </a:cubicBezTo>
                  <a:close/>
                  <a:moveTo>
                    <a:pt x="331" y="119"/>
                  </a:moveTo>
                  <a:cubicBezTo>
                    <a:pt x="338" y="119"/>
                    <a:pt x="343" y="117"/>
                    <a:pt x="345" y="115"/>
                  </a:cubicBezTo>
                  <a:cubicBezTo>
                    <a:pt x="348" y="113"/>
                    <a:pt x="349" y="109"/>
                    <a:pt x="349" y="104"/>
                  </a:cubicBezTo>
                  <a:cubicBezTo>
                    <a:pt x="349" y="0"/>
                    <a:pt x="349" y="0"/>
                    <a:pt x="349" y="0"/>
                  </a:cubicBezTo>
                  <a:cubicBezTo>
                    <a:pt x="331" y="0"/>
                    <a:pt x="331" y="0"/>
                    <a:pt x="331" y="0"/>
                  </a:cubicBezTo>
                  <a:cubicBezTo>
                    <a:pt x="331" y="36"/>
                    <a:pt x="331" y="36"/>
                    <a:pt x="331" y="36"/>
                  </a:cubicBezTo>
                  <a:cubicBezTo>
                    <a:pt x="328" y="34"/>
                    <a:pt x="325" y="33"/>
                    <a:pt x="321" y="31"/>
                  </a:cubicBezTo>
                  <a:cubicBezTo>
                    <a:pt x="317" y="30"/>
                    <a:pt x="312" y="30"/>
                    <a:pt x="306" y="30"/>
                  </a:cubicBezTo>
                  <a:cubicBezTo>
                    <a:pt x="298" y="30"/>
                    <a:pt x="292" y="31"/>
                    <a:pt x="287" y="32"/>
                  </a:cubicBezTo>
                  <a:cubicBezTo>
                    <a:pt x="282" y="34"/>
                    <a:pt x="278" y="37"/>
                    <a:pt x="275" y="40"/>
                  </a:cubicBezTo>
                  <a:cubicBezTo>
                    <a:pt x="272" y="43"/>
                    <a:pt x="270" y="48"/>
                    <a:pt x="269" y="53"/>
                  </a:cubicBezTo>
                  <a:cubicBezTo>
                    <a:pt x="267" y="58"/>
                    <a:pt x="267" y="64"/>
                    <a:pt x="267" y="71"/>
                  </a:cubicBezTo>
                  <a:cubicBezTo>
                    <a:pt x="267" y="77"/>
                    <a:pt x="267" y="77"/>
                    <a:pt x="267" y="77"/>
                  </a:cubicBezTo>
                  <a:cubicBezTo>
                    <a:pt x="267" y="84"/>
                    <a:pt x="268" y="91"/>
                    <a:pt x="269" y="96"/>
                  </a:cubicBezTo>
                  <a:cubicBezTo>
                    <a:pt x="270" y="101"/>
                    <a:pt x="272" y="106"/>
                    <a:pt x="275" y="109"/>
                  </a:cubicBezTo>
                  <a:cubicBezTo>
                    <a:pt x="279" y="112"/>
                    <a:pt x="283" y="115"/>
                    <a:pt x="288" y="116"/>
                  </a:cubicBezTo>
                  <a:cubicBezTo>
                    <a:pt x="293" y="118"/>
                    <a:pt x="299" y="119"/>
                    <a:pt x="307" y="119"/>
                  </a:cubicBezTo>
                  <a:cubicBezTo>
                    <a:pt x="331" y="119"/>
                    <a:pt x="331" y="119"/>
                    <a:pt x="331" y="119"/>
                  </a:cubicBezTo>
                  <a:close/>
                  <a:moveTo>
                    <a:pt x="425" y="82"/>
                  </a:moveTo>
                  <a:cubicBezTo>
                    <a:pt x="427" y="82"/>
                    <a:pt x="429" y="82"/>
                    <a:pt x="431" y="81"/>
                  </a:cubicBezTo>
                  <a:cubicBezTo>
                    <a:pt x="432" y="81"/>
                    <a:pt x="434" y="80"/>
                    <a:pt x="435" y="79"/>
                  </a:cubicBezTo>
                  <a:cubicBezTo>
                    <a:pt x="436" y="77"/>
                    <a:pt x="436" y="76"/>
                    <a:pt x="437" y="73"/>
                  </a:cubicBezTo>
                  <a:cubicBezTo>
                    <a:pt x="437" y="71"/>
                    <a:pt x="438" y="68"/>
                    <a:pt x="438" y="64"/>
                  </a:cubicBezTo>
                  <a:cubicBezTo>
                    <a:pt x="438" y="61"/>
                    <a:pt x="438" y="61"/>
                    <a:pt x="438" y="61"/>
                  </a:cubicBezTo>
                  <a:cubicBezTo>
                    <a:pt x="438" y="57"/>
                    <a:pt x="437" y="53"/>
                    <a:pt x="436" y="49"/>
                  </a:cubicBezTo>
                  <a:cubicBezTo>
                    <a:pt x="435" y="46"/>
                    <a:pt x="433" y="42"/>
                    <a:pt x="430" y="39"/>
                  </a:cubicBezTo>
                  <a:cubicBezTo>
                    <a:pt x="427" y="36"/>
                    <a:pt x="424" y="34"/>
                    <a:pt x="419" y="32"/>
                  </a:cubicBezTo>
                  <a:cubicBezTo>
                    <a:pt x="414" y="31"/>
                    <a:pt x="408" y="30"/>
                    <a:pt x="400" y="30"/>
                  </a:cubicBezTo>
                  <a:cubicBezTo>
                    <a:pt x="392" y="30"/>
                    <a:pt x="385" y="31"/>
                    <a:pt x="380" y="33"/>
                  </a:cubicBezTo>
                  <a:cubicBezTo>
                    <a:pt x="374" y="34"/>
                    <a:pt x="370" y="37"/>
                    <a:pt x="367" y="41"/>
                  </a:cubicBezTo>
                  <a:cubicBezTo>
                    <a:pt x="364" y="44"/>
                    <a:pt x="362" y="48"/>
                    <a:pt x="361" y="53"/>
                  </a:cubicBezTo>
                  <a:cubicBezTo>
                    <a:pt x="360" y="58"/>
                    <a:pt x="360" y="64"/>
                    <a:pt x="360" y="71"/>
                  </a:cubicBezTo>
                  <a:cubicBezTo>
                    <a:pt x="360" y="80"/>
                    <a:pt x="360" y="80"/>
                    <a:pt x="360" y="80"/>
                  </a:cubicBezTo>
                  <a:cubicBezTo>
                    <a:pt x="360" y="86"/>
                    <a:pt x="360" y="91"/>
                    <a:pt x="361" y="96"/>
                  </a:cubicBezTo>
                  <a:cubicBezTo>
                    <a:pt x="362" y="101"/>
                    <a:pt x="364" y="105"/>
                    <a:pt x="367" y="108"/>
                  </a:cubicBezTo>
                  <a:cubicBezTo>
                    <a:pt x="370" y="112"/>
                    <a:pt x="374" y="114"/>
                    <a:pt x="379" y="116"/>
                  </a:cubicBezTo>
                  <a:cubicBezTo>
                    <a:pt x="384" y="118"/>
                    <a:pt x="391" y="119"/>
                    <a:pt x="399" y="119"/>
                  </a:cubicBezTo>
                  <a:cubicBezTo>
                    <a:pt x="406" y="119"/>
                    <a:pt x="406" y="119"/>
                    <a:pt x="406" y="119"/>
                  </a:cubicBezTo>
                  <a:cubicBezTo>
                    <a:pt x="412" y="119"/>
                    <a:pt x="412" y="119"/>
                    <a:pt x="412" y="119"/>
                  </a:cubicBezTo>
                  <a:cubicBezTo>
                    <a:pt x="415" y="119"/>
                    <a:pt x="417" y="119"/>
                    <a:pt x="419" y="119"/>
                  </a:cubicBezTo>
                  <a:cubicBezTo>
                    <a:pt x="422" y="119"/>
                    <a:pt x="425" y="119"/>
                    <a:pt x="428" y="119"/>
                  </a:cubicBezTo>
                  <a:cubicBezTo>
                    <a:pt x="432" y="104"/>
                    <a:pt x="432" y="104"/>
                    <a:pt x="432" y="104"/>
                  </a:cubicBezTo>
                  <a:cubicBezTo>
                    <a:pt x="423" y="104"/>
                    <a:pt x="417" y="104"/>
                    <a:pt x="412" y="104"/>
                  </a:cubicBezTo>
                  <a:cubicBezTo>
                    <a:pt x="399" y="104"/>
                    <a:pt x="399" y="104"/>
                    <a:pt x="399" y="104"/>
                  </a:cubicBezTo>
                  <a:cubicBezTo>
                    <a:pt x="394" y="104"/>
                    <a:pt x="391" y="104"/>
                    <a:pt x="388" y="103"/>
                  </a:cubicBezTo>
                  <a:cubicBezTo>
                    <a:pt x="385" y="103"/>
                    <a:pt x="383" y="102"/>
                    <a:pt x="382" y="100"/>
                  </a:cubicBezTo>
                  <a:cubicBezTo>
                    <a:pt x="380" y="98"/>
                    <a:pt x="379" y="96"/>
                    <a:pt x="379" y="93"/>
                  </a:cubicBezTo>
                  <a:cubicBezTo>
                    <a:pt x="378" y="90"/>
                    <a:pt x="378" y="87"/>
                    <a:pt x="378" y="82"/>
                  </a:cubicBezTo>
                  <a:cubicBezTo>
                    <a:pt x="425" y="82"/>
                    <a:pt x="425" y="82"/>
                    <a:pt x="425" y="82"/>
                  </a:cubicBezTo>
                  <a:close/>
                  <a:moveTo>
                    <a:pt x="410" y="44"/>
                  </a:moveTo>
                  <a:cubicBezTo>
                    <a:pt x="412" y="45"/>
                    <a:pt x="415" y="46"/>
                    <a:pt x="416" y="48"/>
                  </a:cubicBezTo>
                  <a:cubicBezTo>
                    <a:pt x="418" y="49"/>
                    <a:pt x="419" y="51"/>
                    <a:pt x="420" y="53"/>
                  </a:cubicBezTo>
                  <a:cubicBezTo>
                    <a:pt x="420" y="56"/>
                    <a:pt x="421" y="59"/>
                    <a:pt x="421" y="63"/>
                  </a:cubicBezTo>
                  <a:cubicBezTo>
                    <a:pt x="421" y="68"/>
                    <a:pt x="421" y="68"/>
                    <a:pt x="421" y="68"/>
                  </a:cubicBezTo>
                  <a:cubicBezTo>
                    <a:pt x="378" y="68"/>
                    <a:pt x="378" y="68"/>
                    <a:pt x="378" y="68"/>
                  </a:cubicBezTo>
                  <a:cubicBezTo>
                    <a:pt x="378" y="63"/>
                    <a:pt x="378" y="59"/>
                    <a:pt x="379" y="56"/>
                  </a:cubicBezTo>
                  <a:cubicBezTo>
                    <a:pt x="379" y="53"/>
                    <a:pt x="380" y="50"/>
                    <a:pt x="382" y="48"/>
                  </a:cubicBezTo>
                  <a:cubicBezTo>
                    <a:pt x="383" y="46"/>
                    <a:pt x="385" y="45"/>
                    <a:pt x="388" y="45"/>
                  </a:cubicBezTo>
                  <a:cubicBezTo>
                    <a:pt x="391" y="44"/>
                    <a:pt x="394" y="44"/>
                    <a:pt x="399" y="44"/>
                  </a:cubicBezTo>
                  <a:cubicBezTo>
                    <a:pt x="403" y="44"/>
                    <a:pt x="407" y="44"/>
                    <a:pt x="410" y="44"/>
                  </a:cubicBezTo>
                  <a:moveTo>
                    <a:pt x="466" y="119"/>
                  </a:moveTo>
                  <a:cubicBezTo>
                    <a:pt x="466" y="63"/>
                    <a:pt x="466" y="63"/>
                    <a:pt x="466" y="63"/>
                  </a:cubicBezTo>
                  <a:cubicBezTo>
                    <a:pt x="466" y="61"/>
                    <a:pt x="466" y="58"/>
                    <a:pt x="467" y="56"/>
                  </a:cubicBezTo>
                  <a:cubicBezTo>
                    <a:pt x="467" y="54"/>
                    <a:pt x="468" y="52"/>
                    <a:pt x="469" y="51"/>
                  </a:cubicBezTo>
                  <a:cubicBezTo>
                    <a:pt x="470" y="49"/>
                    <a:pt x="472" y="48"/>
                    <a:pt x="474" y="48"/>
                  </a:cubicBezTo>
                  <a:cubicBezTo>
                    <a:pt x="476" y="47"/>
                    <a:pt x="479" y="47"/>
                    <a:pt x="483" y="47"/>
                  </a:cubicBezTo>
                  <a:cubicBezTo>
                    <a:pt x="488" y="47"/>
                    <a:pt x="488" y="47"/>
                    <a:pt x="488" y="47"/>
                  </a:cubicBezTo>
                  <a:cubicBezTo>
                    <a:pt x="490" y="47"/>
                    <a:pt x="492" y="47"/>
                    <a:pt x="493" y="47"/>
                  </a:cubicBezTo>
                  <a:cubicBezTo>
                    <a:pt x="495" y="47"/>
                    <a:pt x="496" y="47"/>
                    <a:pt x="497" y="47"/>
                  </a:cubicBezTo>
                  <a:cubicBezTo>
                    <a:pt x="499" y="47"/>
                    <a:pt x="499" y="47"/>
                    <a:pt x="499" y="47"/>
                  </a:cubicBezTo>
                  <a:cubicBezTo>
                    <a:pt x="502" y="32"/>
                    <a:pt x="502" y="32"/>
                    <a:pt x="502" y="32"/>
                  </a:cubicBezTo>
                  <a:cubicBezTo>
                    <a:pt x="500" y="32"/>
                    <a:pt x="497" y="32"/>
                    <a:pt x="494" y="32"/>
                  </a:cubicBezTo>
                  <a:cubicBezTo>
                    <a:pt x="482" y="32"/>
                    <a:pt x="482" y="32"/>
                    <a:pt x="482" y="32"/>
                  </a:cubicBezTo>
                  <a:cubicBezTo>
                    <a:pt x="477" y="32"/>
                    <a:pt x="472" y="33"/>
                    <a:pt x="468" y="34"/>
                  </a:cubicBezTo>
                  <a:cubicBezTo>
                    <a:pt x="464" y="35"/>
                    <a:pt x="460" y="36"/>
                    <a:pt x="457" y="38"/>
                  </a:cubicBezTo>
                  <a:cubicBezTo>
                    <a:pt x="454" y="40"/>
                    <a:pt x="452" y="43"/>
                    <a:pt x="451" y="47"/>
                  </a:cubicBezTo>
                  <a:cubicBezTo>
                    <a:pt x="449" y="50"/>
                    <a:pt x="448" y="55"/>
                    <a:pt x="448" y="60"/>
                  </a:cubicBezTo>
                  <a:cubicBezTo>
                    <a:pt x="448" y="119"/>
                    <a:pt x="448" y="119"/>
                    <a:pt x="448" y="119"/>
                  </a:cubicBezTo>
                  <a:cubicBezTo>
                    <a:pt x="466" y="119"/>
                    <a:pt x="466" y="119"/>
                    <a:pt x="466" y="119"/>
                  </a:cubicBezTo>
                  <a:close/>
                  <a:moveTo>
                    <a:pt x="536" y="66"/>
                  </a:moveTo>
                  <a:cubicBezTo>
                    <a:pt x="534" y="66"/>
                    <a:pt x="531" y="65"/>
                    <a:pt x="530" y="65"/>
                  </a:cubicBezTo>
                  <a:cubicBezTo>
                    <a:pt x="528" y="64"/>
                    <a:pt x="527" y="63"/>
                    <a:pt x="526" y="63"/>
                  </a:cubicBezTo>
                  <a:cubicBezTo>
                    <a:pt x="524" y="60"/>
                    <a:pt x="524" y="60"/>
                    <a:pt x="524" y="60"/>
                  </a:cubicBezTo>
                  <a:cubicBezTo>
                    <a:pt x="524" y="59"/>
                    <a:pt x="524" y="57"/>
                    <a:pt x="524" y="56"/>
                  </a:cubicBezTo>
                  <a:cubicBezTo>
                    <a:pt x="524" y="52"/>
                    <a:pt x="525" y="50"/>
                    <a:pt x="527" y="49"/>
                  </a:cubicBezTo>
                  <a:cubicBezTo>
                    <a:pt x="529" y="47"/>
                    <a:pt x="534" y="47"/>
                    <a:pt x="539" y="47"/>
                  </a:cubicBezTo>
                  <a:cubicBezTo>
                    <a:pt x="545" y="47"/>
                    <a:pt x="545" y="47"/>
                    <a:pt x="545" y="47"/>
                  </a:cubicBezTo>
                  <a:cubicBezTo>
                    <a:pt x="553" y="47"/>
                    <a:pt x="553" y="47"/>
                    <a:pt x="553" y="47"/>
                  </a:cubicBezTo>
                  <a:cubicBezTo>
                    <a:pt x="556" y="47"/>
                    <a:pt x="559" y="47"/>
                    <a:pt x="563" y="47"/>
                  </a:cubicBezTo>
                  <a:cubicBezTo>
                    <a:pt x="566" y="47"/>
                    <a:pt x="571" y="47"/>
                    <a:pt x="575" y="47"/>
                  </a:cubicBezTo>
                  <a:cubicBezTo>
                    <a:pt x="579" y="32"/>
                    <a:pt x="579" y="32"/>
                    <a:pt x="579" y="32"/>
                  </a:cubicBezTo>
                  <a:cubicBezTo>
                    <a:pt x="571" y="32"/>
                    <a:pt x="564" y="32"/>
                    <a:pt x="558" y="32"/>
                  </a:cubicBezTo>
                  <a:cubicBezTo>
                    <a:pt x="541" y="32"/>
                    <a:pt x="541" y="32"/>
                    <a:pt x="541" y="32"/>
                  </a:cubicBezTo>
                  <a:cubicBezTo>
                    <a:pt x="529" y="32"/>
                    <a:pt x="520" y="34"/>
                    <a:pt x="515" y="38"/>
                  </a:cubicBezTo>
                  <a:cubicBezTo>
                    <a:pt x="509" y="43"/>
                    <a:pt x="507" y="49"/>
                    <a:pt x="507" y="56"/>
                  </a:cubicBezTo>
                  <a:cubicBezTo>
                    <a:pt x="507" y="59"/>
                    <a:pt x="507" y="59"/>
                    <a:pt x="507" y="59"/>
                  </a:cubicBezTo>
                  <a:cubicBezTo>
                    <a:pt x="507" y="62"/>
                    <a:pt x="507" y="64"/>
                    <a:pt x="508" y="67"/>
                  </a:cubicBezTo>
                  <a:cubicBezTo>
                    <a:pt x="509" y="69"/>
                    <a:pt x="510" y="72"/>
                    <a:pt x="512" y="74"/>
                  </a:cubicBezTo>
                  <a:cubicBezTo>
                    <a:pt x="514" y="76"/>
                    <a:pt x="516" y="78"/>
                    <a:pt x="519" y="79"/>
                  </a:cubicBezTo>
                  <a:cubicBezTo>
                    <a:pt x="522" y="80"/>
                    <a:pt x="526" y="81"/>
                    <a:pt x="530" y="82"/>
                  </a:cubicBezTo>
                  <a:cubicBezTo>
                    <a:pt x="551" y="83"/>
                    <a:pt x="551" y="83"/>
                    <a:pt x="551" y="83"/>
                  </a:cubicBezTo>
                  <a:cubicBezTo>
                    <a:pt x="553" y="84"/>
                    <a:pt x="556" y="84"/>
                    <a:pt x="557" y="85"/>
                  </a:cubicBezTo>
                  <a:cubicBezTo>
                    <a:pt x="559" y="85"/>
                    <a:pt x="560" y="86"/>
                    <a:pt x="561" y="87"/>
                  </a:cubicBezTo>
                  <a:cubicBezTo>
                    <a:pt x="563" y="90"/>
                    <a:pt x="563" y="90"/>
                    <a:pt x="563" y="90"/>
                  </a:cubicBezTo>
                  <a:cubicBezTo>
                    <a:pt x="563" y="91"/>
                    <a:pt x="563" y="92"/>
                    <a:pt x="563" y="94"/>
                  </a:cubicBezTo>
                  <a:cubicBezTo>
                    <a:pt x="563" y="98"/>
                    <a:pt x="562" y="101"/>
                    <a:pt x="559" y="102"/>
                  </a:cubicBezTo>
                  <a:cubicBezTo>
                    <a:pt x="557" y="104"/>
                    <a:pt x="552" y="104"/>
                    <a:pt x="546" y="104"/>
                  </a:cubicBezTo>
                  <a:cubicBezTo>
                    <a:pt x="541" y="104"/>
                    <a:pt x="535" y="104"/>
                    <a:pt x="528" y="104"/>
                  </a:cubicBezTo>
                  <a:cubicBezTo>
                    <a:pt x="522" y="104"/>
                    <a:pt x="516" y="104"/>
                    <a:pt x="509" y="104"/>
                  </a:cubicBezTo>
                  <a:cubicBezTo>
                    <a:pt x="506" y="119"/>
                    <a:pt x="506" y="119"/>
                    <a:pt x="506" y="119"/>
                  </a:cubicBezTo>
                  <a:cubicBezTo>
                    <a:pt x="513" y="119"/>
                    <a:pt x="520" y="119"/>
                    <a:pt x="527" y="119"/>
                  </a:cubicBezTo>
                  <a:cubicBezTo>
                    <a:pt x="534" y="119"/>
                    <a:pt x="540" y="119"/>
                    <a:pt x="545" y="119"/>
                  </a:cubicBezTo>
                  <a:cubicBezTo>
                    <a:pt x="557" y="119"/>
                    <a:pt x="566" y="117"/>
                    <a:pt x="572" y="112"/>
                  </a:cubicBezTo>
                  <a:cubicBezTo>
                    <a:pt x="578" y="108"/>
                    <a:pt x="581" y="102"/>
                    <a:pt x="581" y="94"/>
                  </a:cubicBezTo>
                  <a:cubicBezTo>
                    <a:pt x="581" y="92"/>
                    <a:pt x="581" y="92"/>
                    <a:pt x="581" y="92"/>
                  </a:cubicBezTo>
                  <a:cubicBezTo>
                    <a:pt x="581" y="89"/>
                    <a:pt x="580" y="87"/>
                    <a:pt x="580" y="84"/>
                  </a:cubicBezTo>
                  <a:cubicBezTo>
                    <a:pt x="579" y="81"/>
                    <a:pt x="578" y="79"/>
                    <a:pt x="576" y="77"/>
                  </a:cubicBezTo>
                  <a:cubicBezTo>
                    <a:pt x="574" y="74"/>
                    <a:pt x="572" y="72"/>
                    <a:pt x="569" y="71"/>
                  </a:cubicBezTo>
                  <a:cubicBezTo>
                    <a:pt x="566" y="69"/>
                    <a:pt x="561" y="68"/>
                    <a:pt x="556" y="68"/>
                  </a:cubicBezTo>
                  <a:cubicBezTo>
                    <a:pt x="536" y="66"/>
                    <a:pt x="536" y="66"/>
                    <a:pt x="536" y="66"/>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Freeform 7">
              <a:extLst>
                <a:ext uri="{FF2B5EF4-FFF2-40B4-BE49-F238E27FC236}">
                  <a16:creationId xmlns:a16="http://schemas.microsoft.com/office/drawing/2014/main" id="{E4027431-BF84-06E5-C09A-6D027616AC72}"/>
                </a:ext>
              </a:extLst>
            </p:cNvPr>
            <p:cNvSpPr>
              <a:spLocks/>
            </p:cNvSpPr>
            <p:nvPr/>
          </p:nvSpPr>
          <p:spPr bwMode="ltGray">
            <a:xfrm>
              <a:off x="8470901" y="1262063"/>
              <a:ext cx="157163" cy="722313"/>
            </a:xfrm>
            <a:custGeom>
              <a:avLst/>
              <a:gdLst>
                <a:gd name="T0" fmla="*/ 0 w 14"/>
                <a:gd name="T1" fmla="*/ 2147483646 h 64"/>
                <a:gd name="T2" fmla="*/ 2147483646 w 14"/>
                <a:gd name="T3" fmla="*/ 2147483646 h 64"/>
                <a:gd name="T4" fmla="*/ 2147483646 w 14"/>
                <a:gd name="T5" fmla="*/ 2147483646 h 64"/>
                <a:gd name="T6" fmla="*/ 2147483646 w 14"/>
                <a:gd name="T7" fmla="*/ 0 h 64"/>
                <a:gd name="T8" fmla="*/ 0 w 14"/>
                <a:gd name="T9" fmla="*/ 0 h 64"/>
                <a:gd name="T10" fmla="*/ 0 w 1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64">
                  <a:moveTo>
                    <a:pt x="0" y="64"/>
                  </a:moveTo>
                  <a:cubicBezTo>
                    <a:pt x="7" y="58"/>
                    <a:pt x="7" y="58"/>
                    <a:pt x="7" y="58"/>
                  </a:cubicBezTo>
                  <a:cubicBezTo>
                    <a:pt x="11" y="53"/>
                    <a:pt x="14" y="47"/>
                    <a:pt x="14" y="41"/>
                  </a:cubicBezTo>
                  <a:cubicBezTo>
                    <a:pt x="14" y="0"/>
                    <a:pt x="14" y="0"/>
                    <a:pt x="14" y="0"/>
                  </a:cubicBezTo>
                  <a:cubicBezTo>
                    <a:pt x="0" y="0"/>
                    <a:pt x="0" y="0"/>
                    <a:pt x="0" y="0"/>
                  </a:cubicBezTo>
                  <a:cubicBezTo>
                    <a:pt x="0" y="64"/>
                    <a:pt x="0" y="64"/>
                    <a:pt x="0" y="64"/>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8">
              <a:extLst>
                <a:ext uri="{FF2B5EF4-FFF2-40B4-BE49-F238E27FC236}">
                  <a16:creationId xmlns:a16="http://schemas.microsoft.com/office/drawing/2014/main" id="{EE4A59B2-A5A6-A1B8-A1BC-E8B072AD268B}"/>
                </a:ext>
              </a:extLst>
            </p:cNvPr>
            <p:cNvSpPr>
              <a:spLocks/>
            </p:cNvSpPr>
            <p:nvPr/>
          </p:nvSpPr>
          <p:spPr bwMode="ltGray">
            <a:xfrm>
              <a:off x="7434263" y="1262063"/>
              <a:ext cx="754063" cy="169863"/>
            </a:xfrm>
            <a:custGeom>
              <a:avLst/>
              <a:gdLst>
                <a:gd name="T0" fmla="*/ 2147483646 w 67"/>
                <a:gd name="T1" fmla="*/ 0 h 15"/>
                <a:gd name="T2" fmla="*/ 2147483646 w 67"/>
                <a:gd name="T3" fmla="*/ 0 h 15"/>
                <a:gd name="T4" fmla="*/ 0 w 67"/>
                <a:gd name="T5" fmla="*/ 2147483646 h 15"/>
                <a:gd name="T6" fmla="*/ 2147483646 w 67"/>
                <a:gd name="T7" fmla="*/ 2147483646 h 15"/>
                <a:gd name="T8" fmla="*/ 2147483646 w 6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5">
                  <a:moveTo>
                    <a:pt x="67" y="0"/>
                  </a:moveTo>
                  <a:cubicBezTo>
                    <a:pt x="64" y="0"/>
                    <a:pt x="38" y="0"/>
                    <a:pt x="15" y="0"/>
                  </a:cubicBezTo>
                  <a:cubicBezTo>
                    <a:pt x="0" y="15"/>
                    <a:pt x="0" y="15"/>
                    <a:pt x="0" y="15"/>
                  </a:cubicBezTo>
                  <a:cubicBezTo>
                    <a:pt x="67" y="15"/>
                    <a:pt x="67" y="15"/>
                    <a:pt x="67" y="15"/>
                  </a:cubicBezTo>
                  <a:cubicBezTo>
                    <a:pt x="67" y="0"/>
                    <a:pt x="67" y="0"/>
                    <a:pt x="67" y="0"/>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1" name="Freeform 9">
              <a:extLst>
                <a:ext uri="{FF2B5EF4-FFF2-40B4-BE49-F238E27FC236}">
                  <a16:creationId xmlns:a16="http://schemas.microsoft.com/office/drawing/2014/main" id="{54702995-4C8A-ABE0-C58C-5970D2513E23}"/>
                </a:ext>
              </a:extLst>
            </p:cNvPr>
            <p:cNvSpPr>
              <a:spLocks/>
            </p:cNvSpPr>
            <p:nvPr/>
          </p:nvSpPr>
          <p:spPr bwMode="ltGray">
            <a:xfrm>
              <a:off x="8245476" y="1262063"/>
              <a:ext cx="168275" cy="936625"/>
            </a:xfrm>
            <a:custGeom>
              <a:avLst/>
              <a:gdLst>
                <a:gd name="T0" fmla="*/ 2147483646 w 106"/>
                <a:gd name="T1" fmla="*/ 2147483646 h 590"/>
                <a:gd name="T2" fmla="*/ 2147483646 w 106"/>
                <a:gd name="T3" fmla="*/ 0 h 590"/>
                <a:gd name="T4" fmla="*/ 0 w 106"/>
                <a:gd name="T5" fmla="*/ 0 h 590"/>
                <a:gd name="T6" fmla="*/ 0 w 106"/>
                <a:gd name="T7" fmla="*/ 2147483646 h 590"/>
                <a:gd name="T8" fmla="*/ 0 w 106"/>
                <a:gd name="T9" fmla="*/ 2147483646 h 590"/>
                <a:gd name="T10" fmla="*/ 2147483646 w 106"/>
                <a:gd name="T11" fmla="*/ 2147483646 h 590"/>
                <a:gd name="T12" fmla="*/ 2147483646 w 106"/>
                <a:gd name="T13" fmla="*/ 2147483646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90">
                  <a:moveTo>
                    <a:pt x="106" y="491"/>
                  </a:moveTo>
                  <a:lnTo>
                    <a:pt x="106" y="0"/>
                  </a:lnTo>
                  <a:lnTo>
                    <a:pt x="0" y="0"/>
                  </a:lnTo>
                  <a:lnTo>
                    <a:pt x="0" y="590"/>
                  </a:lnTo>
                  <a:lnTo>
                    <a:pt x="106" y="491"/>
                  </a:ln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10">
              <a:extLst>
                <a:ext uri="{FF2B5EF4-FFF2-40B4-BE49-F238E27FC236}">
                  <a16:creationId xmlns:a16="http://schemas.microsoft.com/office/drawing/2014/main" id="{105CFD6F-B1C6-55FC-47ED-C63A71C128D8}"/>
                </a:ext>
              </a:extLst>
            </p:cNvPr>
            <p:cNvSpPr>
              <a:spLocks/>
            </p:cNvSpPr>
            <p:nvPr/>
          </p:nvSpPr>
          <p:spPr bwMode="ltGray">
            <a:xfrm>
              <a:off x="7659688" y="1047750"/>
              <a:ext cx="968375" cy="158750"/>
            </a:xfrm>
            <a:custGeom>
              <a:avLst/>
              <a:gdLst>
                <a:gd name="T0" fmla="*/ 0 w 86"/>
                <a:gd name="T1" fmla="*/ 2147483646 h 14"/>
                <a:gd name="T2" fmla="*/ 2147483646 w 86"/>
                <a:gd name="T3" fmla="*/ 2147483646 h 14"/>
                <a:gd name="T4" fmla="*/ 2147483646 w 86"/>
                <a:gd name="T5" fmla="*/ 0 h 14"/>
                <a:gd name="T6" fmla="*/ 2147483646 w 86"/>
                <a:gd name="T7" fmla="*/ 0 h 14"/>
                <a:gd name="T8" fmla="*/ 2147483646 w 86"/>
                <a:gd name="T9" fmla="*/ 2147483646 h 14"/>
                <a:gd name="T10" fmla="*/ 0 w 8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4">
                  <a:moveTo>
                    <a:pt x="0" y="14"/>
                  </a:moveTo>
                  <a:cubicBezTo>
                    <a:pt x="86" y="14"/>
                    <a:pt x="86" y="14"/>
                    <a:pt x="86" y="14"/>
                  </a:cubicBezTo>
                  <a:cubicBezTo>
                    <a:pt x="86" y="0"/>
                    <a:pt x="86" y="0"/>
                    <a:pt x="86" y="0"/>
                  </a:cubicBezTo>
                  <a:cubicBezTo>
                    <a:pt x="86" y="0"/>
                    <a:pt x="46" y="0"/>
                    <a:pt x="25" y="0"/>
                  </a:cubicBezTo>
                  <a:cubicBezTo>
                    <a:pt x="18" y="0"/>
                    <a:pt x="12" y="2"/>
                    <a:pt x="7" y="7"/>
                  </a:cubicBezTo>
                  <a:cubicBezTo>
                    <a:pt x="0" y="14"/>
                    <a:pt x="0" y="14"/>
                    <a:pt x="0" y="14"/>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1190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EC1D-F2D0-5FB0-194F-345EF1EEB9F8}"/>
              </a:ext>
            </a:extLst>
          </p:cNvPr>
          <p:cNvSpPr/>
          <p:nvPr/>
        </p:nvSpPr>
        <p:spPr bwMode="gray">
          <a:xfrm>
            <a:off x="1" y="0"/>
            <a:ext cx="914823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767B653E-4C27-9AD1-C3F2-223E08545239}"/>
              </a:ext>
            </a:extLst>
          </p:cNvPr>
          <p:cNvSpPr/>
          <p:nvPr/>
        </p:nvSpPr>
        <p:spPr bwMode="gray">
          <a:xfrm>
            <a:off x="9393768" y="1170517"/>
            <a:ext cx="2798233" cy="5687483"/>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nvGrpSpPr>
          <p:cNvPr id="6" name="Group 16">
            <a:extLst>
              <a:ext uri="{FF2B5EF4-FFF2-40B4-BE49-F238E27FC236}">
                <a16:creationId xmlns:a16="http://schemas.microsoft.com/office/drawing/2014/main" id="{8A207D3B-6C03-5199-B9FF-C614375B4032}"/>
              </a:ext>
            </a:extLst>
          </p:cNvPr>
          <p:cNvGrpSpPr>
            <a:grpSpLocks/>
          </p:cNvGrpSpPr>
          <p:nvPr/>
        </p:nvGrpSpPr>
        <p:grpSpPr bwMode="auto">
          <a:xfrm>
            <a:off x="9704917" y="349251"/>
            <a:ext cx="2029883" cy="762000"/>
            <a:chOff x="515938" y="1047750"/>
            <a:chExt cx="8112126" cy="3048000"/>
          </a:xfrm>
        </p:grpSpPr>
        <p:sp>
          <p:nvSpPr>
            <p:cNvPr id="7" name="Freeform 5">
              <a:extLst>
                <a:ext uri="{FF2B5EF4-FFF2-40B4-BE49-F238E27FC236}">
                  <a16:creationId xmlns:a16="http://schemas.microsoft.com/office/drawing/2014/main" id="{765808D3-A78A-5B63-B474-EC58C9864AE8}"/>
                </a:ext>
              </a:extLst>
            </p:cNvPr>
            <p:cNvSpPr>
              <a:spLocks noEditPoints="1"/>
            </p:cNvSpPr>
            <p:nvPr/>
          </p:nvSpPr>
          <p:spPr bwMode="ltGray">
            <a:xfrm>
              <a:off x="515938" y="1409700"/>
              <a:ext cx="7504113" cy="1263650"/>
            </a:xfrm>
            <a:custGeom>
              <a:avLst/>
              <a:gdLst>
                <a:gd name="T0" fmla="*/ 2147483646 w 666"/>
                <a:gd name="T1" fmla="*/ 2147483646 h 112"/>
                <a:gd name="T2" fmla="*/ 2147483646 w 666"/>
                <a:gd name="T3" fmla="*/ 2147483646 h 112"/>
                <a:gd name="T4" fmla="*/ 2147483646 w 666"/>
                <a:gd name="T5" fmla="*/ 2147483646 h 112"/>
                <a:gd name="T6" fmla="*/ 2147483646 w 666"/>
                <a:gd name="T7" fmla="*/ 2147483646 h 112"/>
                <a:gd name="T8" fmla="*/ 2147483646 w 666"/>
                <a:gd name="T9" fmla="*/ 2147483646 h 112"/>
                <a:gd name="T10" fmla="*/ 2147483646 w 666"/>
                <a:gd name="T11" fmla="*/ 2147483646 h 112"/>
                <a:gd name="T12" fmla="*/ 2147483646 w 666"/>
                <a:gd name="T13" fmla="*/ 2147483646 h 112"/>
                <a:gd name="T14" fmla="*/ 2147483646 w 666"/>
                <a:gd name="T15" fmla="*/ 2147483646 h 112"/>
                <a:gd name="T16" fmla="*/ 2147483646 w 666"/>
                <a:gd name="T17" fmla="*/ 2147483646 h 112"/>
                <a:gd name="T18" fmla="*/ 2147483646 w 666"/>
                <a:gd name="T19" fmla="*/ 2147483646 h 112"/>
                <a:gd name="T20" fmla="*/ 2147483646 w 666"/>
                <a:gd name="T21" fmla="*/ 2147483646 h 112"/>
                <a:gd name="T22" fmla="*/ 2147483646 w 666"/>
                <a:gd name="T23" fmla="*/ 2147483646 h 112"/>
                <a:gd name="T24" fmla="*/ 2147483646 w 666"/>
                <a:gd name="T25" fmla="*/ 2147483646 h 112"/>
                <a:gd name="T26" fmla="*/ 2147483646 w 666"/>
                <a:gd name="T27" fmla="*/ 2147483646 h 112"/>
                <a:gd name="T28" fmla="*/ 2147483646 w 666"/>
                <a:gd name="T29" fmla="*/ 2147483646 h 112"/>
                <a:gd name="T30" fmla="*/ 2147483646 w 666"/>
                <a:gd name="T31" fmla="*/ 2147483646 h 112"/>
                <a:gd name="T32" fmla="*/ 2147483646 w 666"/>
                <a:gd name="T33" fmla="*/ 2147483646 h 112"/>
                <a:gd name="T34" fmla="*/ 2147483646 w 666"/>
                <a:gd name="T35" fmla="*/ 2147483646 h 112"/>
                <a:gd name="T36" fmla="*/ 2147483646 w 666"/>
                <a:gd name="T37" fmla="*/ 2147483646 h 112"/>
                <a:gd name="T38" fmla="*/ 2147483646 w 666"/>
                <a:gd name="T39" fmla="*/ 2147483646 h 112"/>
                <a:gd name="T40" fmla="*/ 2147483646 w 666"/>
                <a:gd name="T41" fmla="*/ 2147483646 h 112"/>
                <a:gd name="T42" fmla="*/ 2147483646 w 666"/>
                <a:gd name="T43" fmla="*/ 2147483646 h 112"/>
                <a:gd name="T44" fmla="*/ 2147483646 w 666"/>
                <a:gd name="T45" fmla="*/ 2147483646 h 112"/>
                <a:gd name="T46" fmla="*/ 2147483646 w 666"/>
                <a:gd name="T47" fmla="*/ 2147483646 h 112"/>
                <a:gd name="T48" fmla="*/ 2147483646 w 666"/>
                <a:gd name="T49" fmla="*/ 2147483646 h 112"/>
                <a:gd name="T50" fmla="*/ 2147483646 w 666"/>
                <a:gd name="T51" fmla="*/ 2147483646 h 112"/>
                <a:gd name="T52" fmla="*/ 2147483646 w 666"/>
                <a:gd name="T53" fmla="*/ 2147483646 h 112"/>
                <a:gd name="T54" fmla="*/ 2147483646 w 666"/>
                <a:gd name="T55" fmla="*/ 0 h 112"/>
                <a:gd name="T56" fmla="*/ 2147483646 w 666"/>
                <a:gd name="T57" fmla="*/ 2147483646 h 112"/>
                <a:gd name="T58" fmla="*/ 2147483646 w 666"/>
                <a:gd name="T59" fmla="*/ 2147483646 h 112"/>
                <a:gd name="T60" fmla="*/ 2147483646 w 666"/>
                <a:gd name="T61" fmla="*/ 2147483646 h 112"/>
                <a:gd name="T62" fmla="*/ 2147483646 w 666"/>
                <a:gd name="T63" fmla="*/ 2147483646 h 112"/>
                <a:gd name="T64" fmla="*/ 2147483646 w 666"/>
                <a:gd name="T65" fmla="*/ 2147483646 h 112"/>
                <a:gd name="T66" fmla="*/ 2147483646 w 666"/>
                <a:gd name="T67" fmla="*/ 2147483646 h 112"/>
                <a:gd name="T68" fmla="*/ 2147483646 w 666"/>
                <a:gd name="T69" fmla="*/ 2147483646 h 112"/>
                <a:gd name="T70" fmla="*/ 2147483646 w 666"/>
                <a:gd name="T71" fmla="*/ 2147483646 h 112"/>
                <a:gd name="T72" fmla="*/ 2147483646 w 666"/>
                <a:gd name="T73" fmla="*/ 2147483646 h 112"/>
                <a:gd name="T74" fmla="*/ 2147483646 w 666"/>
                <a:gd name="T75" fmla="*/ 2147483646 h 112"/>
                <a:gd name="T76" fmla="*/ 2147483646 w 666"/>
                <a:gd name="T77" fmla="*/ 2147483646 h 112"/>
                <a:gd name="T78" fmla="*/ 2147483646 w 666"/>
                <a:gd name="T79" fmla="*/ 2147483646 h 112"/>
                <a:gd name="T80" fmla="*/ 2147483646 w 666"/>
                <a:gd name="T81" fmla="*/ 2147483646 h 112"/>
                <a:gd name="T82" fmla="*/ 2147483646 w 666"/>
                <a:gd name="T83" fmla="*/ 2147483646 h 112"/>
                <a:gd name="T84" fmla="*/ 2147483646 w 666"/>
                <a:gd name="T85" fmla="*/ 2147483646 h 112"/>
                <a:gd name="T86" fmla="*/ 2147483646 w 666"/>
                <a:gd name="T87" fmla="*/ 2147483646 h 112"/>
                <a:gd name="T88" fmla="*/ 2147483646 w 666"/>
                <a:gd name="T89" fmla="*/ 2147483646 h 112"/>
                <a:gd name="T90" fmla="*/ 2147483646 w 666"/>
                <a:gd name="T91" fmla="*/ 2147483646 h 112"/>
                <a:gd name="T92" fmla="*/ 2147483646 w 666"/>
                <a:gd name="T93" fmla="*/ 2147483646 h 112"/>
                <a:gd name="T94" fmla="*/ 2147483646 w 666"/>
                <a:gd name="T95" fmla="*/ 2147483646 h 112"/>
                <a:gd name="T96" fmla="*/ 2147483646 w 666"/>
                <a:gd name="T97" fmla="*/ 2147483646 h 112"/>
                <a:gd name="T98" fmla="*/ 2147483646 w 666"/>
                <a:gd name="T99" fmla="*/ 2147483646 h 112"/>
                <a:gd name="T100" fmla="*/ 2147483646 w 666"/>
                <a:gd name="T101" fmla="*/ 2147483646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6" h="112">
                  <a:moveTo>
                    <a:pt x="0" y="78"/>
                  </a:moveTo>
                  <a:cubicBezTo>
                    <a:pt x="0" y="84"/>
                    <a:pt x="0" y="89"/>
                    <a:pt x="1" y="93"/>
                  </a:cubicBezTo>
                  <a:cubicBezTo>
                    <a:pt x="2" y="97"/>
                    <a:pt x="4" y="100"/>
                    <a:pt x="7" y="103"/>
                  </a:cubicBezTo>
                  <a:cubicBezTo>
                    <a:pt x="9" y="105"/>
                    <a:pt x="13" y="107"/>
                    <a:pt x="17" y="108"/>
                  </a:cubicBezTo>
                  <a:cubicBezTo>
                    <a:pt x="22" y="109"/>
                    <a:pt x="27" y="109"/>
                    <a:pt x="34" y="109"/>
                  </a:cubicBezTo>
                  <a:cubicBezTo>
                    <a:pt x="47" y="109"/>
                    <a:pt x="47" y="109"/>
                    <a:pt x="47" y="109"/>
                  </a:cubicBezTo>
                  <a:cubicBezTo>
                    <a:pt x="50" y="95"/>
                    <a:pt x="50" y="95"/>
                    <a:pt x="50" y="95"/>
                  </a:cubicBezTo>
                  <a:cubicBezTo>
                    <a:pt x="34" y="95"/>
                    <a:pt x="34" y="95"/>
                    <a:pt x="34" y="95"/>
                  </a:cubicBezTo>
                  <a:cubicBezTo>
                    <a:pt x="31" y="95"/>
                    <a:pt x="28" y="95"/>
                    <a:pt x="26" y="94"/>
                  </a:cubicBezTo>
                  <a:cubicBezTo>
                    <a:pt x="24" y="94"/>
                    <a:pt x="22" y="93"/>
                    <a:pt x="21" y="92"/>
                  </a:cubicBezTo>
                  <a:cubicBezTo>
                    <a:pt x="20" y="91"/>
                    <a:pt x="19" y="89"/>
                    <a:pt x="19" y="87"/>
                  </a:cubicBezTo>
                  <a:cubicBezTo>
                    <a:pt x="18" y="84"/>
                    <a:pt x="18" y="81"/>
                    <a:pt x="18" y="78"/>
                  </a:cubicBezTo>
                  <a:cubicBezTo>
                    <a:pt x="18" y="38"/>
                    <a:pt x="18" y="38"/>
                    <a:pt x="18" y="38"/>
                  </a:cubicBezTo>
                  <a:cubicBezTo>
                    <a:pt x="48" y="38"/>
                    <a:pt x="48" y="38"/>
                    <a:pt x="48" y="38"/>
                  </a:cubicBezTo>
                  <a:cubicBezTo>
                    <a:pt x="51" y="23"/>
                    <a:pt x="51" y="23"/>
                    <a:pt x="51" y="23"/>
                  </a:cubicBezTo>
                  <a:cubicBezTo>
                    <a:pt x="18" y="23"/>
                    <a:pt x="18" y="23"/>
                    <a:pt x="18" y="23"/>
                  </a:cubicBezTo>
                  <a:cubicBezTo>
                    <a:pt x="18" y="0"/>
                    <a:pt x="18" y="0"/>
                    <a:pt x="18" y="0"/>
                  </a:cubicBezTo>
                  <a:cubicBezTo>
                    <a:pt x="0" y="3"/>
                    <a:pt x="0" y="3"/>
                    <a:pt x="0" y="3"/>
                  </a:cubicBezTo>
                  <a:cubicBezTo>
                    <a:pt x="0" y="78"/>
                    <a:pt x="0" y="78"/>
                    <a:pt x="0" y="78"/>
                  </a:cubicBezTo>
                  <a:close/>
                  <a:moveTo>
                    <a:pt x="78" y="109"/>
                  </a:moveTo>
                  <a:cubicBezTo>
                    <a:pt x="78" y="54"/>
                    <a:pt x="78" y="54"/>
                    <a:pt x="78" y="54"/>
                  </a:cubicBezTo>
                  <a:cubicBezTo>
                    <a:pt x="78" y="51"/>
                    <a:pt x="78" y="49"/>
                    <a:pt x="78" y="47"/>
                  </a:cubicBezTo>
                  <a:cubicBezTo>
                    <a:pt x="78" y="45"/>
                    <a:pt x="79" y="43"/>
                    <a:pt x="80" y="42"/>
                  </a:cubicBezTo>
                  <a:cubicBezTo>
                    <a:pt x="81" y="40"/>
                    <a:pt x="83" y="39"/>
                    <a:pt x="85" y="38"/>
                  </a:cubicBezTo>
                  <a:cubicBezTo>
                    <a:pt x="88" y="38"/>
                    <a:pt x="91" y="37"/>
                    <a:pt x="95" y="37"/>
                  </a:cubicBezTo>
                  <a:cubicBezTo>
                    <a:pt x="100" y="37"/>
                    <a:pt x="100" y="37"/>
                    <a:pt x="100" y="37"/>
                  </a:cubicBezTo>
                  <a:cubicBezTo>
                    <a:pt x="102" y="37"/>
                    <a:pt x="103" y="37"/>
                    <a:pt x="105" y="37"/>
                  </a:cubicBezTo>
                  <a:cubicBezTo>
                    <a:pt x="106" y="37"/>
                    <a:pt x="107" y="37"/>
                    <a:pt x="108" y="37"/>
                  </a:cubicBezTo>
                  <a:cubicBezTo>
                    <a:pt x="110" y="37"/>
                    <a:pt x="110" y="37"/>
                    <a:pt x="110" y="37"/>
                  </a:cubicBezTo>
                  <a:cubicBezTo>
                    <a:pt x="113" y="23"/>
                    <a:pt x="113" y="23"/>
                    <a:pt x="113" y="23"/>
                  </a:cubicBezTo>
                  <a:cubicBezTo>
                    <a:pt x="111" y="23"/>
                    <a:pt x="109" y="23"/>
                    <a:pt x="106" y="23"/>
                  </a:cubicBezTo>
                  <a:cubicBezTo>
                    <a:pt x="93" y="23"/>
                    <a:pt x="93" y="23"/>
                    <a:pt x="93" y="23"/>
                  </a:cubicBezTo>
                  <a:cubicBezTo>
                    <a:pt x="88" y="23"/>
                    <a:pt x="83" y="23"/>
                    <a:pt x="79" y="24"/>
                  </a:cubicBezTo>
                  <a:cubicBezTo>
                    <a:pt x="75" y="25"/>
                    <a:pt x="72" y="27"/>
                    <a:pt x="69" y="29"/>
                  </a:cubicBezTo>
                  <a:cubicBezTo>
                    <a:pt x="66" y="31"/>
                    <a:pt x="64" y="34"/>
                    <a:pt x="62" y="38"/>
                  </a:cubicBezTo>
                  <a:cubicBezTo>
                    <a:pt x="60" y="41"/>
                    <a:pt x="60" y="45"/>
                    <a:pt x="60" y="50"/>
                  </a:cubicBezTo>
                  <a:cubicBezTo>
                    <a:pt x="60" y="109"/>
                    <a:pt x="60" y="109"/>
                    <a:pt x="60" y="109"/>
                  </a:cubicBezTo>
                  <a:cubicBezTo>
                    <a:pt x="78" y="109"/>
                    <a:pt x="78" y="109"/>
                    <a:pt x="78" y="109"/>
                  </a:cubicBezTo>
                  <a:close/>
                  <a:moveTo>
                    <a:pt x="138" y="22"/>
                  </a:moveTo>
                  <a:cubicBezTo>
                    <a:pt x="133" y="24"/>
                    <a:pt x="129" y="26"/>
                    <a:pt x="125" y="29"/>
                  </a:cubicBezTo>
                  <a:cubicBezTo>
                    <a:pt x="122" y="32"/>
                    <a:pt x="120" y="36"/>
                    <a:pt x="118" y="42"/>
                  </a:cubicBezTo>
                  <a:cubicBezTo>
                    <a:pt x="116" y="47"/>
                    <a:pt x="116" y="54"/>
                    <a:pt x="116" y="62"/>
                  </a:cubicBezTo>
                  <a:cubicBezTo>
                    <a:pt x="116" y="71"/>
                    <a:pt x="116" y="71"/>
                    <a:pt x="116" y="71"/>
                  </a:cubicBezTo>
                  <a:cubicBezTo>
                    <a:pt x="116" y="79"/>
                    <a:pt x="116" y="85"/>
                    <a:pt x="118" y="91"/>
                  </a:cubicBezTo>
                  <a:cubicBezTo>
                    <a:pt x="120" y="96"/>
                    <a:pt x="122" y="100"/>
                    <a:pt x="125" y="103"/>
                  </a:cubicBezTo>
                  <a:cubicBezTo>
                    <a:pt x="129" y="107"/>
                    <a:pt x="133" y="109"/>
                    <a:pt x="138" y="110"/>
                  </a:cubicBezTo>
                  <a:cubicBezTo>
                    <a:pt x="143" y="111"/>
                    <a:pt x="150" y="112"/>
                    <a:pt x="157" y="112"/>
                  </a:cubicBezTo>
                  <a:cubicBezTo>
                    <a:pt x="165" y="112"/>
                    <a:pt x="171" y="111"/>
                    <a:pt x="176" y="110"/>
                  </a:cubicBezTo>
                  <a:cubicBezTo>
                    <a:pt x="181" y="109"/>
                    <a:pt x="186" y="107"/>
                    <a:pt x="189" y="103"/>
                  </a:cubicBezTo>
                  <a:cubicBezTo>
                    <a:pt x="192" y="100"/>
                    <a:pt x="195" y="96"/>
                    <a:pt x="196" y="91"/>
                  </a:cubicBezTo>
                  <a:cubicBezTo>
                    <a:pt x="198" y="85"/>
                    <a:pt x="199" y="79"/>
                    <a:pt x="199" y="71"/>
                  </a:cubicBezTo>
                  <a:cubicBezTo>
                    <a:pt x="199" y="62"/>
                    <a:pt x="199" y="62"/>
                    <a:pt x="199" y="62"/>
                  </a:cubicBezTo>
                  <a:cubicBezTo>
                    <a:pt x="199" y="54"/>
                    <a:pt x="198" y="47"/>
                    <a:pt x="196" y="42"/>
                  </a:cubicBezTo>
                  <a:cubicBezTo>
                    <a:pt x="195" y="36"/>
                    <a:pt x="192" y="32"/>
                    <a:pt x="189" y="29"/>
                  </a:cubicBezTo>
                  <a:cubicBezTo>
                    <a:pt x="186" y="26"/>
                    <a:pt x="181" y="24"/>
                    <a:pt x="176" y="22"/>
                  </a:cubicBezTo>
                  <a:cubicBezTo>
                    <a:pt x="171" y="21"/>
                    <a:pt x="165" y="20"/>
                    <a:pt x="157" y="20"/>
                  </a:cubicBezTo>
                  <a:cubicBezTo>
                    <a:pt x="150" y="20"/>
                    <a:pt x="143" y="21"/>
                    <a:pt x="138" y="22"/>
                  </a:cubicBezTo>
                  <a:moveTo>
                    <a:pt x="180" y="71"/>
                  </a:moveTo>
                  <a:cubicBezTo>
                    <a:pt x="180" y="77"/>
                    <a:pt x="180" y="81"/>
                    <a:pt x="179" y="85"/>
                  </a:cubicBezTo>
                  <a:cubicBezTo>
                    <a:pt x="179" y="88"/>
                    <a:pt x="177" y="91"/>
                    <a:pt x="176" y="93"/>
                  </a:cubicBezTo>
                  <a:cubicBezTo>
                    <a:pt x="174" y="95"/>
                    <a:pt x="172" y="96"/>
                    <a:pt x="169" y="97"/>
                  </a:cubicBezTo>
                  <a:cubicBezTo>
                    <a:pt x="166" y="97"/>
                    <a:pt x="162" y="98"/>
                    <a:pt x="157" y="98"/>
                  </a:cubicBezTo>
                  <a:cubicBezTo>
                    <a:pt x="152" y="98"/>
                    <a:pt x="148" y="97"/>
                    <a:pt x="145" y="97"/>
                  </a:cubicBezTo>
                  <a:cubicBezTo>
                    <a:pt x="142" y="96"/>
                    <a:pt x="140" y="95"/>
                    <a:pt x="138" y="93"/>
                  </a:cubicBezTo>
                  <a:cubicBezTo>
                    <a:pt x="137" y="91"/>
                    <a:pt x="136" y="88"/>
                    <a:pt x="135" y="85"/>
                  </a:cubicBezTo>
                  <a:cubicBezTo>
                    <a:pt x="134" y="81"/>
                    <a:pt x="134" y="77"/>
                    <a:pt x="134" y="71"/>
                  </a:cubicBezTo>
                  <a:cubicBezTo>
                    <a:pt x="134" y="62"/>
                    <a:pt x="134" y="62"/>
                    <a:pt x="134" y="62"/>
                  </a:cubicBezTo>
                  <a:cubicBezTo>
                    <a:pt x="134" y="56"/>
                    <a:pt x="134" y="51"/>
                    <a:pt x="135" y="48"/>
                  </a:cubicBezTo>
                  <a:cubicBezTo>
                    <a:pt x="136" y="44"/>
                    <a:pt x="137" y="41"/>
                    <a:pt x="138" y="39"/>
                  </a:cubicBezTo>
                  <a:cubicBezTo>
                    <a:pt x="140" y="38"/>
                    <a:pt x="142" y="36"/>
                    <a:pt x="145" y="36"/>
                  </a:cubicBezTo>
                  <a:cubicBezTo>
                    <a:pt x="148" y="35"/>
                    <a:pt x="152" y="35"/>
                    <a:pt x="157" y="35"/>
                  </a:cubicBezTo>
                  <a:cubicBezTo>
                    <a:pt x="162" y="35"/>
                    <a:pt x="166" y="35"/>
                    <a:pt x="169" y="36"/>
                  </a:cubicBezTo>
                  <a:cubicBezTo>
                    <a:pt x="172" y="36"/>
                    <a:pt x="174" y="38"/>
                    <a:pt x="176" y="39"/>
                  </a:cubicBezTo>
                  <a:cubicBezTo>
                    <a:pt x="177" y="41"/>
                    <a:pt x="179" y="44"/>
                    <a:pt x="179" y="48"/>
                  </a:cubicBezTo>
                  <a:cubicBezTo>
                    <a:pt x="180" y="51"/>
                    <a:pt x="180" y="56"/>
                    <a:pt x="180" y="62"/>
                  </a:cubicBezTo>
                  <a:cubicBezTo>
                    <a:pt x="180" y="71"/>
                    <a:pt x="180" y="71"/>
                    <a:pt x="180" y="71"/>
                  </a:cubicBezTo>
                  <a:close/>
                  <a:moveTo>
                    <a:pt x="277" y="106"/>
                  </a:moveTo>
                  <a:cubicBezTo>
                    <a:pt x="284" y="101"/>
                    <a:pt x="287" y="94"/>
                    <a:pt x="287" y="84"/>
                  </a:cubicBezTo>
                  <a:cubicBezTo>
                    <a:pt x="287" y="23"/>
                    <a:pt x="287" y="23"/>
                    <a:pt x="287" y="23"/>
                  </a:cubicBezTo>
                  <a:cubicBezTo>
                    <a:pt x="269" y="23"/>
                    <a:pt x="269" y="23"/>
                    <a:pt x="269" y="23"/>
                  </a:cubicBezTo>
                  <a:cubicBezTo>
                    <a:pt x="269" y="80"/>
                    <a:pt x="269" y="80"/>
                    <a:pt x="269" y="80"/>
                  </a:cubicBezTo>
                  <a:cubicBezTo>
                    <a:pt x="269" y="83"/>
                    <a:pt x="269" y="86"/>
                    <a:pt x="269" y="88"/>
                  </a:cubicBezTo>
                  <a:cubicBezTo>
                    <a:pt x="268" y="90"/>
                    <a:pt x="267" y="92"/>
                    <a:pt x="266" y="93"/>
                  </a:cubicBezTo>
                  <a:cubicBezTo>
                    <a:pt x="265" y="95"/>
                    <a:pt x="263" y="96"/>
                    <a:pt x="260" y="96"/>
                  </a:cubicBezTo>
                  <a:cubicBezTo>
                    <a:pt x="257" y="97"/>
                    <a:pt x="253" y="97"/>
                    <a:pt x="248" y="97"/>
                  </a:cubicBezTo>
                  <a:cubicBezTo>
                    <a:pt x="243" y="97"/>
                    <a:pt x="239" y="97"/>
                    <a:pt x="237" y="96"/>
                  </a:cubicBezTo>
                  <a:cubicBezTo>
                    <a:pt x="234" y="96"/>
                    <a:pt x="232" y="95"/>
                    <a:pt x="230" y="93"/>
                  </a:cubicBezTo>
                  <a:cubicBezTo>
                    <a:pt x="229" y="92"/>
                    <a:pt x="228" y="90"/>
                    <a:pt x="228" y="88"/>
                  </a:cubicBezTo>
                  <a:cubicBezTo>
                    <a:pt x="227" y="86"/>
                    <a:pt x="227" y="83"/>
                    <a:pt x="227" y="80"/>
                  </a:cubicBezTo>
                  <a:cubicBezTo>
                    <a:pt x="227" y="23"/>
                    <a:pt x="227" y="23"/>
                    <a:pt x="227" y="23"/>
                  </a:cubicBezTo>
                  <a:cubicBezTo>
                    <a:pt x="209" y="23"/>
                    <a:pt x="209" y="23"/>
                    <a:pt x="209" y="23"/>
                  </a:cubicBezTo>
                  <a:cubicBezTo>
                    <a:pt x="209" y="84"/>
                    <a:pt x="209" y="84"/>
                    <a:pt x="209" y="84"/>
                  </a:cubicBezTo>
                  <a:cubicBezTo>
                    <a:pt x="209" y="94"/>
                    <a:pt x="213" y="101"/>
                    <a:pt x="219" y="106"/>
                  </a:cubicBezTo>
                  <a:cubicBezTo>
                    <a:pt x="226" y="110"/>
                    <a:pt x="235" y="112"/>
                    <a:pt x="248" y="112"/>
                  </a:cubicBezTo>
                  <a:cubicBezTo>
                    <a:pt x="261" y="112"/>
                    <a:pt x="271" y="110"/>
                    <a:pt x="277" y="106"/>
                  </a:cubicBezTo>
                  <a:moveTo>
                    <a:pt x="303" y="78"/>
                  </a:moveTo>
                  <a:cubicBezTo>
                    <a:pt x="303" y="84"/>
                    <a:pt x="303" y="89"/>
                    <a:pt x="304" y="93"/>
                  </a:cubicBezTo>
                  <a:cubicBezTo>
                    <a:pt x="305" y="97"/>
                    <a:pt x="307" y="100"/>
                    <a:pt x="309" y="103"/>
                  </a:cubicBezTo>
                  <a:cubicBezTo>
                    <a:pt x="312" y="105"/>
                    <a:pt x="315" y="107"/>
                    <a:pt x="320" y="108"/>
                  </a:cubicBezTo>
                  <a:cubicBezTo>
                    <a:pt x="324" y="109"/>
                    <a:pt x="330" y="109"/>
                    <a:pt x="337" y="109"/>
                  </a:cubicBezTo>
                  <a:cubicBezTo>
                    <a:pt x="349" y="109"/>
                    <a:pt x="349" y="109"/>
                    <a:pt x="349" y="109"/>
                  </a:cubicBezTo>
                  <a:cubicBezTo>
                    <a:pt x="352" y="95"/>
                    <a:pt x="352" y="95"/>
                    <a:pt x="352" y="95"/>
                  </a:cubicBezTo>
                  <a:cubicBezTo>
                    <a:pt x="337" y="95"/>
                    <a:pt x="337" y="95"/>
                    <a:pt x="337" y="95"/>
                  </a:cubicBezTo>
                  <a:cubicBezTo>
                    <a:pt x="333" y="95"/>
                    <a:pt x="331" y="95"/>
                    <a:pt x="328" y="94"/>
                  </a:cubicBezTo>
                  <a:cubicBezTo>
                    <a:pt x="326" y="94"/>
                    <a:pt x="325" y="93"/>
                    <a:pt x="324" y="92"/>
                  </a:cubicBezTo>
                  <a:cubicBezTo>
                    <a:pt x="322" y="91"/>
                    <a:pt x="322" y="89"/>
                    <a:pt x="321" y="87"/>
                  </a:cubicBezTo>
                  <a:cubicBezTo>
                    <a:pt x="321" y="84"/>
                    <a:pt x="321" y="81"/>
                    <a:pt x="321" y="78"/>
                  </a:cubicBezTo>
                  <a:cubicBezTo>
                    <a:pt x="321" y="38"/>
                    <a:pt x="321" y="38"/>
                    <a:pt x="321" y="38"/>
                  </a:cubicBezTo>
                  <a:cubicBezTo>
                    <a:pt x="350" y="38"/>
                    <a:pt x="350" y="38"/>
                    <a:pt x="350" y="38"/>
                  </a:cubicBezTo>
                  <a:cubicBezTo>
                    <a:pt x="353" y="23"/>
                    <a:pt x="353" y="23"/>
                    <a:pt x="353" y="23"/>
                  </a:cubicBezTo>
                  <a:cubicBezTo>
                    <a:pt x="321" y="23"/>
                    <a:pt x="321" y="23"/>
                    <a:pt x="321" y="23"/>
                  </a:cubicBezTo>
                  <a:cubicBezTo>
                    <a:pt x="321" y="0"/>
                    <a:pt x="321" y="0"/>
                    <a:pt x="321" y="0"/>
                  </a:cubicBezTo>
                  <a:cubicBezTo>
                    <a:pt x="303" y="3"/>
                    <a:pt x="303" y="3"/>
                    <a:pt x="303" y="3"/>
                  </a:cubicBezTo>
                  <a:cubicBezTo>
                    <a:pt x="303" y="78"/>
                    <a:pt x="303" y="78"/>
                    <a:pt x="303" y="78"/>
                  </a:cubicBezTo>
                  <a:close/>
                  <a:moveTo>
                    <a:pt x="380" y="109"/>
                  </a:moveTo>
                  <a:cubicBezTo>
                    <a:pt x="380" y="52"/>
                    <a:pt x="380" y="52"/>
                    <a:pt x="380" y="52"/>
                  </a:cubicBezTo>
                  <a:cubicBezTo>
                    <a:pt x="380" y="49"/>
                    <a:pt x="380" y="47"/>
                    <a:pt x="381" y="45"/>
                  </a:cubicBezTo>
                  <a:cubicBezTo>
                    <a:pt x="381" y="43"/>
                    <a:pt x="382" y="41"/>
                    <a:pt x="383" y="39"/>
                  </a:cubicBezTo>
                  <a:cubicBezTo>
                    <a:pt x="384" y="38"/>
                    <a:pt x="386" y="37"/>
                    <a:pt x="388" y="36"/>
                  </a:cubicBezTo>
                  <a:cubicBezTo>
                    <a:pt x="390" y="35"/>
                    <a:pt x="394" y="35"/>
                    <a:pt x="398" y="35"/>
                  </a:cubicBezTo>
                  <a:cubicBezTo>
                    <a:pt x="402" y="35"/>
                    <a:pt x="405" y="35"/>
                    <a:pt x="408" y="36"/>
                  </a:cubicBezTo>
                  <a:cubicBezTo>
                    <a:pt x="410" y="37"/>
                    <a:pt x="412" y="38"/>
                    <a:pt x="413" y="39"/>
                  </a:cubicBezTo>
                  <a:cubicBezTo>
                    <a:pt x="414" y="41"/>
                    <a:pt x="415" y="43"/>
                    <a:pt x="415" y="45"/>
                  </a:cubicBezTo>
                  <a:cubicBezTo>
                    <a:pt x="416" y="47"/>
                    <a:pt x="416" y="49"/>
                    <a:pt x="416" y="52"/>
                  </a:cubicBezTo>
                  <a:cubicBezTo>
                    <a:pt x="416" y="109"/>
                    <a:pt x="416" y="109"/>
                    <a:pt x="416" y="109"/>
                  </a:cubicBezTo>
                  <a:cubicBezTo>
                    <a:pt x="434" y="109"/>
                    <a:pt x="434" y="109"/>
                    <a:pt x="434" y="109"/>
                  </a:cubicBezTo>
                  <a:cubicBezTo>
                    <a:pt x="434" y="50"/>
                    <a:pt x="434" y="50"/>
                    <a:pt x="434" y="50"/>
                  </a:cubicBezTo>
                  <a:cubicBezTo>
                    <a:pt x="434" y="47"/>
                    <a:pt x="434" y="45"/>
                    <a:pt x="434" y="43"/>
                  </a:cubicBezTo>
                  <a:cubicBezTo>
                    <a:pt x="435" y="42"/>
                    <a:pt x="436" y="40"/>
                    <a:pt x="437" y="39"/>
                  </a:cubicBezTo>
                  <a:cubicBezTo>
                    <a:pt x="438" y="37"/>
                    <a:pt x="440" y="37"/>
                    <a:pt x="442" y="36"/>
                  </a:cubicBezTo>
                  <a:cubicBezTo>
                    <a:pt x="445" y="35"/>
                    <a:pt x="448" y="35"/>
                    <a:pt x="452" y="35"/>
                  </a:cubicBezTo>
                  <a:cubicBezTo>
                    <a:pt x="456" y="35"/>
                    <a:pt x="459" y="35"/>
                    <a:pt x="461" y="36"/>
                  </a:cubicBezTo>
                  <a:cubicBezTo>
                    <a:pt x="464" y="37"/>
                    <a:pt x="466" y="38"/>
                    <a:pt x="467" y="39"/>
                  </a:cubicBezTo>
                  <a:cubicBezTo>
                    <a:pt x="468" y="41"/>
                    <a:pt x="469" y="43"/>
                    <a:pt x="469" y="45"/>
                  </a:cubicBezTo>
                  <a:cubicBezTo>
                    <a:pt x="469" y="47"/>
                    <a:pt x="469" y="49"/>
                    <a:pt x="469" y="52"/>
                  </a:cubicBezTo>
                  <a:cubicBezTo>
                    <a:pt x="469" y="109"/>
                    <a:pt x="469" y="109"/>
                    <a:pt x="469" y="109"/>
                  </a:cubicBezTo>
                  <a:cubicBezTo>
                    <a:pt x="487" y="109"/>
                    <a:pt x="487" y="109"/>
                    <a:pt x="487" y="109"/>
                  </a:cubicBezTo>
                  <a:cubicBezTo>
                    <a:pt x="487" y="48"/>
                    <a:pt x="487" y="48"/>
                    <a:pt x="487" y="48"/>
                  </a:cubicBezTo>
                  <a:cubicBezTo>
                    <a:pt x="487" y="38"/>
                    <a:pt x="484" y="31"/>
                    <a:pt x="478" y="27"/>
                  </a:cubicBezTo>
                  <a:cubicBezTo>
                    <a:pt x="472" y="23"/>
                    <a:pt x="463" y="20"/>
                    <a:pt x="452" y="20"/>
                  </a:cubicBezTo>
                  <a:cubicBezTo>
                    <a:pt x="446" y="20"/>
                    <a:pt x="440" y="21"/>
                    <a:pt x="435" y="23"/>
                  </a:cubicBezTo>
                  <a:cubicBezTo>
                    <a:pt x="431" y="25"/>
                    <a:pt x="427" y="27"/>
                    <a:pt x="425" y="30"/>
                  </a:cubicBezTo>
                  <a:cubicBezTo>
                    <a:pt x="422" y="27"/>
                    <a:pt x="419" y="25"/>
                    <a:pt x="414" y="23"/>
                  </a:cubicBezTo>
                  <a:cubicBezTo>
                    <a:pt x="409" y="21"/>
                    <a:pt x="404" y="20"/>
                    <a:pt x="398" y="20"/>
                  </a:cubicBezTo>
                  <a:cubicBezTo>
                    <a:pt x="386" y="20"/>
                    <a:pt x="377" y="23"/>
                    <a:pt x="371" y="27"/>
                  </a:cubicBezTo>
                  <a:cubicBezTo>
                    <a:pt x="365" y="31"/>
                    <a:pt x="362" y="38"/>
                    <a:pt x="362" y="48"/>
                  </a:cubicBezTo>
                  <a:cubicBezTo>
                    <a:pt x="362" y="109"/>
                    <a:pt x="362" y="109"/>
                    <a:pt x="362" y="109"/>
                  </a:cubicBezTo>
                  <a:cubicBezTo>
                    <a:pt x="380" y="109"/>
                    <a:pt x="380" y="109"/>
                    <a:pt x="380" y="109"/>
                  </a:cubicBezTo>
                  <a:close/>
                  <a:moveTo>
                    <a:pt x="514" y="80"/>
                  </a:moveTo>
                  <a:cubicBezTo>
                    <a:pt x="514" y="78"/>
                    <a:pt x="514" y="76"/>
                    <a:pt x="515" y="74"/>
                  </a:cubicBezTo>
                  <a:cubicBezTo>
                    <a:pt x="515" y="73"/>
                    <a:pt x="516" y="71"/>
                    <a:pt x="518" y="70"/>
                  </a:cubicBezTo>
                  <a:cubicBezTo>
                    <a:pt x="519" y="69"/>
                    <a:pt x="521" y="69"/>
                    <a:pt x="524" y="68"/>
                  </a:cubicBezTo>
                  <a:cubicBezTo>
                    <a:pt x="526" y="68"/>
                    <a:pt x="529" y="68"/>
                    <a:pt x="533" y="68"/>
                  </a:cubicBezTo>
                  <a:cubicBezTo>
                    <a:pt x="537" y="68"/>
                    <a:pt x="537" y="68"/>
                    <a:pt x="537" y="68"/>
                  </a:cubicBezTo>
                  <a:cubicBezTo>
                    <a:pt x="541" y="68"/>
                    <a:pt x="545" y="68"/>
                    <a:pt x="547" y="68"/>
                  </a:cubicBezTo>
                  <a:cubicBezTo>
                    <a:pt x="550" y="69"/>
                    <a:pt x="552" y="70"/>
                    <a:pt x="554" y="71"/>
                  </a:cubicBezTo>
                  <a:cubicBezTo>
                    <a:pt x="555" y="72"/>
                    <a:pt x="556" y="73"/>
                    <a:pt x="556" y="74"/>
                  </a:cubicBezTo>
                  <a:cubicBezTo>
                    <a:pt x="557" y="76"/>
                    <a:pt x="557" y="78"/>
                    <a:pt x="557" y="80"/>
                  </a:cubicBezTo>
                  <a:cubicBezTo>
                    <a:pt x="557" y="95"/>
                    <a:pt x="557" y="95"/>
                    <a:pt x="557" y="95"/>
                  </a:cubicBezTo>
                  <a:cubicBezTo>
                    <a:pt x="531" y="95"/>
                    <a:pt x="531" y="95"/>
                    <a:pt x="531" y="95"/>
                  </a:cubicBezTo>
                  <a:cubicBezTo>
                    <a:pt x="524" y="95"/>
                    <a:pt x="520" y="94"/>
                    <a:pt x="518" y="92"/>
                  </a:cubicBezTo>
                  <a:cubicBezTo>
                    <a:pt x="515" y="90"/>
                    <a:pt x="514" y="87"/>
                    <a:pt x="514" y="83"/>
                  </a:cubicBezTo>
                  <a:cubicBezTo>
                    <a:pt x="514" y="80"/>
                    <a:pt x="514" y="80"/>
                    <a:pt x="514" y="80"/>
                  </a:cubicBezTo>
                  <a:close/>
                  <a:moveTo>
                    <a:pt x="574" y="51"/>
                  </a:moveTo>
                  <a:cubicBezTo>
                    <a:pt x="574" y="42"/>
                    <a:pt x="571" y="35"/>
                    <a:pt x="565" y="30"/>
                  </a:cubicBezTo>
                  <a:cubicBezTo>
                    <a:pt x="559" y="25"/>
                    <a:pt x="549" y="23"/>
                    <a:pt x="535" y="23"/>
                  </a:cubicBezTo>
                  <a:cubicBezTo>
                    <a:pt x="530" y="23"/>
                    <a:pt x="525" y="23"/>
                    <a:pt x="520" y="23"/>
                  </a:cubicBezTo>
                  <a:cubicBezTo>
                    <a:pt x="516" y="23"/>
                    <a:pt x="512" y="23"/>
                    <a:pt x="509" y="23"/>
                  </a:cubicBezTo>
                  <a:cubicBezTo>
                    <a:pt x="505" y="38"/>
                    <a:pt x="505" y="38"/>
                    <a:pt x="505" y="38"/>
                  </a:cubicBezTo>
                  <a:cubicBezTo>
                    <a:pt x="509" y="38"/>
                    <a:pt x="514" y="37"/>
                    <a:pt x="519" y="37"/>
                  </a:cubicBezTo>
                  <a:cubicBezTo>
                    <a:pt x="525" y="37"/>
                    <a:pt x="530" y="37"/>
                    <a:pt x="535" y="37"/>
                  </a:cubicBezTo>
                  <a:cubicBezTo>
                    <a:pt x="540" y="37"/>
                    <a:pt x="544" y="38"/>
                    <a:pt x="547" y="38"/>
                  </a:cubicBezTo>
                  <a:cubicBezTo>
                    <a:pt x="550" y="39"/>
                    <a:pt x="552" y="40"/>
                    <a:pt x="553" y="42"/>
                  </a:cubicBezTo>
                  <a:cubicBezTo>
                    <a:pt x="555" y="43"/>
                    <a:pt x="556" y="45"/>
                    <a:pt x="556" y="47"/>
                  </a:cubicBezTo>
                  <a:cubicBezTo>
                    <a:pt x="557" y="49"/>
                    <a:pt x="557" y="51"/>
                    <a:pt x="557" y="54"/>
                  </a:cubicBezTo>
                  <a:cubicBezTo>
                    <a:pt x="557" y="59"/>
                    <a:pt x="557" y="59"/>
                    <a:pt x="557" y="59"/>
                  </a:cubicBezTo>
                  <a:cubicBezTo>
                    <a:pt x="555" y="58"/>
                    <a:pt x="552" y="57"/>
                    <a:pt x="548" y="56"/>
                  </a:cubicBezTo>
                  <a:cubicBezTo>
                    <a:pt x="544" y="55"/>
                    <a:pt x="539" y="54"/>
                    <a:pt x="532" y="54"/>
                  </a:cubicBezTo>
                  <a:cubicBezTo>
                    <a:pt x="520" y="54"/>
                    <a:pt x="511" y="56"/>
                    <a:pt x="506" y="60"/>
                  </a:cubicBezTo>
                  <a:cubicBezTo>
                    <a:pt x="500" y="64"/>
                    <a:pt x="497" y="71"/>
                    <a:pt x="497" y="80"/>
                  </a:cubicBezTo>
                  <a:cubicBezTo>
                    <a:pt x="497" y="84"/>
                    <a:pt x="497" y="84"/>
                    <a:pt x="497" y="84"/>
                  </a:cubicBezTo>
                  <a:cubicBezTo>
                    <a:pt x="497" y="92"/>
                    <a:pt x="500" y="99"/>
                    <a:pt x="505" y="103"/>
                  </a:cubicBezTo>
                  <a:cubicBezTo>
                    <a:pt x="510" y="107"/>
                    <a:pt x="519" y="109"/>
                    <a:pt x="531" y="109"/>
                  </a:cubicBezTo>
                  <a:cubicBezTo>
                    <a:pt x="557" y="109"/>
                    <a:pt x="557" y="109"/>
                    <a:pt x="557" y="109"/>
                  </a:cubicBezTo>
                  <a:cubicBezTo>
                    <a:pt x="563" y="109"/>
                    <a:pt x="568" y="108"/>
                    <a:pt x="570" y="106"/>
                  </a:cubicBezTo>
                  <a:cubicBezTo>
                    <a:pt x="573" y="104"/>
                    <a:pt x="574" y="100"/>
                    <a:pt x="574" y="95"/>
                  </a:cubicBezTo>
                  <a:cubicBezTo>
                    <a:pt x="574" y="51"/>
                    <a:pt x="574" y="51"/>
                    <a:pt x="574" y="51"/>
                  </a:cubicBezTo>
                  <a:close/>
                  <a:moveTo>
                    <a:pt x="605" y="109"/>
                  </a:moveTo>
                  <a:cubicBezTo>
                    <a:pt x="605" y="52"/>
                    <a:pt x="605" y="52"/>
                    <a:pt x="605" y="52"/>
                  </a:cubicBezTo>
                  <a:cubicBezTo>
                    <a:pt x="605" y="49"/>
                    <a:pt x="605" y="47"/>
                    <a:pt x="605" y="45"/>
                  </a:cubicBezTo>
                  <a:cubicBezTo>
                    <a:pt x="606" y="43"/>
                    <a:pt x="607" y="41"/>
                    <a:pt x="608" y="39"/>
                  </a:cubicBezTo>
                  <a:cubicBezTo>
                    <a:pt x="609" y="38"/>
                    <a:pt x="612" y="37"/>
                    <a:pt x="614" y="36"/>
                  </a:cubicBezTo>
                  <a:cubicBezTo>
                    <a:pt x="617" y="35"/>
                    <a:pt x="621" y="35"/>
                    <a:pt x="626" y="35"/>
                  </a:cubicBezTo>
                  <a:cubicBezTo>
                    <a:pt x="631" y="35"/>
                    <a:pt x="635" y="35"/>
                    <a:pt x="638" y="36"/>
                  </a:cubicBezTo>
                  <a:cubicBezTo>
                    <a:pt x="641" y="37"/>
                    <a:pt x="643" y="38"/>
                    <a:pt x="644" y="39"/>
                  </a:cubicBezTo>
                  <a:cubicBezTo>
                    <a:pt x="646" y="41"/>
                    <a:pt x="647" y="43"/>
                    <a:pt x="647" y="45"/>
                  </a:cubicBezTo>
                  <a:cubicBezTo>
                    <a:pt x="647" y="47"/>
                    <a:pt x="648" y="49"/>
                    <a:pt x="648" y="52"/>
                  </a:cubicBezTo>
                  <a:cubicBezTo>
                    <a:pt x="648" y="109"/>
                    <a:pt x="648" y="109"/>
                    <a:pt x="648" y="109"/>
                  </a:cubicBezTo>
                  <a:cubicBezTo>
                    <a:pt x="666" y="109"/>
                    <a:pt x="666" y="109"/>
                    <a:pt x="666" y="109"/>
                  </a:cubicBezTo>
                  <a:cubicBezTo>
                    <a:pt x="666" y="48"/>
                    <a:pt x="666" y="48"/>
                    <a:pt x="666" y="48"/>
                  </a:cubicBezTo>
                  <a:cubicBezTo>
                    <a:pt x="666" y="38"/>
                    <a:pt x="662" y="31"/>
                    <a:pt x="656" y="27"/>
                  </a:cubicBezTo>
                  <a:cubicBezTo>
                    <a:pt x="650" y="23"/>
                    <a:pt x="640" y="20"/>
                    <a:pt x="626" y="20"/>
                  </a:cubicBezTo>
                  <a:cubicBezTo>
                    <a:pt x="613" y="20"/>
                    <a:pt x="603" y="23"/>
                    <a:pt x="596" y="27"/>
                  </a:cubicBezTo>
                  <a:cubicBezTo>
                    <a:pt x="590" y="31"/>
                    <a:pt x="587" y="38"/>
                    <a:pt x="587" y="48"/>
                  </a:cubicBezTo>
                  <a:cubicBezTo>
                    <a:pt x="587" y="109"/>
                    <a:pt x="587" y="109"/>
                    <a:pt x="587" y="109"/>
                  </a:cubicBezTo>
                  <a:cubicBezTo>
                    <a:pt x="605" y="109"/>
                    <a:pt x="605" y="109"/>
                    <a:pt x="605" y="109"/>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8" name="Freeform 6">
              <a:extLst>
                <a:ext uri="{FF2B5EF4-FFF2-40B4-BE49-F238E27FC236}">
                  <a16:creationId xmlns:a16="http://schemas.microsoft.com/office/drawing/2014/main" id="{6BD4916A-C1A1-9DE1-E8F9-68AC734B0547}"/>
                </a:ext>
              </a:extLst>
            </p:cNvPr>
            <p:cNvSpPr>
              <a:spLocks noEditPoints="1"/>
            </p:cNvSpPr>
            <p:nvPr/>
          </p:nvSpPr>
          <p:spPr bwMode="ltGray">
            <a:xfrm>
              <a:off x="1473201" y="2752725"/>
              <a:ext cx="6546850" cy="1343025"/>
            </a:xfrm>
            <a:custGeom>
              <a:avLst/>
              <a:gdLst>
                <a:gd name="T0" fmla="*/ 2147483646 w 581"/>
                <a:gd name="T1" fmla="*/ 2147483646 h 119"/>
                <a:gd name="T2" fmla="*/ 2147483646 w 581"/>
                <a:gd name="T3" fmla="*/ 2147483646 h 119"/>
                <a:gd name="T4" fmla="*/ 2147483646 w 581"/>
                <a:gd name="T5" fmla="*/ 2147483646 h 119"/>
                <a:gd name="T6" fmla="*/ 0 w 581"/>
                <a:gd name="T7" fmla="*/ 2147483646 h 119"/>
                <a:gd name="T8" fmla="*/ 2147483646 w 581"/>
                <a:gd name="T9" fmla="*/ 2147483646 h 119"/>
                <a:gd name="T10" fmla="*/ 2147483646 w 581"/>
                <a:gd name="T11" fmla="*/ 2147483646 h 119"/>
                <a:gd name="T12" fmla="*/ 2147483646 w 581"/>
                <a:gd name="T13" fmla="*/ 2147483646 h 119"/>
                <a:gd name="T14" fmla="*/ 2147483646 w 581"/>
                <a:gd name="T15" fmla="*/ 2147483646 h 119"/>
                <a:gd name="T16" fmla="*/ 2147483646 w 581"/>
                <a:gd name="T17" fmla="*/ 2147483646 h 119"/>
                <a:gd name="T18" fmla="*/ 2147483646 w 581"/>
                <a:gd name="T19" fmla="*/ 2147483646 h 119"/>
                <a:gd name="T20" fmla="*/ 2147483646 w 581"/>
                <a:gd name="T21" fmla="*/ 2147483646 h 119"/>
                <a:gd name="T22" fmla="*/ 2147483646 w 581"/>
                <a:gd name="T23" fmla="*/ 2147483646 h 119"/>
                <a:gd name="T24" fmla="*/ 2147483646 w 581"/>
                <a:gd name="T25" fmla="*/ 2147483646 h 119"/>
                <a:gd name="T26" fmla="*/ 2147483646 w 581"/>
                <a:gd name="T27" fmla="*/ 2147483646 h 119"/>
                <a:gd name="T28" fmla="*/ 2147483646 w 581"/>
                <a:gd name="T29" fmla="*/ 2147483646 h 119"/>
                <a:gd name="T30" fmla="*/ 2147483646 w 581"/>
                <a:gd name="T31" fmla="*/ 2147483646 h 119"/>
                <a:gd name="T32" fmla="*/ 2147483646 w 581"/>
                <a:gd name="T33" fmla="*/ 2147483646 h 119"/>
                <a:gd name="T34" fmla="*/ 2147483646 w 581"/>
                <a:gd name="T35" fmla="*/ 2147483646 h 119"/>
                <a:gd name="T36" fmla="*/ 2147483646 w 581"/>
                <a:gd name="T37" fmla="*/ 2147483646 h 119"/>
                <a:gd name="T38" fmla="*/ 2147483646 w 581"/>
                <a:gd name="T39" fmla="*/ 2147483646 h 119"/>
                <a:gd name="T40" fmla="*/ 2147483646 w 581"/>
                <a:gd name="T41" fmla="*/ 2147483646 h 119"/>
                <a:gd name="T42" fmla="*/ 2147483646 w 581"/>
                <a:gd name="T43" fmla="*/ 2147483646 h 119"/>
                <a:gd name="T44" fmla="*/ 2147483646 w 581"/>
                <a:gd name="T45" fmla="*/ 2147483646 h 119"/>
                <a:gd name="T46" fmla="*/ 2147483646 w 581"/>
                <a:gd name="T47" fmla="*/ 2147483646 h 119"/>
                <a:gd name="T48" fmla="*/ 2147483646 w 581"/>
                <a:gd name="T49" fmla="*/ 2147483646 h 119"/>
                <a:gd name="T50" fmla="*/ 2147483646 w 581"/>
                <a:gd name="T51" fmla="*/ 2147483646 h 119"/>
                <a:gd name="T52" fmla="*/ 2147483646 w 581"/>
                <a:gd name="T53" fmla="*/ 2147483646 h 119"/>
                <a:gd name="T54" fmla="*/ 2147483646 w 581"/>
                <a:gd name="T55" fmla="*/ 2147483646 h 119"/>
                <a:gd name="T56" fmla="*/ 2147483646 w 581"/>
                <a:gd name="T57" fmla="*/ 2147483646 h 119"/>
                <a:gd name="T58" fmla="*/ 2147483646 w 581"/>
                <a:gd name="T59" fmla="*/ 0 h 119"/>
                <a:gd name="T60" fmla="*/ 2147483646 w 581"/>
                <a:gd name="T61" fmla="*/ 2147483646 h 119"/>
                <a:gd name="T62" fmla="*/ 2147483646 w 581"/>
                <a:gd name="T63" fmla="*/ 2147483646 h 119"/>
                <a:gd name="T64" fmla="*/ 2147483646 w 581"/>
                <a:gd name="T65" fmla="*/ 2147483646 h 119"/>
                <a:gd name="T66" fmla="*/ 2147483646 w 581"/>
                <a:gd name="T67" fmla="*/ 2147483646 h 119"/>
                <a:gd name="T68" fmla="*/ 2147483646 w 581"/>
                <a:gd name="T69" fmla="*/ 2147483646 h 119"/>
                <a:gd name="T70" fmla="*/ 2147483646 w 581"/>
                <a:gd name="T71" fmla="*/ 2147483646 h 119"/>
                <a:gd name="T72" fmla="*/ 2147483646 w 581"/>
                <a:gd name="T73" fmla="*/ 2147483646 h 119"/>
                <a:gd name="T74" fmla="*/ 2147483646 w 581"/>
                <a:gd name="T75" fmla="*/ 2147483646 h 119"/>
                <a:gd name="T76" fmla="*/ 2147483646 w 581"/>
                <a:gd name="T77" fmla="*/ 2147483646 h 119"/>
                <a:gd name="T78" fmla="*/ 2147483646 w 581"/>
                <a:gd name="T79" fmla="*/ 2147483646 h 119"/>
                <a:gd name="T80" fmla="*/ 2147483646 w 581"/>
                <a:gd name="T81" fmla="*/ 2147483646 h 119"/>
                <a:gd name="T82" fmla="*/ 2147483646 w 581"/>
                <a:gd name="T83" fmla="*/ 2147483646 h 119"/>
                <a:gd name="T84" fmla="*/ 2147483646 w 581"/>
                <a:gd name="T85" fmla="*/ 2147483646 h 119"/>
                <a:gd name="T86" fmla="*/ 2147483646 w 581"/>
                <a:gd name="T87" fmla="*/ 2147483646 h 119"/>
                <a:gd name="T88" fmla="*/ 2147483646 w 581"/>
                <a:gd name="T89" fmla="*/ 2147483646 h 119"/>
                <a:gd name="T90" fmla="*/ 2147483646 w 581"/>
                <a:gd name="T91" fmla="*/ 2147483646 h 119"/>
                <a:gd name="T92" fmla="*/ 2147483646 w 581"/>
                <a:gd name="T93" fmla="*/ 2147483646 h 119"/>
                <a:gd name="T94" fmla="*/ 2147483646 w 581"/>
                <a:gd name="T95" fmla="*/ 2147483646 h 119"/>
                <a:gd name="T96" fmla="*/ 2147483646 w 581"/>
                <a:gd name="T97" fmla="*/ 2147483646 h 119"/>
                <a:gd name="T98" fmla="*/ 2147483646 w 581"/>
                <a:gd name="T99" fmla="*/ 2147483646 h 119"/>
                <a:gd name="T100" fmla="*/ 2147483646 w 581"/>
                <a:gd name="T101" fmla="*/ 2147483646 h 119"/>
                <a:gd name="T102" fmla="*/ 2147483646 w 581"/>
                <a:gd name="T103" fmla="*/ 2147483646 h 119"/>
                <a:gd name="T104" fmla="*/ 2147483646 w 581"/>
                <a:gd name="T105" fmla="*/ 2147483646 h 119"/>
                <a:gd name="T106" fmla="*/ 2147483646 w 581"/>
                <a:gd name="T107" fmla="*/ 2147483646 h 119"/>
                <a:gd name="T108" fmla="*/ 2147483646 w 581"/>
                <a:gd name="T109" fmla="*/ 2147483646 h 119"/>
                <a:gd name="T110" fmla="*/ 2147483646 w 581"/>
                <a:gd name="T111" fmla="*/ 2147483646 h 119"/>
                <a:gd name="T112" fmla="*/ 2147483646 w 581"/>
                <a:gd name="T113" fmla="*/ 2147483646 h 119"/>
                <a:gd name="T114" fmla="*/ 2147483646 w 581"/>
                <a:gd name="T115" fmla="*/ 2147483646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119">
                  <a:moveTo>
                    <a:pt x="30" y="66"/>
                  </a:moveTo>
                  <a:cubicBezTo>
                    <a:pt x="27" y="66"/>
                    <a:pt x="25" y="65"/>
                    <a:pt x="23" y="65"/>
                  </a:cubicBezTo>
                  <a:cubicBezTo>
                    <a:pt x="21" y="64"/>
                    <a:pt x="20" y="63"/>
                    <a:pt x="19" y="63"/>
                  </a:cubicBezTo>
                  <a:cubicBezTo>
                    <a:pt x="17" y="60"/>
                    <a:pt x="17" y="60"/>
                    <a:pt x="17" y="60"/>
                  </a:cubicBezTo>
                  <a:cubicBezTo>
                    <a:pt x="17" y="59"/>
                    <a:pt x="17" y="57"/>
                    <a:pt x="17" y="56"/>
                  </a:cubicBezTo>
                  <a:cubicBezTo>
                    <a:pt x="17" y="52"/>
                    <a:pt x="18" y="50"/>
                    <a:pt x="20" y="49"/>
                  </a:cubicBezTo>
                  <a:cubicBezTo>
                    <a:pt x="23" y="47"/>
                    <a:pt x="27" y="47"/>
                    <a:pt x="33" y="47"/>
                  </a:cubicBezTo>
                  <a:cubicBezTo>
                    <a:pt x="39" y="47"/>
                    <a:pt x="39" y="47"/>
                    <a:pt x="39" y="47"/>
                  </a:cubicBezTo>
                  <a:cubicBezTo>
                    <a:pt x="46" y="47"/>
                    <a:pt x="46" y="47"/>
                    <a:pt x="46" y="47"/>
                  </a:cubicBezTo>
                  <a:cubicBezTo>
                    <a:pt x="49" y="47"/>
                    <a:pt x="52" y="47"/>
                    <a:pt x="56" y="47"/>
                  </a:cubicBezTo>
                  <a:cubicBezTo>
                    <a:pt x="60" y="47"/>
                    <a:pt x="64" y="47"/>
                    <a:pt x="69" y="47"/>
                  </a:cubicBezTo>
                  <a:cubicBezTo>
                    <a:pt x="72" y="32"/>
                    <a:pt x="72" y="32"/>
                    <a:pt x="72" y="32"/>
                  </a:cubicBezTo>
                  <a:cubicBezTo>
                    <a:pt x="64" y="32"/>
                    <a:pt x="58" y="32"/>
                    <a:pt x="52" y="32"/>
                  </a:cubicBezTo>
                  <a:cubicBezTo>
                    <a:pt x="35" y="32"/>
                    <a:pt x="35" y="32"/>
                    <a:pt x="35" y="32"/>
                  </a:cubicBezTo>
                  <a:cubicBezTo>
                    <a:pt x="22" y="32"/>
                    <a:pt x="13" y="34"/>
                    <a:pt x="8" y="38"/>
                  </a:cubicBezTo>
                  <a:cubicBezTo>
                    <a:pt x="3" y="43"/>
                    <a:pt x="0" y="49"/>
                    <a:pt x="0" y="56"/>
                  </a:cubicBezTo>
                  <a:cubicBezTo>
                    <a:pt x="0" y="59"/>
                    <a:pt x="0" y="59"/>
                    <a:pt x="0" y="59"/>
                  </a:cubicBezTo>
                  <a:cubicBezTo>
                    <a:pt x="0" y="62"/>
                    <a:pt x="0" y="64"/>
                    <a:pt x="1" y="67"/>
                  </a:cubicBezTo>
                  <a:cubicBezTo>
                    <a:pt x="2" y="69"/>
                    <a:pt x="3" y="72"/>
                    <a:pt x="5" y="74"/>
                  </a:cubicBezTo>
                  <a:cubicBezTo>
                    <a:pt x="7" y="76"/>
                    <a:pt x="10" y="78"/>
                    <a:pt x="13" y="79"/>
                  </a:cubicBezTo>
                  <a:cubicBezTo>
                    <a:pt x="16" y="80"/>
                    <a:pt x="19" y="81"/>
                    <a:pt x="23" y="82"/>
                  </a:cubicBezTo>
                  <a:cubicBezTo>
                    <a:pt x="44" y="83"/>
                    <a:pt x="44" y="83"/>
                    <a:pt x="44" y="83"/>
                  </a:cubicBezTo>
                  <a:cubicBezTo>
                    <a:pt x="47" y="84"/>
                    <a:pt x="49" y="84"/>
                    <a:pt x="51" y="85"/>
                  </a:cubicBezTo>
                  <a:cubicBezTo>
                    <a:pt x="52" y="85"/>
                    <a:pt x="53" y="86"/>
                    <a:pt x="54" y="87"/>
                  </a:cubicBezTo>
                  <a:cubicBezTo>
                    <a:pt x="56" y="90"/>
                    <a:pt x="56" y="90"/>
                    <a:pt x="56" y="90"/>
                  </a:cubicBezTo>
                  <a:cubicBezTo>
                    <a:pt x="56" y="91"/>
                    <a:pt x="56" y="92"/>
                    <a:pt x="56" y="94"/>
                  </a:cubicBezTo>
                  <a:cubicBezTo>
                    <a:pt x="56" y="98"/>
                    <a:pt x="55" y="101"/>
                    <a:pt x="53" y="102"/>
                  </a:cubicBezTo>
                  <a:cubicBezTo>
                    <a:pt x="50" y="104"/>
                    <a:pt x="46" y="104"/>
                    <a:pt x="39" y="104"/>
                  </a:cubicBezTo>
                  <a:cubicBezTo>
                    <a:pt x="34" y="104"/>
                    <a:pt x="28" y="104"/>
                    <a:pt x="22" y="104"/>
                  </a:cubicBezTo>
                  <a:cubicBezTo>
                    <a:pt x="15" y="104"/>
                    <a:pt x="9" y="104"/>
                    <a:pt x="3" y="104"/>
                  </a:cubicBezTo>
                  <a:cubicBezTo>
                    <a:pt x="0" y="119"/>
                    <a:pt x="0" y="119"/>
                    <a:pt x="0" y="119"/>
                  </a:cubicBezTo>
                  <a:cubicBezTo>
                    <a:pt x="7" y="119"/>
                    <a:pt x="13" y="119"/>
                    <a:pt x="20" y="119"/>
                  </a:cubicBezTo>
                  <a:cubicBezTo>
                    <a:pt x="27" y="119"/>
                    <a:pt x="33" y="119"/>
                    <a:pt x="38" y="119"/>
                  </a:cubicBezTo>
                  <a:cubicBezTo>
                    <a:pt x="50" y="119"/>
                    <a:pt x="59" y="117"/>
                    <a:pt x="65" y="112"/>
                  </a:cubicBezTo>
                  <a:cubicBezTo>
                    <a:pt x="71" y="108"/>
                    <a:pt x="74" y="102"/>
                    <a:pt x="74" y="94"/>
                  </a:cubicBezTo>
                  <a:cubicBezTo>
                    <a:pt x="74" y="92"/>
                    <a:pt x="74" y="92"/>
                    <a:pt x="74" y="92"/>
                  </a:cubicBezTo>
                  <a:cubicBezTo>
                    <a:pt x="74" y="89"/>
                    <a:pt x="74" y="87"/>
                    <a:pt x="73" y="84"/>
                  </a:cubicBezTo>
                  <a:cubicBezTo>
                    <a:pt x="72" y="81"/>
                    <a:pt x="71" y="79"/>
                    <a:pt x="69" y="77"/>
                  </a:cubicBezTo>
                  <a:cubicBezTo>
                    <a:pt x="68" y="74"/>
                    <a:pt x="65" y="72"/>
                    <a:pt x="62" y="71"/>
                  </a:cubicBezTo>
                  <a:cubicBezTo>
                    <a:pt x="59" y="69"/>
                    <a:pt x="55" y="68"/>
                    <a:pt x="50" y="68"/>
                  </a:cubicBezTo>
                  <a:cubicBezTo>
                    <a:pt x="30" y="66"/>
                    <a:pt x="30" y="66"/>
                    <a:pt x="30" y="66"/>
                  </a:cubicBezTo>
                  <a:close/>
                  <a:moveTo>
                    <a:pt x="101" y="89"/>
                  </a:moveTo>
                  <a:cubicBezTo>
                    <a:pt x="101" y="87"/>
                    <a:pt x="102" y="85"/>
                    <a:pt x="102" y="83"/>
                  </a:cubicBezTo>
                  <a:cubicBezTo>
                    <a:pt x="103" y="82"/>
                    <a:pt x="104" y="81"/>
                    <a:pt x="105" y="80"/>
                  </a:cubicBezTo>
                  <a:cubicBezTo>
                    <a:pt x="107" y="79"/>
                    <a:pt x="109" y="78"/>
                    <a:pt x="111" y="78"/>
                  </a:cubicBezTo>
                  <a:cubicBezTo>
                    <a:pt x="113" y="77"/>
                    <a:pt x="117" y="77"/>
                    <a:pt x="120" y="77"/>
                  </a:cubicBezTo>
                  <a:cubicBezTo>
                    <a:pt x="124" y="77"/>
                    <a:pt x="124" y="77"/>
                    <a:pt x="124" y="77"/>
                  </a:cubicBezTo>
                  <a:cubicBezTo>
                    <a:pt x="129" y="77"/>
                    <a:pt x="132" y="77"/>
                    <a:pt x="135" y="78"/>
                  </a:cubicBezTo>
                  <a:cubicBezTo>
                    <a:pt x="137" y="78"/>
                    <a:pt x="139" y="79"/>
                    <a:pt x="141" y="80"/>
                  </a:cubicBezTo>
                  <a:cubicBezTo>
                    <a:pt x="142" y="81"/>
                    <a:pt x="143" y="82"/>
                    <a:pt x="144" y="84"/>
                  </a:cubicBezTo>
                  <a:cubicBezTo>
                    <a:pt x="144" y="85"/>
                    <a:pt x="144" y="87"/>
                    <a:pt x="144" y="89"/>
                  </a:cubicBezTo>
                  <a:cubicBezTo>
                    <a:pt x="144" y="104"/>
                    <a:pt x="144" y="104"/>
                    <a:pt x="144" y="104"/>
                  </a:cubicBezTo>
                  <a:cubicBezTo>
                    <a:pt x="118" y="104"/>
                    <a:pt x="118" y="104"/>
                    <a:pt x="118" y="104"/>
                  </a:cubicBezTo>
                  <a:cubicBezTo>
                    <a:pt x="112" y="104"/>
                    <a:pt x="107" y="103"/>
                    <a:pt x="105" y="101"/>
                  </a:cubicBezTo>
                  <a:cubicBezTo>
                    <a:pt x="102" y="99"/>
                    <a:pt x="101" y="97"/>
                    <a:pt x="101" y="93"/>
                  </a:cubicBezTo>
                  <a:cubicBezTo>
                    <a:pt x="101" y="89"/>
                    <a:pt x="101" y="89"/>
                    <a:pt x="101" y="89"/>
                  </a:cubicBezTo>
                  <a:close/>
                  <a:moveTo>
                    <a:pt x="161" y="60"/>
                  </a:moveTo>
                  <a:cubicBezTo>
                    <a:pt x="161" y="51"/>
                    <a:pt x="158" y="44"/>
                    <a:pt x="152" y="39"/>
                  </a:cubicBezTo>
                  <a:cubicBezTo>
                    <a:pt x="146" y="34"/>
                    <a:pt x="136" y="32"/>
                    <a:pt x="122" y="32"/>
                  </a:cubicBezTo>
                  <a:cubicBezTo>
                    <a:pt x="117" y="32"/>
                    <a:pt x="113" y="32"/>
                    <a:pt x="108" y="32"/>
                  </a:cubicBezTo>
                  <a:cubicBezTo>
                    <a:pt x="103" y="32"/>
                    <a:pt x="99" y="32"/>
                    <a:pt x="96" y="32"/>
                  </a:cubicBezTo>
                  <a:cubicBezTo>
                    <a:pt x="93" y="47"/>
                    <a:pt x="93" y="47"/>
                    <a:pt x="93" y="47"/>
                  </a:cubicBezTo>
                  <a:cubicBezTo>
                    <a:pt x="97" y="47"/>
                    <a:pt x="101" y="47"/>
                    <a:pt x="107" y="47"/>
                  </a:cubicBezTo>
                  <a:cubicBezTo>
                    <a:pt x="112" y="47"/>
                    <a:pt x="117" y="47"/>
                    <a:pt x="122" y="47"/>
                  </a:cubicBezTo>
                  <a:cubicBezTo>
                    <a:pt x="127" y="47"/>
                    <a:pt x="131" y="47"/>
                    <a:pt x="134" y="48"/>
                  </a:cubicBezTo>
                  <a:cubicBezTo>
                    <a:pt x="137" y="48"/>
                    <a:pt x="139" y="49"/>
                    <a:pt x="141" y="51"/>
                  </a:cubicBezTo>
                  <a:cubicBezTo>
                    <a:pt x="142" y="52"/>
                    <a:pt x="143" y="54"/>
                    <a:pt x="144" y="56"/>
                  </a:cubicBezTo>
                  <a:cubicBezTo>
                    <a:pt x="144" y="58"/>
                    <a:pt x="144" y="60"/>
                    <a:pt x="144" y="63"/>
                  </a:cubicBezTo>
                  <a:cubicBezTo>
                    <a:pt x="144" y="68"/>
                    <a:pt x="144" y="68"/>
                    <a:pt x="144" y="68"/>
                  </a:cubicBezTo>
                  <a:cubicBezTo>
                    <a:pt x="142" y="67"/>
                    <a:pt x="140" y="66"/>
                    <a:pt x="136" y="65"/>
                  </a:cubicBezTo>
                  <a:cubicBezTo>
                    <a:pt x="132" y="64"/>
                    <a:pt x="126" y="63"/>
                    <a:pt x="120" y="63"/>
                  </a:cubicBezTo>
                  <a:cubicBezTo>
                    <a:pt x="107" y="63"/>
                    <a:pt x="99" y="65"/>
                    <a:pt x="93" y="69"/>
                  </a:cubicBezTo>
                  <a:cubicBezTo>
                    <a:pt x="87" y="73"/>
                    <a:pt x="84" y="80"/>
                    <a:pt x="84" y="89"/>
                  </a:cubicBezTo>
                  <a:cubicBezTo>
                    <a:pt x="84" y="93"/>
                    <a:pt x="84" y="93"/>
                    <a:pt x="84" y="93"/>
                  </a:cubicBezTo>
                  <a:cubicBezTo>
                    <a:pt x="84" y="101"/>
                    <a:pt x="87" y="108"/>
                    <a:pt x="92" y="112"/>
                  </a:cubicBezTo>
                  <a:cubicBezTo>
                    <a:pt x="97" y="116"/>
                    <a:pt x="106" y="119"/>
                    <a:pt x="118" y="119"/>
                  </a:cubicBezTo>
                  <a:cubicBezTo>
                    <a:pt x="144" y="119"/>
                    <a:pt x="144" y="119"/>
                    <a:pt x="144" y="119"/>
                  </a:cubicBezTo>
                  <a:cubicBezTo>
                    <a:pt x="151" y="119"/>
                    <a:pt x="155" y="117"/>
                    <a:pt x="158" y="115"/>
                  </a:cubicBezTo>
                  <a:cubicBezTo>
                    <a:pt x="160" y="113"/>
                    <a:pt x="161" y="110"/>
                    <a:pt x="161" y="104"/>
                  </a:cubicBezTo>
                  <a:cubicBezTo>
                    <a:pt x="161" y="60"/>
                    <a:pt x="161" y="60"/>
                    <a:pt x="161" y="60"/>
                  </a:cubicBezTo>
                  <a:close/>
                  <a:moveTo>
                    <a:pt x="195" y="119"/>
                  </a:moveTo>
                  <a:cubicBezTo>
                    <a:pt x="195" y="61"/>
                    <a:pt x="195" y="61"/>
                    <a:pt x="195" y="61"/>
                  </a:cubicBezTo>
                  <a:cubicBezTo>
                    <a:pt x="195" y="58"/>
                    <a:pt x="195" y="56"/>
                    <a:pt x="196" y="54"/>
                  </a:cubicBezTo>
                  <a:cubicBezTo>
                    <a:pt x="196" y="52"/>
                    <a:pt x="197" y="50"/>
                    <a:pt x="198" y="49"/>
                  </a:cubicBezTo>
                  <a:cubicBezTo>
                    <a:pt x="200" y="47"/>
                    <a:pt x="202" y="46"/>
                    <a:pt x="205" y="45"/>
                  </a:cubicBezTo>
                  <a:cubicBezTo>
                    <a:pt x="208" y="45"/>
                    <a:pt x="211" y="44"/>
                    <a:pt x="217" y="44"/>
                  </a:cubicBezTo>
                  <a:cubicBezTo>
                    <a:pt x="222" y="44"/>
                    <a:pt x="226" y="45"/>
                    <a:pt x="228" y="45"/>
                  </a:cubicBezTo>
                  <a:cubicBezTo>
                    <a:pt x="231" y="46"/>
                    <a:pt x="233" y="47"/>
                    <a:pt x="235" y="49"/>
                  </a:cubicBezTo>
                  <a:cubicBezTo>
                    <a:pt x="236" y="50"/>
                    <a:pt x="237" y="52"/>
                    <a:pt x="237" y="54"/>
                  </a:cubicBezTo>
                  <a:cubicBezTo>
                    <a:pt x="238" y="56"/>
                    <a:pt x="238" y="58"/>
                    <a:pt x="238" y="61"/>
                  </a:cubicBezTo>
                  <a:cubicBezTo>
                    <a:pt x="238" y="119"/>
                    <a:pt x="238" y="119"/>
                    <a:pt x="238" y="119"/>
                  </a:cubicBezTo>
                  <a:cubicBezTo>
                    <a:pt x="256" y="119"/>
                    <a:pt x="256" y="119"/>
                    <a:pt x="256" y="119"/>
                  </a:cubicBezTo>
                  <a:cubicBezTo>
                    <a:pt x="256" y="58"/>
                    <a:pt x="256" y="58"/>
                    <a:pt x="256" y="58"/>
                  </a:cubicBezTo>
                  <a:cubicBezTo>
                    <a:pt x="256" y="48"/>
                    <a:pt x="253" y="41"/>
                    <a:pt x="246" y="36"/>
                  </a:cubicBezTo>
                  <a:cubicBezTo>
                    <a:pt x="240" y="32"/>
                    <a:pt x="230" y="30"/>
                    <a:pt x="217" y="30"/>
                  </a:cubicBezTo>
                  <a:cubicBezTo>
                    <a:pt x="203" y="30"/>
                    <a:pt x="193" y="32"/>
                    <a:pt x="187" y="36"/>
                  </a:cubicBezTo>
                  <a:cubicBezTo>
                    <a:pt x="180" y="41"/>
                    <a:pt x="177" y="48"/>
                    <a:pt x="177" y="58"/>
                  </a:cubicBezTo>
                  <a:cubicBezTo>
                    <a:pt x="177" y="119"/>
                    <a:pt x="177" y="119"/>
                    <a:pt x="177" y="119"/>
                  </a:cubicBezTo>
                  <a:cubicBezTo>
                    <a:pt x="195" y="119"/>
                    <a:pt x="195" y="119"/>
                    <a:pt x="195" y="119"/>
                  </a:cubicBezTo>
                  <a:close/>
                  <a:moveTo>
                    <a:pt x="308" y="104"/>
                  </a:moveTo>
                  <a:cubicBezTo>
                    <a:pt x="303" y="104"/>
                    <a:pt x="299" y="104"/>
                    <a:pt x="296" y="103"/>
                  </a:cubicBezTo>
                  <a:cubicBezTo>
                    <a:pt x="293" y="103"/>
                    <a:pt x="291" y="101"/>
                    <a:pt x="289" y="99"/>
                  </a:cubicBezTo>
                  <a:cubicBezTo>
                    <a:pt x="288" y="97"/>
                    <a:pt x="287" y="94"/>
                    <a:pt x="286" y="91"/>
                  </a:cubicBezTo>
                  <a:cubicBezTo>
                    <a:pt x="286" y="87"/>
                    <a:pt x="285" y="83"/>
                    <a:pt x="285" y="77"/>
                  </a:cubicBezTo>
                  <a:cubicBezTo>
                    <a:pt x="285" y="71"/>
                    <a:pt x="285" y="71"/>
                    <a:pt x="285" y="71"/>
                  </a:cubicBezTo>
                  <a:cubicBezTo>
                    <a:pt x="285" y="65"/>
                    <a:pt x="286" y="61"/>
                    <a:pt x="286" y="57"/>
                  </a:cubicBezTo>
                  <a:cubicBezTo>
                    <a:pt x="287" y="54"/>
                    <a:pt x="288" y="51"/>
                    <a:pt x="289" y="49"/>
                  </a:cubicBezTo>
                  <a:cubicBezTo>
                    <a:pt x="291" y="47"/>
                    <a:pt x="293" y="46"/>
                    <a:pt x="296" y="45"/>
                  </a:cubicBezTo>
                  <a:cubicBezTo>
                    <a:pt x="299" y="44"/>
                    <a:pt x="303" y="44"/>
                    <a:pt x="308" y="44"/>
                  </a:cubicBezTo>
                  <a:cubicBezTo>
                    <a:pt x="312" y="44"/>
                    <a:pt x="316" y="44"/>
                    <a:pt x="319" y="45"/>
                  </a:cubicBezTo>
                  <a:cubicBezTo>
                    <a:pt x="322" y="45"/>
                    <a:pt x="324" y="46"/>
                    <a:pt x="326" y="48"/>
                  </a:cubicBezTo>
                  <a:cubicBezTo>
                    <a:pt x="328" y="50"/>
                    <a:pt x="329" y="52"/>
                    <a:pt x="330" y="55"/>
                  </a:cubicBezTo>
                  <a:cubicBezTo>
                    <a:pt x="330" y="57"/>
                    <a:pt x="331" y="61"/>
                    <a:pt x="331" y="65"/>
                  </a:cubicBezTo>
                  <a:cubicBezTo>
                    <a:pt x="331" y="104"/>
                    <a:pt x="331" y="104"/>
                    <a:pt x="331" y="104"/>
                  </a:cubicBezTo>
                  <a:cubicBezTo>
                    <a:pt x="308" y="104"/>
                    <a:pt x="308" y="104"/>
                    <a:pt x="308" y="104"/>
                  </a:cubicBezTo>
                  <a:close/>
                  <a:moveTo>
                    <a:pt x="331" y="119"/>
                  </a:moveTo>
                  <a:cubicBezTo>
                    <a:pt x="338" y="119"/>
                    <a:pt x="343" y="117"/>
                    <a:pt x="345" y="115"/>
                  </a:cubicBezTo>
                  <a:cubicBezTo>
                    <a:pt x="348" y="113"/>
                    <a:pt x="349" y="109"/>
                    <a:pt x="349" y="104"/>
                  </a:cubicBezTo>
                  <a:cubicBezTo>
                    <a:pt x="349" y="0"/>
                    <a:pt x="349" y="0"/>
                    <a:pt x="349" y="0"/>
                  </a:cubicBezTo>
                  <a:cubicBezTo>
                    <a:pt x="331" y="0"/>
                    <a:pt x="331" y="0"/>
                    <a:pt x="331" y="0"/>
                  </a:cubicBezTo>
                  <a:cubicBezTo>
                    <a:pt x="331" y="36"/>
                    <a:pt x="331" y="36"/>
                    <a:pt x="331" y="36"/>
                  </a:cubicBezTo>
                  <a:cubicBezTo>
                    <a:pt x="328" y="34"/>
                    <a:pt x="325" y="33"/>
                    <a:pt x="321" y="31"/>
                  </a:cubicBezTo>
                  <a:cubicBezTo>
                    <a:pt x="317" y="30"/>
                    <a:pt x="312" y="30"/>
                    <a:pt x="306" y="30"/>
                  </a:cubicBezTo>
                  <a:cubicBezTo>
                    <a:pt x="298" y="30"/>
                    <a:pt x="292" y="31"/>
                    <a:pt x="287" y="32"/>
                  </a:cubicBezTo>
                  <a:cubicBezTo>
                    <a:pt x="282" y="34"/>
                    <a:pt x="278" y="37"/>
                    <a:pt x="275" y="40"/>
                  </a:cubicBezTo>
                  <a:cubicBezTo>
                    <a:pt x="272" y="43"/>
                    <a:pt x="270" y="48"/>
                    <a:pt x="269" y="53"/>
                  </a:cubicBezTo>
                  <a:cubicBezTo>
                    <a:pt x="267" y="58"/>
                    <a:pt x="267" y="64"/>
                    <a:pt x="267" y="71"/>
                  </a:cubicBezTo>
                  <a:cubicBezTo>
                    <a:pt x="267" y="77"/>
                    <a:pt x="267" y="77"/>
                    <a:pt x="267" y="77"/>
                  </a:cubicBezTo>
                  <a:cubicBezTo>
                    <a:pt x="267" y="84"/>
                    <a:pt x="268" y="91"/>
                    <a:pt x="269" y="96"/>
                  </a:cubicBezTo>
                  <a:cubicBezTo>
                    <a:pt x="270" y="101"/>
                    <a:pt x="272" y="106"/>
                    <a:pt x="275" y="109"/>
                  </a:cubicBezTo>
                  <a:cubicBezTo>
                    <a:pt x="279" y="112"/>
                    <a:pt x="283" y="115"/>
                    <a:pt x="288" y="116"/>
                  </a:cubicBezTo>
                  <a:cubicBezTo>
                    <a:pt x="293" y="118"/>
                    <a:pt x="299" y="119"/>
                    <a:pt x="307" y="119"/>
                  </a:cubicBezTo>
                  <a:cubicBezTo>
                    <a:pt x="331" y="119"/>
                    <a:pt x="331" y="119"/>
                    <a:pt x="331" y="119"/>
                  </a:cubicBezTo>
                  <a:close/>
                  <a:moveTo>
                    <a:pt x="425" y="82"/>
                  </a:moveTo>
                  <a:cubicBezTo>
                    <a:pt x="427" y="82"/>
                    <a:pt x="429" y="82"/>
                    <a:pt x="431" y="81"/>
                  </a:cubicBezTo>
                  <a:cubicBezTo>
                    <a:pt x="432" y="81"/>
                    <a:pt x="434" y="80"/>
                    <a:pt x="435" y="79"/>
                  </a:cubicBezTo>
                  <a:cubicBezTo>
                    <a:pt x="436" y="77"/>
                    <a:pt x="436" y="76"/>
                    <a:pt x="437" y="73"/>
                  </a:cubicBezTo>
                  <a:cubicBezTo>
                    <a:pt x="437" y="71"/>
                    <a:pt x="438" y="68"/>
                    <a:pt x="438" y="64"/>
                  </a:cubicBezTo>
                  <a:cubicBezTo>
                    <a:pt x="438" y="61"/>
                    <a:pt x="438" y="61"/>
                    <a:pt x="438" y="61"/>
                  </a:cubicBezTo>
                  <a:cubicBezTo>
                    <a:pt x="438" y="57"/>
                    <a:pt x="437" y="53"/>
                    <a:pt x="436" y="49"/>
                  </a:cubicBezTo>
                  <a:cubicBezTo>
                    <a:pt x="435" y="46"/>
                    <a:pt x="433" y="42"/>
                    <a:pt x="430" y="39"/>
                  </a:cubicBezTo>
                  <a:cubicBezTo>
                    <a:pt x="427" y="36"/>
                    <a:pt x="424" y="34"/>
                    <a:pt x="419" y="32"/>
                  </a:cubicBezTo>
                  <a:cubicBezTo>
                    <a:pt x="414" y="31"/>
                    <a:pt x="408" y="30"/>
                    <a:pt x="400" y="30"/>
                  </a:cubicBezTo>
                  <a:cubicBezTo>
                    <a:pt x="392" y="30"/>
                    <a:pt x="385" y="31"/>
                    <a:pt x="380" y="33"/>
                  </a:cubicBezTo>
                  <a:cubicBezTo>
                    <a:pt x="374" y="34"/>
                    <a:pt x="370" y="37"/>
                    <a:pt x="367" y="41"/>
                  </a:cubicBezTo>
                  <a:cubicBezTo>
                    <a:pt x="364" y="44"/>
                    <a:pt x="362" y="48"/>
                    <a:pt x="361" y="53"/>
                  </a:cubicBezTo>
                  <a:cubicBezTo>
                    <a:pt x="360" y="58"/>
                    <a:pt x="360" y="64"/>
                    <a:pt x="360" y="71"/>
                  </a:cubicBezTo>
                  <a:cubicBezTo>
                    <a:pt x="360" y="80"/>
                    <a:pt x="360" y="80"/>
                    <a:pt x="360" y="80"/>
                  </a:cubicBezTo>
                  <a:cubicBezTo>
                    <a:pt x="360" y="86"/>
                    <a:pt x="360" y="91"/>
                    <a:pt x="361" y="96"/>
                  </a:cubicBezTo>
                  <a:cubicBezTo>
                    <a:pt x="362" y="101"/>
                    <a:pt x="364" y="105"/>
                    <a:pt x="367" y="108"/>
                  </a:cubicBezTo>
                  <a:cubicBezTo>
                    <a:pt x="370" y="112"/>
                    <a:pt x="374" y="114"/>
                    <a:pt x="379" y="116"/>
                  </a:cubicBezTo>
                  <a:cubicBezTo>
                    <a:pt x="384" y="118"/>
                    <a:pt x="391" y="119"/>
                    <a:pt x="399" y="119"/>
                  </a:cubicBezTo>
                  <a:cubicBezTo>
                    <a:pt x="406" y="119"/>
                    <a:pt x="406" y="119"/>
                    <a:pt x="406" y="119"/>
                  </a:cubicBezTo>
                  <a:cubicBezTo>
                    <a:pt x="412" y="119"/>
                    <a:pt x="412" y="119"/>
                    <a:pt x="412" y="119"/>
                  </a:cubicBezTo>
                  <a:cubicBezTo>
                    <a:pt x="415" y="119"/>
                    <a:pt x="417" y="119"/>
                    <a:pt x="419" y="119"/>
                  </a:cubicBezTo>
                  <a:cubicBezTo>
                    <a:pt x="422" y="119"/>
                    <a:pt x="425" y="119"/>
                    <a:pt x="428" y="119"/>
                  </a:cubicBezTo>
                  <a:cubicBezTo>
                    <a:pt x="432" y="104"/>
                    <a:pt x="432" y="104"/>
                    <a:pt x="432" y="104"/>
                  </a:cubicBezTo>
                  <a:cubicBezTo>
                    <a:pt x="423" y="104"/>
                    <a:pt x="417" y="104"/>
                    <a:pt x="412" y="104"/>
                  </a:cubicBezTo>
                  <a:cubicBezTo>
                    <a:pt x="399" y="104"/>
                    <a:pt x="399" y="104"/>
                    <a:pt x="399" y="104"/>
                  </a:cubicBezTo>
                  <a:cubicBezTo>
                    <a:pt x="394" y="104"/>
                    <a:pt x="391" y="104"/>
                    <a:pt x="388" y="103"/>
                  </a:cubicBezTo>
                  <a:cubicBezTo>
                    <a:pt x="385" y="103"/>
                    <a:pt x="383" y="102"/>
                    <a:pt x="382" y="100"/>
                  </a:cubicBezTo>
                  <a:cubicBezTo>
                    <a:pt x="380" y="98"/>
                    <a:pt x="379" y="96"/>
                    <a:pt x="379" y="93"/>
                  </a:cubicBezTo>
                  <a:cubicBezTo>
                    <a:pt x="378" y="90"/>
                    <a:pt x="378" y="87"/>
                    <a:pt x="378" y="82"/>
                  </a:cubicBezTo>
                  <a:cubicBezTo>
                    <a:pt x="425" y="82"/>
                    <a:pt x="425" y="82"/>
                    <a:pt x="425" y="82"/>
                  </a:cubicBezTo>
                  <a:close/>
                  <a:moveTo>
                    <a:pt x="410" y="44"/>
                  </a:moveTo>
                  <a:cubicBezTo>
                    <a:pt x="412" y="45"/>
                    <a:pt x="415" y="46"/>
                    <a:pt x="416" y="48"/>
                  </a:cubicBezTo>
                  <a:cubicBezTo>
                    <a:pt x="418" y="49"/>
                    <a:pt x="419" y="51"/>
                    <a:pt x="420" y="53"/>
                  </a:cubicBezTo>
                  <a:cubicBezTo>
                    <a:pt x="420" y="56"/>
                    <a:pt x="421" y="59"/>
                    <a:pt x="421" y="63"/>
                  </a:cubicBezTo>
                  <a:cubicBezTo>
                    <a:pt x="421" y="68"/>
                    <a:pt x="421" y="68"/>
                    <a:pt x="421" y="68"/>
                  </a:cubicBezTo>
                  <a:cubicBezTo>
                    <a:pt x="378" y="68"/>
                    <a:pt x="378" y="68"/>
                    <a:pt x="378" y="68"/>
                  </a:cubicBezTo>
                  <a:cubicBezTo>
                    <a:pt x="378" y="63"/>
                    <a:pt x="378" y="59"/>
                    <a:pt x="379" y="56"/>
                  </a:cubicBezTo>
                  <a:cubicBezTo>
                    <a:pt x="379" y="53"/>
                    <a:pt x="380" y="50"/>
                    <a:pt x="382" y="48"/>
                  </a:cubicBezTo>
                  <a:cubicBezTo>
                    <a:pt x="383" y="46"/>
                    <a:pt x="385" y="45"/>
                    <a:pt x="388" y="45"/>
                  </a:cubicBezTo>
                  <a:cubicBezTo>
                    <a:pt x="391" y="44"/>
                    <a:pt x="394" y="44"/>
                    <a:pt x="399" y="44"/>
                  </a:cubicBezTo>
                  <a:cubicBezTo>
                    <a:pt x="403" y="44"/>
                    <a:pt x="407" y="44"/>
                    <a:pt x="410" y="44"/>
                  </a:cubicBezTo>
                  <a:moveTo>
                    <a:pt x="466" y="119"/>
                  </a:moveTo>
                  <a:cubicBezTo>
                    <a:pt x="466" y="63"/>
                    <a:pt x="466" y="63"/>
                    <a:pt x="466" y="63"/>
                  </a:cubicBezTo>
                  <a:cubicBezTo>
                    <a:pt x="466" y="61"/>
                    <a:pt x="466" y="58"/>
                    <a:pt x="467" y="56"/>
                  </a:cubicBezTo>
                  <a:cubicBezTo>
                    <a:pt x="467" y="54"/>
                    <a:pt x="468" y="52"/>
                    <a:pt x="469" y="51"/>
                  </a:cubicBezTo>
                  <a:cubicBezTo>
                    <a:pt x="470" y="49"/>
                    <a:pt x="472" y="48"/>
                    <a:pt x="474" y="48"/>
                  </a:cubicBezTo>
                  <a:cubicBezTo>
                    <a:pt x="476" y="47"/>
                    <a:pt x="479" y="47"/>
                    <a:pt x="483" y="47"/>
                  </a:cubicBezTo>
                  <a:cubicBezTo>
                    <a:pt x="488" y="47"/>
                    <a:pt x="488" y="47"/>
                    <a:pt x="488" y="47"/>
                  </a:cubicBezTo>
                  <a:cubicBezTo>
                    <a:pt x="490" y="47"/>
                    <a:pt x="492" y="47"/>
                    <a:pt x="493" y="47"/>
                  </a:cubicBezTo>
                  <a:cubicBezTo>
                    <a:pt x="495" y="47"/>
                    <a:pt x="496" y="47"/>
                    <a:pt x="497" y="47"/>
                  </a:cubicBezTo>
                  <a:cubicBezTo>
                    <a:pt x="499" y="47"/>
                    <a:pt x="499" y="47"/>
                    <a:pt x="499" y="47"/>
                  </a:cubicBezTo>
                  <a:cubicBezTo>
                    <a:pt x="502" y="32"/>
                    <a:pt x="502" y="32"/>
                    <a:pt x="502" y="32"/>
                  </a:cubicBezTo>
                  <a:cubicBezTo>
                    <a:pt x="500" y="32"/>
                    <a:pt x="497" y="32"/>
                    <a:pt x="494" y="32"/>
                  </a:cubicBezTo>
                  <a:cubicBezTo>
                    <a:pt x="482" y="32"/>
                    <a:pt x="482" y="32"/>
                    <a:pt x="482" y="32"/>
                  </a:cubicBezTo>
                  <a:cubicBezTo>
                    <a:pt x="477" y="32"/>
                    <a:pt x="472" y="33"/>
                    <a:pt x="468" y="34"/>
                  </a:cubicBezTo>
                  <a:cubicBezTo>
                    <a:pt x="464" y="35"/>
                    <a:pt x="460" y="36"/>
                    <a:pt x="457" y="38"/>
                  </a:cubicBezTo>
                  <a:cubicBezTo>
                    <a:pt x="454" y="40"/>
                    <a:pt x="452" y="43"/>
                    <a:pt x="451" y="47"/>
                  </a:cubicBezTo>
                  <a:cubicBezTo>
                    <a:pt x="449" y="50"/>
                    <a:pt x="448" y="55"/>
                    <a:pt x="448" y="60"/>
                  </a:cubicBezTo>
                  <a:cubicBezTo>
                    <a:pt x="448" y="119"/>
                    <a:pt x="448" y="119"/>
                    <a:pt x="448" y="119"/>
                  </a:cubicBezTo>
                  <a:cubicBezTo>
                    <a:pt x="466" y="119"/>
                    <a:pt x="466" y="119"/>
                    <a:pt x="466" y="119"/>
                  </a:cubicBezTo>
                  <a:close/>
                  <a:moveTo>
                    <a:pt x="536" y="66"/>
                  </a:moveTo>
                  <a:cubicBezTo>
                    <a:pt x="534" y="66"/>
                    <a:pt x="531" y="65"/>
                    <a:pt x="530" y="65"/>
                  </a:cubicBezTo>
                  <a:cubicBezTo>
                    <a:pt x="528" y="64"/>
                    <a:pt x="527" y="63"/>
                    <a:pt x="526" y="63"/>
                  </a:cubicBezTo>
                  <a:cubicBezTo>
                    <a:pt x="524" y="60"/>
                    <a:pt x="524" y="60"/>
                    <a:pt x="524" y="60"/>
                  </a:cubicBezTo>
                  <a:cubicBezTo>
                    <a:pt x="524" y="59"/>
                    <a:pt x="524" y="57"/>
                    <a:pt x="524" y="56"/>
                  </a:cubicBezTo>
                  <a:cubicBezTo>
                    <a:pt x="524" y="52"/>
                    <a:pt x="525" y="50"/>
                    <a:pt x="527" y="49"/>
                  </a:cubicBezTo>
                  <a:cubicBezTo>
                    <a:pt x="529" y="47"/>
                    <a:pt x="534" y="47"/>
                    <a:pt x="539" y="47"/>
                  </a:cubicBezTo>
                  <a:cubicBezTo>
                    <a:pt x="545" y="47"/>
                    <a:pt x="545" y="47"/>
                    <a:pt x="545" y="47"/>
                  </a:cubicBezTo>
                  <a:cubicBezTo>
                    <a:pt x="553" y="47"/>
                    <a:pt x="553" y="47"/>
                    <a:pt x="553" y="47"/>
                  </a:cubicBezTo>
                  <a:cubicBezTo>
                    <a:pt x="556" y="47"/>
                    <a:pt x="559" y="47"/>
                    <a:pt x="563" y="47"/>
                  </a:cubicBezTo>
                  <a:cubicBezTo>
                    <a:pt x="566" y="47"/>
                    <a:pt x="571" y="47"/>
                    <a:pt x="575" y="47"/>
                  </a:cubicBezTo>
                  <a:cubicBezTo>
                    <a:pt x="579" y="32"/>
                    <a:pt x="579" y="32"/>
                    <a:pt x="579" y="32"/>
                  </a:cubicBezTo>
                  <a:cubicBezTo>
                    <a:pt x="571" y="32"/>
                    <a:pt x="564" y="32"/>
                    <a:pt x="558" y="32"/>
                  </a:cubicBezTo>
                  <a:cubicBezTo>
                    <a:pt x="541" y="32"/>
                    <a:pt x="541" y="32"/>
                    <a:pt x="541" y="32"/>
                  </a:cubicBezTo>
                  <a:cubicBezTo>
                    <a:pt x="529" y="32"/>
                    <a:pt x="520" y="34"/>
                    <a:pt x="515" y="38"/>
                  </a:cubicBezTo>
                  <a:cubicBezTo>
                    <a:pt x="509" y="43"/>
                    <a:pt x="507" y="49"/>
                    <a:pt x="507" y="56"/>
                  </a:cubicBezTo>
                  <a:cubicBezTo>
                    <a:pt x="507" y="59"/>
                    <a:pt x="507" y="59"/>
                    <a:pt x="507" y="59"/>
                  </a:cubicBezTo>
                  <a:cubicBezTo>
                    <a:pt x="507" y="62"/>
                    <a:pt x="507" y="64"/>
                    <a:pt x="508" y="67"/>
                  </a:cubicBezTo>
                  <a:cubicBezTo>
                    <a:pt x="509" y="69"/>
                    <a:pt x="510" y="72"/>
                    <a:pt x="512" y="74"/>
                  </a:cubicBezTo>
                  <a:cubicBezTo>
                    <a:pt x="514" y="76"/>
                    <a:pt x="516" y="78"/>
                    <a:pt x="519" y="79"/>
                  </a:cubicBezTo>
                  <a:cubicBezTo>
                    <a:pt x="522" y="80"/>
                    <a:pt x="526" y="81"/>
                    <a:pt x="530" y="82"/>
                  </a:cubicBezTo>
                  <a:cubicBezTo>
                    <a:pt x="551" y="83"/>
                    <a:pt x="551" y="83"/>
                    <a:pt x="551" y="83"/>
                  </a:cubicBezTo>
                  <a:cubicBezTo>
                    <a:pt x="553" y="84"/>
                    <a:pt x="556" y="84"/>
                    <a:pt x="557" y="85"/>
                  </a:cubicBezTo>
                  <a:cubicBezTo>
                    <a:pt x="559" y="85"/>
                    <a:pt x="560" y="86"/>
                    <a:pt x="561" y="87"/>
                  </a:cubicBezTo>
                  <a:cubicBezTo>
                    <a:pt x="563" y="90"/>
                    <a:pt x="563" y="90"/>
                    <a:pt x="563" y="90"/>
                  </a:cubicBezTo>
                  <a:cubicBezTo>
                    <a:pt x="563" y="91"/>
                    <a:pt x="563" y="92"/>
                    <a:pt x="563" y="94"/>
                  </a:cubicBezTo>
                  <a:cubicBezTo>
                    <a:pt x="563" y="98"/>
                    <a:pt x="562" y="101"/>
                    <a:pt x="559" y="102"/>
                  </a:cubicBezTo>
                  <a:cubicBezTo>
                    <a:pt x="557" y="104"/>
                    <a:pt x="552" y="104"/>
                    <a:pt x="546" y="104"/>
                  </a:cubicBezTo>
                  <a:cubicBezTo>
                    <a:pt x="541" y="104"/>
                    <a:pt x="535" y="104"/>
                    <a:pt x="528" y="104"/>
                  </a:cubicBezTo>
                  <a:cubicBezTo>
                    <a:pt x="522" y="104"/>
                    <a:pt x="516" y="104"/>
                    <a:pt x="509" y="104"/>
                  </a:cubicBezTo>
                  <a:cubicBezTo>
                    <a:pt x="506" y="119"/>
                    <a:pt x="506" y="119"/>
                    <a:pt x="506" y="119"/>
                  </a:cubicBezTo>
                  <a:cubicBezTo>
                    <a:pt x="513" y="119"/>
                    <a:pt x="520" y="119"/>
                    <a:pt x="527" y="119"/>
                  </a:cubicBezTo>
                  <a:cubicBezTo>
                    <a:pt x="534" y="119"/>
                    <a:pt x="540" y="119"/>
                    <a:pt x="545" y="119"/>
                  </a:cubicBezTo>
                  <a:cubicBezTo>
                    <a:pt x="557" y="119"/>
                    <a:pt x="566" y="117"/>
                    <a:pt x="572" y="112"/>
                  </a:cubicBezTo>
                  <a:cubicBezTo>
                    <a:pt x="578" y="108"/>
                    <a:pt x="581" y="102"/>
                    <a:pt x="581" y="94"/>
                  </a:cubicBezTo>
                  <a:cubicBezTo>
                    <a:pt x="581" y="92"/>
                    <a:pt x="581" y="92"/>
                    <a:pt x="581" y="92"/>
                  </a:cubicBezTo>
                  <a:cubicBezTo>
                    <a:pt x="581" y="89"/>
                    <a:pt x="580" y="87"/>
                    <a:pt x="580" y="84"/>
                  </a:cubicBezTo>
                  <a:cubicBezTo>
                    <a:pt x="579" y="81"/>
                    <a:pt x="578" y="79"/>
                    <a:pt x="576" y="77"/>
                  </a:cubicBezTo>
                  <a:cubicBezTo>
                    <a:pt x="574" y="74"/>
                    <a:pt x="572" y="72"/>
                    <a:pt x="569" y="71"/>
                  </a:cubicBezTo>
                  <a:cubicBezTo>
                    <a:pt x="566" y="69"/>
                    <a:pt x="561" y="68"/>
                    <a:pt x="556" y="68"/>
                  </a:cubicBezTo>
                  <a:cubicBezTo>
                    <a:pt x="536" y="66"/>
                    <a:pt x="536" y="66"/>
                    <a:pt x="536" y="66"/>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Freeform 7">
              <a:extLst>
                <a:ext uri="{FF2B5EF4-FFF2-40B4-BE49-F238E27FC236}">
                  <a16:creationId xmlns:a16="http://schemas.microsoft.com/office/drawing/2014/main" id="{B7D6C3C6-B9F9-93F6-6030-C890FDAB5555}"/>
                </a:ext>
              </a:extLst>
            </p:cNvPr>
            <p:cNvSpPr>
              <a:spLocks/>
            </p:cNvSpPr>
            <p:nvPr/>
          </p:nvSpPr>
          <p:spPr bwMode="ltGray">
            <a:xfrm>
              <a:off x="8470901" y="1262063"/>
              <a:ext cx="157163" cy="722313"/>
            </a:xfrm>
            <a:custGeom>
              <a:avLst/>
              <a:gdLst>
                <a:gd name="T0" fmla="*/ 0 w 14"/>
                <a:gd name="T1" fmla="*/ 2147483646 h 64"/>
                <a:gd name="T2" fmla="*/ 2147483646 w 14"/>
                <a:gd name="T3" fmla="*/ 2147483646 h 64"/>
                <a:gd name="T4" fmla="*/ 2147483646 w 14"/>
                <a:gd name="T5" fmla="*/ 2147483646 h 64"/>
                <a:gd name="T6" fmla="*/ 2147483646 w 14"/>
                <a:gd name="T7" fmla="*/ 0 h 64"/>
                <a:gd name="T8" fmla="*/ 0 w 14"/>
                <a:gd name="T9" fmla="*/ 0 h 64"/>
                <a:gd name="T10" fmla="*/ 0 w 1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64">
                  <a:moveTo>
                    <a:pt x="0" y="64"/>
                  </a:moveTo>
                  <a:cubicBezTo>
                    <a:pt x="7" y="58"/>
                    <a:pt x="7" y="58"/>
                    <a:pt x="7" y="58"/>
                  </a:cubicBezTo>
                  <a:cubicBezTo>
                    <a:pt x="11" y="53"/>
                    <a:pt x="14" y="47"/>
                    <a:pt x="14" y="41"/>
                  </a:cubicBezTo>
                  <a:cubicBezTo>
                    <a:pt x="14" y="0"/>
                    <a:pt x="14" y="0"/>
                    <a:pt x="14" y="0"/>
                  </a:cubicBezTo>
                  <a:cubicBezTo>
                    <a:pt x="0" y="0"/>
                    <a:pt x="0" y="0"/>
                    <a:pt x="0" y="0"/>
                  </a:cubicBezTo>
                  <a:cubicBezTo>
                    <a:pt x="0" y="64"/>
                    <a:pt x="0" y="64"/>
                    <a:pt x="0" y="64"/>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8">
              <a:extLst>
                <a:ext uri="{FF2B5EF4-FFF2-40B4-BE49-F238E27FC236}">
                  <a16:creationId xmlns:a16="http://schemas.microsoft.com/office/drawing/2014/main" id="{9092A499-D087-712C-D999-0C9B7F259BF8}"/>
                </a:ext>
              </a:extLst>
            </p:cNvPr>
            <p:cNvSpPr>
              <a:spLocks/>
            </p:cNvSpPr>
            <p:nvPr/>
          </p:nvSpPr>
          <p:spPr bwMode="ltGray">
            <a:xfrm>
              <a:off x="7434263" y="1262063"/>
              <a:ext cx="754063" cy="169863"/>
            </a:xfrm>
            <a:custGeom>
              <a:avLst/>
              <a:gdLst>
                <a:gd name="T0" fmla="*/ 2147483646 w 67"/>
                <a:gd name="T1" fmla="*/ 0 h 15"/>
                <a:gd name="T2" fmla="*/ 2147483646 w 67"/>
                <a:gd name="T3" fmla="*/ 0 h 15"/>
                <a:gd name="T4" fmla="*/ 0 w 67"/>
                <a:gd name="T5" fmla="*/ 2147483646 h 15"/>
                <a:gd name="T6" fmla="*/ 2147483646 w 67"/>
                <a:gd name="T7" fmla="*/ 2147483646 h 15"/>
                <a:gd name="T8" fmla="*/ 2147483646 w 6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5">
                  <a:moveTo>
                    <a:pt x="67" y="0"/>
                  </a:moveTo>
                  <a:cubicBezTo>
                    <a:pt x="64" y="0"/>
                    <a:pt x="38" y="0"/>
                    <a:pt x="15" y="0"/>
                  </a:cubicBezTo>
                  <a:cubicBezTo>
                    <a:pt x="0" y="15"/>
                    <a:pt x="0" y="15"/>
                    <a:pt x="0" y="15"/>
                  </a:cubicBezTo>
                  <a:cubicBezTo>
                    <a:pt x="67" y="15"/>
                    <a:pt x="67" y="15"/>
                    <a:pt x="67" y="15"/>
                  </a:cubicBezTo>
                  <a:cubicBezTo>
                    <a:pt x="67" y="0"/>
                    <a:pt x="67" y="0"/>
                    <a:pt x="67" y="0"/>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1" name="Freeform 9">
              <a:extLst>
                <a:ext uri="{FF2B5EF4-FFF2-40B4-BE49-F238E27FC236}">
                  <a16:creationId xmlns:a16="http://schemas.microsoft.com/office/drawing/2014/main" id="{99ECF5F9-04D1-62EA-BE06-6F6B9CF832D2}"/>
                </a:ext>
              </a:extLst>
            </p:cNvPr>
            <p:cNvSpPr>
              <a:spLocks/>
            </p:cNvSpPr>
            <p:nvPr/>
          </p:nvSpPr>
          <p:spPr bwMode="ltGray">
            <a:xfrm>
              <a:off x="8245476" y="1262063"/>
              <a:ext cx="168275" cy="936625"/>
            </a:xfrm>
            <a:custGeom>
              <a:avLst/>
              <a:gdLst>
                <a:gd name="T0" fmla="*/ 2147483646 w 106"/>
                <a:gd name="T1" fmla="*/ 2147483646 h 590"/>
                <a:gd name="T2" fmla="*/ 2147483646 w 106"/>
                <a:gd name="T3" fmla="*/ 0 h 590"/>
                <a:gd name="T4" fmla="*/ 0 w 106"/>
                <a:gd name="T5" fmla="*/ 0 h 590"/>
                <a:gd name="T6" fmla="*/ 0 w 106"/>
                <a:gd name="T7" fmla="*/ 2147483646 h 590"/>
                <a:gd name="T8" fmla="*/ 0 w 106"/>
                <a:gd name="T9" fmla="*/ 2147483646 h 590"/>
                <a:gd name="T10" fmla="*/ 2147483646 w 106"/>
                <a:gd name="T11" fmla="*/ 2147483646 h 590"/>
                <a:gd name="T12" fmla="*/ 2147483646 w 106"/>
                <a:gd name="T13" fmla="*/ 2147483646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90">
                  <a:moveTo>
                    <a:pt x="106" y="491"/>
                  </a:moveTo>
                  <a:lnTo>
                    <a:pt x="106" y="0"/>
                  </a:lnTo>
                  <a:lnTo>
                    <a:pt x="0" y="0"/>
                  </a:lnTo>
                  <a:lnTo>
                    <a:pt x="0" y="590"/>
                  </a:lnTo>
                  <a:lnTo>
                    <a:pt x="106" y="491"/>
                  </a:ln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10">
              <a:extLst>
                <a:ext uri="{FF2B5EF4-FFF2-40B4-BE49-F238E27FC236}">
                  <a16:creationId xmlns:a16="http://schemas.microsoft.com/office/drawing/2014/main" id="{5789DC3D-DD04-D904-1D1B-F5F62CDC6FB0}"/>
                </a:ext>
              </a:extLst>
            </p:cNvPr>
            <p:cNvSpPr>
              <a:spLocks/>
            </p:cNvSpPr>
            <p:nvPr/>
          </p:nvSpPr>
          <p:spPr bwMode="ltGray">
            <a:xfrm>
              <a:off x="7659688" y="1047750"/>
              <a:ext cx="968375" cy="158750"/>
            </a:xfrm>
            <a:custGeom>
              <a:avLst/>
              <a:gdLst>
                <a:gd name="T0" fmla="*/ 0 w 86"/>
                <a:gd name="T1" fmla="*/ 2147483646 h 14"/>
                <a:gd name="T2" fmla="*/ 2147483646 w 86"/>
                <a:gd name="T3" fmla="*/ 2147483646 h 14"/>
                <a:gd name="T4" fmla="*/ 2147483646 w 86"/>
                <a:gd name="T5" fmla="*/ 0 h 14"/>
                <a:gd name="T6" fmla="*/ 2147483646 w 86"/>
                <a:gd name="T7" fmla="*/ 0 h 14"/>
                <a:gd name="T8" fmla="*/ 2147483646 w 86"/>
                <a:gd name="T9" fmla="*/ 2147483646 h 14"/>
                <a:gd name="T10" fmla="*/ 0 w 8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4">
                  <a:moveTo>
                    <a:pt x="0" y="14"/>
                  </a:moveTo>
                  <a:cubicBezTo>
                    <a:pt x="86" y="14"/>
                    <a:pt x="86" y="14"/>
                    <a:pt x="86" y="14"/>
                  </a:cubicBezTo>
                  <a:cubicBezTo>
                    <a:pt x="86" y="0"/>
                    <a:pt x="86" y="0"/>
                    <a:pt x="86" y="0"/>
                  </a:cubicBezTo>
                  <a:cubicBezTo>
                    <a:pt x="86" y="0"/>
                    <a:pt x="46" y="0"/>
                    <a:pt x="25" y="0"/>
                  </a:cubicBezTo>
                  <a:cubicBezTo>
                    <a:pt x="18" y="0"/>
                    <a:pt x="12" y="2"/>
                    <a:pt x="7" y="7"/>
                  </a:cubicBezTo>
                  <a:cubicBezTo>
                    <a:pt x="0" y="14"/>
                    <a:pt x="0" y="14"/>
                    <a:pt x="0" y="14"/>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91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EAAA77-9BC0-88B6-B316-C6343D4E8A03}"/>
              </a:ext>
            </a:extLst>
          </p:cNvPr>
          <p:cNvSpPr/>
          <p:nvPr/>
        </p:nvSpPr>
        <p:spPr bwMode="gray">
          <a:xfrm>
            <a:off x="1" y="0"/>
            <a:ext cx="9148233" cy="6858000"/>
          </a:xfrm>
          <a:custGeom>
            <a:avLst/>
            <a:gdLst/>
            <a:ahLst/>
            <a:cxnLst/>
            <a:rect l="l" t="t" r="r" b="b"/>
            <a:pathLst>
              <a:path w="6861658" h="5143500">
                <a:moveTo>
                  <a:pt x="0" y="0"/>
                </a:moveTo>
                <a:lnTo>
                  <a:pt x="6168409" y="0"/>
                </a:lnTo>
                <a:lnTo>
                  <a:pt x="6861658" y="693249"/>
                </a:lnTo>
                <a:lnTo>
                  <a:pt x="6861658" y="5143500"/>
                </a:lnTo>
                <a:lnTo>
                  <a:pt x="0" y="51435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5" name="Rectangle 5">
            <a:extLst>
              <a:ext uri="{FF2B5EF4-FFF2-40B4-BE49-F238E27FC236}">
                <a16:creationId xmlns:a16="http://schemas.microsoft.com/office/drawing/2014/main" id="{DD50F6BF-2AB8-30C5-8123-D7366CF0AC04}"/>
              </a:ext>
            </a:extLst>
          </p:cNvPr>
          <p:cNvSpPr/>
          <p:nvPr/>
        </p:nvSpPr>
        <p:spPr bwMode="gray">
          <a:xfrm>
            <a:off x="9393768" y="1170517"/>
            <a:ext cx="2798233" cy="5687483"/>
          </a:xfrm>
          <a:custGeom>
            <a:avLst/>
            <a:gdLst/>
            <a:ahLst/>
            <a:cxnLst/>
            <a:rect l="l" t="t" r="r" b="b"/>
            <a:pathLst>
              <a:path w="2099462" h="4266171">
                <a:moveTo>
                  <a:pt x="0" y="0"/>
                </a:moveTo>
                <a:lnTo>
                  <a:pt x="4579" y="0"/>
                </a:lnTo>
                <a:lnTo>
                  <a:pt x="2099462" y="2094883"/>
                </a:lnTo>
                <a:lnTo>
                  <a:pt x="2099462" y="4266171"/>
                </a:lnTo>
                <a:lnTo>
                  <a:pt x="0" y="4266171"/>
                </a:lnTo>
                <a:close/>
              </a:path>
            </a:pathLst>
          </a:cu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nvGrpSpPr>
          <p:cNvPr id="6" name="Group 16">
            <a:extLst>
              <a:ext uri="{FF2B5EF4-FFF2-40B4-BE49-F238E27FC236}">
                <a16:creationId xmlns:a16="http://schemas.microsoft.com/office/drawing/2014/main" id="{B96494A1-6862-5664-6324-9EEA3EBBD4EF}"/>
              </a:ext>
            </a:extLst>
          </p:cNvPr>
          <p:cNvGrpSpPr>
            <a:grpSpLocks/>
          </p:cNvGrpSpPr>
          <p:nvPr/>
        </p:nvGrpSpPr>
        <p:grpSpPr bwMode="auto">
          <a:xfrm>
            <a:off x="9704917" y="349251"/>
            <a:ext cx="2029883" cy="762000"/>
            <a:chOff x="515938" y="1047750"/>
            <a:chExt cx="8112126" cy="3048000"/>
          </a:xfrm>
        </p:grpSpPr>
        <p:sp>
          <p:nvSpPr>
            <p:cNvPr id="7" name="Freeform 5">
              <a:extLst>
                <a:ext uri="{FF2B5EF4-FFF2-40B4-BE49-F238E27FC236}">
                  <a16:creationId xmlns:a16="http://schemas.microsoft.com/office/drawing/2014/main" id="{60D63B64-522E-727C-777A-3A1ACCA9B175}"/>
                </a:ext>
              </a:extLst>
            </p:cNvPr>
            <p:cNvSpPr>
              <a:spLocks noEditPoints="1"/>
            </p:cNvSpPr>
            <p:nvPr/>
          </p:nvSpPr>
          <p:spPr bwMode="ltGray">
            <a:xfrm>
              <a:off x="515938" y="1409700"/>
              <a:ext cx="7504113" cy="1263650"/>
            </a:xfrm>
            <a:custGeom>
              <a:avLst/>
              <a:gdLst>
                <a:gd name="T0" fmla="*/ 2147483646 w 666"/>
                <a:gd name="T1" fmla="*/ 2147483646 h 112"/>
                <a:gd name="T2" fmla="*/ 2147483646 w 666"/>
                <a:gd name="T3" fmla="*/ 2147483646 h 112"/>
                <a:gd name="T4" fmla="*/ 2147483646 w 666"/>
                <a:gd name="T5" fmla="*/ 2147483646 h 112"/>
                <a:gd name="T6" fmla="*/ 2147483646 w 666"/>
                <a:gd name="T7" fmla="*/ 2147483646 h 112"/>
                <a:gd name="T8" fmla="*/ 2147483646 w 666"/>
                <a:gd name="T9" fmla="*/ 2147483646 h 112"/>
                <a:gd name="T10" fmla="*/ 2147483646 w 666"/>
                <a:gd name="T11" fmla="*/ 2147483646 h 112"/>
                <a:gd name="T12" fmla="*/ 2147483646 w 666"/>
                <a:gd name="T13" fmla="*/ 2147483646 h 112"/>
                <a:gd name="T14" fmla="*/ 2147483646 w 666"/>
                <a:gd name="T15" fmla="*/ 2147483646 h 112"/>
                <a:gd name="T16" fmla="*/ 2147483646 w 666"/>
                <a:gd name="T17" fmla="*/ 2147483646 h 112"/>
                <a:gd name="T18" fmla="*/ 2147483646 w 666"/>
                <a:gd name="T19" fmla="*/ 2147483646 h 112"/>
                <a:gd name="T20" fmla="*/ 2147483646 w 666"/>
                <a:gd name="T21" fmla="*/ 2147483646 h 112"/>
                <a:gd name="T22" fmla="*/ 2147483646 w 666"/>
                <a:gd name="T23" fmla="*/ 2147483646 h 112"/>
                <a:gd name="T24" fmla="*/ 2147483646 w 666"/>
                <a:gd name="T25" fmla="*/ 2147483646 h 112"/>
                <a:gd name="T26" fmla="*/ 2147483646 w 666"/>
                <a:gd name="T27" fmla="*/ 2147483646 h 112"/>
                <a:gd name="T28" fmla="*/ 2147483646 w 666"/>
                <a:gd name="T29" fmla="*/ 2147483646 h 112"/>
                <a:gd name="T30" fmla="*/ 2147483646 w 666"/>
                <a:gd name="T31" fmla="*/ 2147483646 h 112"/>
                <a:gd name="T32" fmla="*/ 2147483646 w 666"/>
                <a:gd name="T33" fmla="*/ 2147483646 h 112"/>
                <a:gd name="T34" fmla="*/ 2147483646 w 666"/>
                <a:gd name="T35" fmla="*/ 2147483646 h 112"/>
                <a:gd name="T36" fmla="*/ 2147483646 w 666"/>
                <a:gd name="T37" fmla="*/ 2147483646 h 112"/>
                <a:gd name="T38" fmla="*/ 2147483646 w 666"/>
                <a:gd name="T39" fmla="*/ 2147483646 h 112"/>
                <a:gd name="T40" fmla="*/ 2147483646 w 666"/>
                <a:gd name="T41" fmla="*/ 2147483646 h 112"/>
                <a:gd name="T42" fmla="*/ 2147483646 w 666"/>
                <a:gd name="T43" fmla="*/ 2147483646 h 112"/>
                <a:gd name="T44" fmla="*/ 2147483646 w 666"/>
                <a:gd name="T45" fmla="*/ 2147483646 h 112"/>
                <a:gd name="T46" fmla="*/ 2147483646 w 666"/>
                <a:gd name="T47" fmla="*/ 2147483646 h 112"/>
                <a:gd name="T48" fmla="*/ 2147483646 w 666"/>
                <a:gd name="T49" fmla="*/ 2147483646 h 112"/>
                <a:gd name="T50" fmla="*/ 2147483646 w 666"/>
                <a:gd name="T51" fmla="*/ 2147483646 h 112"/>
                <a:gd name="T52" fmla="*/ 2147483646 w 666"/>
                <a:gd name="T53" fmla="*/ 2147483646 h 112"/>
                <a:gd name="T54" fmla="*/ 2147483646 w 666"/>
                <a:gd name="T55" fmla="*/ 0 h 112"/>
                <a:gd name="T56" fmla="*/ 2147483646 w 666"/>
                <a:gd name="T57" fmla="*/ 2147483646 h 112"/>
                <a:gd name="T58" fmla="*/ 2147483646 w 666"/>
                <a:gd name="T59" fmla="*/ 2147483646 h 112"/>
                <a:gd name="T60" fmla="*/ 2147483646 w 666"/>
                <a:gd name="T61" fmla="*/ 2147483646 h 112"/>
                <a:gd name="T62" fmla="*/ 2147483646 w 666"/>
                <a:gd name="T63" fmla="*/ 2147483646 h 112"/>
                <a:gd name="T64" fmla="*/ 2147483646 w 666"/>
                <a:gd name="T65" fmla="*/ 2147483646 h 112"/>
                <a:gd name="T66" fmla="*/ 2147483646 w 666"/>
                <a:gd name="T67" fmla="*/ 2147483646 h 112"/>
                <a:gd name="T68" fmla="*/ 2147483646 w 666"/>
                <a:gd name="T69" fmla="*/ 2147483646 h 112"/>
                <a:gd name="T70" fmla="*/ 2147483646 w 666"/>
                <a:gd name="T71" fmla="*/ 2147483646 h 112"/>
                <a:gd name="T72" fmla="*/ 2147483646 w 666"/>
                <a:gd name="T73" fmla="*/ 2147483646 h 112"/>
                <a:gd name="T74" fmla="*/ 2147483646 w 666"/>
                <a:gd name="T75" fmla="*/ 2147483646 h 112"/>
                <a:gd name="T76" fmla="*/ 2147483646 w 666"/>
                <a:gd name="T77" fmla="*/ 2147483646 h 112"/>
                <a:gd name="T78" fmla="*/ 2147483646 w 666"/>
                <a:gd name="T79" fmla="*/ 2147483646 h 112"/>
                <a:gd name="T80" fmla="*/ 2147483646 w 666"/>
                <a:gd name="T81" fmla="*/ 2147483646 h 112"/>
                <a:gd name="T82" fmla="*/ 2147483646 w 666"/>
                <a:gd name="T83" fmla="*/ 2147483646 h 112"/>
                <a:gd name="T84" fmla="*/ 2147483646 w 666"/>
                <a:gd name="T85" fmla="*/ 2147483646 h 112"/>
                <a:gd name="T86" fmla="*/ 2147483646 w 666"/>
                <a:gd name="T87" fmla="*/ 2147483646 h 112"/>
                <a:gd name="T88" fmla="*/ 2147483646 w 666"/>
                <a:gd name="T89" fmla="*/ 2147483646 h 112"/>
                <a:gd name="T90" fmla="*/ 2147483646 w 666"/>
                <a:gd name="T91" fmla="*/ 2147483646 h 112"/>
                <a:gd name="T92" fmla="*/ 2147483646 w 666"/>
                <a:gd name="T93" fmla="*/ 2147483646 h 112"/>
                <a:gd name="T94" fmla="*/ 2147483646 w 666"/>
                <a:gd name="T95" fmla="*/ 2147483646 h 112"/>
                <a:gd name="T96" fmla="*/ 2147483646 w 666"/>
                <a:gd name="T97" fmla="*/ 2147483646 h 112"/>
                <a:gd name="T98" fmla="*/ 2147483646 w 666"/>
                <a:gd name="T99" fmla="*/ 2147483646 h 112"/>
                <a:gd name="T100" fmla="*/ 2147483646 w 666"/>
                <a:gd name="T101" fmla="*/ 2147483646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6" h="112">
                  <a:moveTo>
                    <a:pt x="0" y="78"/>
                  </a:moveTo>
                  <a:cubicBezTo>
                    <a:pt x="0" y="84"/>
                    <a:pt x="0" y="89"/>
                    <a:pt x="1" y="93"/>
                  </a:cubicBezTo>
                  <a:cubicBezTo>
                    <a:pt x="2" y="97"/>
                    <a:pt x="4" y="100"/>
                    <a:pt x="7" y="103"/>
                  </a:cubicBezTo>
                  <a:cubicBezTo>
                    <a:pt x="9" y="105"/>
                    <a:pt x="13" y="107"/>
                    <a:pt x="17" y="108"/>
                  </a:cubicBezTo>
                  <a:cubicBezTo>
                    <a:pt x="22" y="109"/>
                    <a:pt x="27" y="109"/>
                    <a:pt x="34" y="109"/>
                  </a:cubicBezTo>
                  <a:cubicBezTo>
                    <a:pt x="47" y="109"/>
                    <a:pt x="47" y="109"/>
                    <a:pt x="47" y="109"/>
                  </a:cubicBezTo>
                  <a:cubicBezTo>
                    <a:pt x="50" y="95"/>
                    <a:pt x="50" y="95"/>
                    <a:pt x="50" y="95"/>
                  </a:cubicBezTo>
                  <a:cubicBezTo>
                    <a:pt x="34" y="95"/>
                    <a:pt x="34" y="95"/>
                    <a:pt x="34" y="95"/>
                  </a:cubicBezTo>
                  <a:cubicBezTo>
                    <a:pt x="31" y="95"/>
                    <a:pt x="28" y="95"/>
                    <a:pt x="26" y="94"/>
                  </a:cubicBezTo>
                  <a:cubicBezTo>
                    <a:pt x="24" y="94"/>
                    <a:pt x="22" y="93"/>
                    <a:pt x="21" y="92"/>
                  </a:cubicBezTo>
                  <a:cubicBezTo>
                    <a:pt x="20" y="91"/>
                    <a:pt x="19" y="89"/>
                    <a:pt x="19" y="87"/>
                  </a:cubicBezTo>
                  <a:cubicBezTo>
                    <a:pt x="18" y="84"/>
                    <a:pt x="18" y="81"/>
                    <a:pt x="18" y="78"/>
                  </a:cubicBezTo>
                  <a:cubicBezTo>
                    <a:pt x="18" y="38"/>
                    <a:pt x="18" y="38"/>
                    <a:pt x="18" y="38"/>
                  </a:cubicBezTo>
                  <a:cubicBezTo>
                    <a:pt x="48" y="38"/>
                    <a:pt x="48" y="38"/>
                    <a:pt x="48" y="38"/>
                  </a:cubicBezTo>
                  <a:cubicBezTo>
                    <a:pt x="51" y="23"/>
                    <a:pt x="51" y="23"/>
                    <a:pt x="51" y="23"/>
                  </a:cubicBezTo>
                  <a:cubicBezTo>
                    <a:pt x="18" y="23"/>
                    <a:pt x="18" y="23"/>
                    <a:pt x="18" y="23"/>
                  </a:cubicBezTo>
                  <a:cubicBezTo>
                    <a:pt x="18" y="0"/>
                    <a:pt x="18" y="0"/>
                    <a:pt x="18" y="0"/>
                  </a:cubicBezTo>
                  <a:cubicBezTo>
                    <a:pt x="0" y="3"/>
                    <a:pt x="0" y="3"/>
                    <a:pt x="0" y="3"/>
                  </a:cubicBezTo>
                  <a:cubicBezTo>
                    <a:pt x="0" y="78"/>
                    <a:pt x="0" y="78"/>
                    <a:pt x="0" y="78"/>
                  </a:cubicBezTo>
                  <a:close/>
                  <a:moveTo>
                    <a:pt x="78" y="109"/>
                  </a:moveTo>
                  <a:cubicBezTo>
                    <a:pt x="78" y="54"/>
                    <a:pt x="78" y="54"/>
                    <a:pt x="78" y="54"/>
                  </a:cubicBezTo>
                  <a:cubicBezTo>
                    <a:pt x="78" y="51"/>
                    <a:pt x="78" y="49"/>
                    <a:pt x="78" y="47"/>
                  </a:cubicBezTo>
                  <a:cubicBezTo>
                    <a:pt x="78" y="45"/>
                    <a:pt x="79" y="43"/>
                    <a:pt x="80" y="42"/>
                  </a:cubicBezTo>
                  <a:cubicBezTo>
                    <a:pt x="81" y="40"/>
                    <a:pt x="83" y="39"/>
                    <a:pt x="85" y="38"/>
                  </a:cubicBezTo>
                  <a:cubicBezTo>
                    <a:pt x="88" y="38"/>
                    <a:pt x="91" y="37"/>
                    <a:pt x="95" y="37"/>
                  </a:cubicBezTo>
                  <a:cubicBezTo>
                    <a:pt x="100" y="37"/>
                    <a:pt x="100" y="37"/>
                    <a:pt x="100" y="37"/>
                  </a:cubicBezTo>
                  <a:cubicBezTo>
                    <a:pt x="102" y="37"/>
                    <a:pt x="103" y="37"/>
                    <a:pt x="105" y="37"/>
                  </a:cubicBezTo>
                  <a:cubicBezTo>
                    <a:pt x="106" y="37"/>
                    <a:pt x="107" y="37"/>
                    <a:pt x="108" y="37"/>
                  </a:cubicBezTo>
                  <a:cubicBezTo>
                    <a:pt x="110" y="37"/>
                    <a:pt x="110" y="37"/>
                    <a:pt x="110" y="37"/>
                  </a:cubicBezTo>
                  <a:cubicBezTo>
                    <a:pt x="113" y="23"/>
                    <a:pt x="113" y="23"/>
                    <a:pt x="113" y="23"/>
                  </a:cubicBezTo>
                  <a:cubicBezTo>
                    <a:pt x="111" y="23"/>
                    <a:pt x="109" y="23"/>
                    <a:pt x="106" y="23"/>
                  </a:cubicBezTo>
                  <a:cubicBezTo>
                    <a:pt x="93" y="23"/>
                    <a:pt x="93" y="23"/>
                    <a:pt x="93" y="23"/>
                  </a:cubicBezTo>
                  <a:cubicBezTo>
                    <a:pt x="88" y="23"/>
                    <a:pt x="83" y="23"/>
                    <a:pt x="79" y="24"/>
                  </a:cubicBezTo>
                  <a:cubicBezTo>
                    <a:pt x="75" y="25"/>
                    <a:pt x="72" y="27"/>
                    <a:pt x="69" y="29"/>
                  </a:cubicBezTo>
                  <a:cubicBezTo>
                    <a:pt x="66" y="31"/>
                    <a:pt x="64" y="34"/>
                    <a:pt x="62" y="38"/>
                  </a:cubicBezTo>
                  <a:cubicBezTo>
                    <a:pt x="60" y="41"/>
                    <a:pt x="60" y="45"/>
                    <a:pt x="60" y="50"/>
                  </a:cubicBezTo>
                  <a:cubicBezTo>
                    <a:pt x="60" y="109"/>
                    <a:pt x="60" y="109"/>
                    <a:pt x="60" y="109"/>
                  </a:cubicBezTo>
                  <a:cubicBezTo>
                    <a:pt x="78" y="109"/>
                    <a:pt x="78" y="109"/>
                    <a:pt x="78" y="109"/>
                  </a:cubicBezTo>
                  <a:close/>
                  <a:moveTo>
                    <a:pt x="138" y="22"/>
                  </a:moveTo>
                  <a:cubicBezTo>
                    <a:pt x="133" y="24"/>
                    <a:pt x="129" y="26"/>
                    <a:pt x="125" y="29"/>
                  </a:cubicBezTo>
                  <a:cubicBezTo>
                    <a:pt x="122" y="32"/>
                    <a:pt x="120" y="36"/>
                    <a:pt x="118" y="42"/>
                  </a:cubicBezTo>
                  <a:cubicBezTo>
                    <a:pt x="116" y="47"/>
                    <a:pt x="116" y="54"/>
                    <a:pt x="116" y="62"/>
                  </a:cubicBezTo>
                  <a:cubicBezTo>
                    <a:pt x="116" y="71"/>
                    <a:pt x="116" y="71"/>
                    <a:pt x="116" y="71"/>
                  </a:cubicBezTo>
                  <a:cubicBezTo>
                    <a:pt x="116" y="79"/>
                    <a:pt x="116" y="85"/>
                    <a:pt x="118" y="91"/>
                  </a:cubicBezTo>
                  <a:cubicBezTo>
                    <a:pt x="120" y="96"/>
                    <a:pt x="122" y="100"/>
                    <a:pt x="125" y="103"/>
                  </a:cubicBezTo>
                  <a:cubicBezTo>
                    <a:pt x="129" y="107"/>
                    <a:pt x="133" y="109"/>
                    <a:pt x="138" y="110"/>
                  </a:cubicBezTo>
                  <a:cubicBezTo>
                    <a:pt x="143" y="111"/>
                    <a:pt x="150" y="112"/>
                    <a:pt x="157" y="112"/>
                  </a:cubicBezTo>
                  <a:cubicBezTo>
                    <a:pt x="165" y="112"/>
                    <a:pt x="171" y="111"/>
                    <a:pt x="176" y="110"/>
                  </a:cubicBezTo>
                  <a:cubicBezTo>
                    <a:pt x="181" y="109"/>
                    <a:pt x="186" y="107"/>
                    <a:pt x="189" y="103"/>
                  </a:cubicBezTo>
                  <a:cubicBezTo>
                    <a:pt x="192" y="100"/>
                    <a:pt x="195" y="96"/>
                    <a:pt x="196" y="91"/>
                  </a:cubicBezTo>
                  <a:cubicBezTo>
                    <a:pt x="198" y="85"/>
                    <a:pt x="199" y="79"/>
                    <a:pt x="199" y="71"/>
                  </a:cubicBezTo>
                  <a:cubicBezTo>
                    <a:pt x="199" y="62"/>
                    <a:pt x="199" y="62"/>
                    <a:pt x="199" y="62"/>
                  </a:cubicBezTo>
                  <a:cubicBezTo>
                    <a:pt x="199" y="54"/>
                    <a:pt x="198" y="47"/>
                    <a:pt x="196" y="42"/>
                  </a:cubicBezTo>
                  <a:cubicBezTo>
                    <a:pt x="195" y="36"/>
                    <a:pt x="192" y="32"/>
                    <a:pt x="189" y="29"/>
                  </a:cubicBezTo>
                  <a:cubicBezTo>
                    <a:pt x="186" y="26"/>
                    <a:pt x="181" y="24"/>
                    <a:pt x="176" y="22"/>
                  </a:cubicBezTo>
                  <a:cubicBezTo>
                    <a:pt x="171" y="21"/>
                    <a:pt x="165" y="20"/>
                    <a:pt x="157" y="20"/>
                  </a:cubicBezTo>
                  <a:cubicBezTo>
                    <a:pt x="150" y="20"/>
                    <a:pt x="143" y="21"/>
                    <a:pt x="138" y="22"/>
                  </a:cubicBezTo>
                  <a:moveTo>
                    <a:pt x="180" y="71"/>
                  </a:moveTo>
                  <a:cubicBezTo>
                    <a:pt x="180" y="77"/>
                    <a:pt x="180" y="81"/>
                    <a:pt x="179" y="85"/>
                  </a:cubicBezTo>
                  <a:cubicBezTo>
                    <a:pt x="179" y="88"/>
                    <a:pt x="177" y="91"/>
                    <a:pt x="176" y="93"/>
                  </a:cubicBezTo>
                  <a:cubicBezTo>
                    <a:pt x="174" y="95"/>
                    <a:pt x="172" y="96"/>
                    <a:pt x="169" y="97"/>
                  </a:cubicBezTo>
                  <a:cubicBezTo>
                    <a:pt x="166" y="97"/>
                    <a:pt x="162" y="98"/>
                    <a:pt x="157" y="98"/>
                  </a:cubicBezTo>
                  <a:cubicBezTo>
                    <a:pt x="152" y="98"/>
                    <a:pt x="148" y="97"/>
                    <a:pt x="145" y="97"/>
                  </a:cubicBezTo>
                  <a:cubicBezTo>
                    <a:pt x="142" y="96"/>
                    <a:pt x="140" y="95"/>
                    <a:pt x="138" y="93"/>
                  </a:cubicBezTo>
                  <a:cubicBezTo>
                    <a:pt x="137" y="91"/>
                    <a:pt x="136" y="88"/>
                    <a:pt x="135" y="85"/>
                  </a:cubicBezTo>
                  <a:cubicBezTo>
                    <a:pt x="134" y="81"/>
                    <a:pt x="134" y="77"/>
                    <a:pt x="134" y="71"/>
                  </a:cubicBezTo>
                  <a:cubicBezTo>
                    <a:pt x="134" y="62"/>
                    <a:pt x="134" y="62"/>
                    <a:pt x="134" y="62"/>
                  </a:cubicBezTo>
                  <a:cubicBezTo>
                    <a:pt x="134" y="56"/>
                    <a:pt x="134" y="51"/>
                    <a:pt x="135" y="48"/>
                  </a:cubicBezTo>
                  <a:cubicBezTo>
                    <a:pt x="136" y="44"/>
                    <a:pt x="137" y="41"/>
                    <a:pt x="138" y="39"/>
                  </a:cubicBezTo>
                  <a:cubicBezTo>
                    <a:pt x="140" y="38"/>
                    <a:pt x="142" y="36"/>
                    <a:pt x="145" y="36"/>
                  </a:cubicBezTo>
                  <a:cubicBezTo>
                    <a:pt x="148" y="35"/>
                    <a:pt x="152" y="35"/>
                    <a:pt x="157" y="35"/>
                  </a:cubicBezTo>
                  <a:cubicBezTo>
                    <a:pt x="162" y="35"/>
                    <a:pt x="166" y="35"/>
                    <a:pt x="169" y="36"/>
                  </a:cubicBezTo>
                  <a:cubicBezTo>
                    <a:pt x="172" y="36"/>
                    <a:pt x="174" y="38"/>
                    <a:pt x="176" y="39"/>
                  </a:cubicBezTo>
                  <a:cubicBezTo>
                    <a:pt x="177" y="41"/>
                    <a:pt x="179" y="44"/>
                    <a:pt x="179" y="48"/>
                  </a:cubicBezTo>
                  <a:cubicBezTo>
                    <a:pt x="180" y="51"/>
                    <a:pt x="180" y="56"/>
                    <a:pt x="180" y="62"/>
                  </a:cubicBezTo>
                  <a:cubicBezTo>
                    <a:pt x="180" y="71"/>
                    <a:pt x="180" y="71"/>
                    <a:pt x="180" y="71"/>
                  </a:cubicBezTo>
                  <a:close/>
                  <a:moveTo>
                    <a:pt x="277" y="106"/>
                  </a:moveTo>
                  <a:cubicBezTo>
                    <a:pt x="284" y="101"/>
                    <a:pt x="287" y="94"/>
                    <a:pt x="287" y="84"/>
                  </a:cubicBezTo>
                  <a:cubicBezTo>
                    <a:pt x="287" y="23"/>
                    <a:pt x="287" y="23"/>
                    <a:pt x="287" y="23"/>
                  </a:cubicBezTo>
                  <a:cubicBezTo>
                    <a:pt x="269" y="23"/>
                    <a:pt x="269" y="23"/>
                    <a:pt x="269" y="23"/>
                  </a:cubicBezTo>
                  <a:cubicBezTo>
                    <a:pt x="269" y="80"/>
                    <a:pt x="269" y="80"/>
                    <a:pt x="269" y="80"/>
                  </a:cubicBezTo>
                  <a:cubicBezTo>
                    <a:pt x="269" y="83"/>
                    <a:pt x="269" y="86"/>
                    <a:pt x="269" y="88"/>
                  </a:cubicBezTo>
                  <a:cubicBezTo>
                    <a:pt x="268" y="90"/>
                    <a:pt x="267" y="92"/>
                    <a:pt x="266" y="93"/>
                  </a:cubicBezTo>
                  <a:cubicBezTo>
                    <a:pt x="265" y="95"/>
                    <a:pt x="263" y="96"/>
                    <a:pt x="260" y="96"/>
                  </a:cubicBezTo>
                  <a:cubicBezTo>
                    <a:pt x="257" y="97"/>
                    <a:pt x="253" y="97"/>
                    <a:pt x="248" y="97"/>
                  </a:cubicBezTo>
                  <a:cubicBezTo>
                    <a:pt x="243" y="97"/>
                    <a:pt x="239" y="97"/>
                    <a:pt x="237" y="96"/>
                  </a:cubicBezTo>
                  <a:cubicBezTo>
                    <a:pt x="234" y="96"/>
                    <a:pt x="232" y="95"/>
                    <a:pt x="230" y="93"/>
                  </a:cubicBezTo>
                  <a:cubicBezTo>
                    <a:pt x="229" y="92"/>
                    <a:pt x="228" y="90"/>
                    <a:pt x="228" y="88"/>
                  </a:cubicBezTo>
                  <a:cubicBezTo>
                    <a:pt x="227" y="86"/>
                    <a:pt x="227" y="83"/>
                    <a:pt x="227" y="80"/>
                  </a:cubicBezTo>
                  <a:cubicBezTo>
                    <a:pt x="227" y="23"/>
                    <a:pt x="227" y="23"/>
                    <a:pt x="227" y="23"/>
                  </a:cubicBezTo>
                  <a:cubicBezTo>
                    <a:pt x="209" y="23"/>
                    <a:pt x="209" y="23"/>
                    <a:pt x="209" y="23"/>
                  </a:cubicBezTo>
                  <a:cubicBezTo>
                    <a:pt x="209" y="84"/>
                    <a:pt x="209" y="84"/>
                    <a:pt x="209" y="84"/>
                  </a:cubicBezTo>
                  <a:cubicBezTo>
                    <a:pt x="209" y="94"/>
                    <a:pt x="213" y="101"/>
                    <a:pt x="219" y="106"/>
                  </a:cubicBezTo>
                  <a:cubicBezTo>
                    <a:pt x="226" y="110"/>
                    <a:pt x="235" y="112"/>
                    <a:pt x="248" y="112"/>
                  </a:cubicBezTo>
                  <a:cubicBezTo>
                    <a:pt x="261" y="112"/>
                    <a:pt x="271" y="110"/>
                    <a:pt x="277" y="106"/>
                  </a:cubicBezTo>
                  <a:moveTo>
                    <a:pt x="303" y="78"/>
                  </a:moveTo>
                  <a:cubicBezTo>
                    <a:pt x="303" y="84"/>
                    <a:pt x="303" y="89"/>
                    <a:pt x="304" y="93"/>
                  </a:cubicBezTo>
                  <a:cubicBezTo>
                    <a:pt x="305" y="97"/>
                    <a:pt x="307" y="100"/>
                    <a:pt x="309" y="103"/>
                  </a:cubicBezTo>
                  <a:cubicBezTo>
                    <a:pt x="312" y="105"/>
                    <a:pt x="315" y="107"/>
                    <a:pt x="320" y="108"/>
                  </a:cubicBezTo>
                  <a:cubicBezTo>
                    <a:pt x="324" y="109"/>
                    <a:pt x="330" y="109"/>
                    <a:pt x="337" y="109"/>
                  </a:cubicBezTo>
                  <a:cubicBezTo>
                    <a:pt x="349" y="109"/>
                    <a:pt x="349" y="109"/>
                    <a:pt x="349" y="109"/>
                  </a:cubicBezTo>
                  <a:cubicBezTo>
                    <a:pt x="352" y="95"/>
                    <a:pt x="352" y="95"/>
                    <a:pt x="352" y="95"/>
                  </a:cubicBezTo>
                  <a:cubicBezTo>
                    <a:pt x="337" y="95"/>
                    <a:pt x="337" y="95"/>
                    <a:pt x="337" y="95"/>
                  </a:cubicBezTo>
                  <a:cubicBezTo>
                    <a:pt x="333" y="95"/>
                    <a:pt x="331" y="95"/>
                    <a:pt x="328" y="94"/>
                  </a:cubicBezTo>
                  <a:cubicBezTo>
                    <a:pt x="326" y="94"/>
                    <a:pt x="325" y="93"/>
                    <a:pt x="324" y="92"/>
                  </a:cubicBezTo>
                  <a:cubicBezTo>
                    <a:pt x="322" y="91"/>
                    <a:pt x="322" y="89"/>
                    <a:pt x="321" y="87"/>
                  </a:cubicBezTo>
                  <a:cubicBezTo>
                    <a:pt x="321" y="84"/>
                    <a:pt x="321" y="81"/>
                    <a:pt x="321" y="78"/>
                  </a:cubicBezTo>
                  <a:cubicBezTo>
                    <a:pt x="321" y="38"/>
                    <a:pt x="321" y="38"/>
                    <a:pt x="321" y="38"/>
                  </a:cubicBezTo>
                  <a:cubicBezTo>
                    <a:pt x="350" y="38"/>
                    <a:pt x="350" y="38"/>
                    <a:pt x="350" y="38"/>
                  </a:cubicBezTo>
                  <a:cubicBezTo>
                    <a:pt x="353" y="23"/>
                    <a:pt x="353" y="23"/>
                    <a:pt x="353" y="23"/>
                  </a:cubicBezTo>
                  <a:cubicBezTo>
                    <a:pt x="321" y="23"/>
                    <a:pt x="321" y="23"/>
                    <a:pt x="321" y="23"/>
                  </a:cubicBezTo>
                  <a:cubicBezTo>
                    <a:pt x="321" y="0"/>
                    <a:pt x="321" y="0"/>
                    <a:pt x="321" y="0"/>
                  </a:cubicBezTo>
                  <a:cubicBezTo>
                    <a:pt x="303" y="3"/>
                    <a:pt x="303" y="3"/>
                    <a:pt x="303" y="3"/>
                  </a:cubicBezTo>
                  <a:cubicBezTo>
                    <a:pt x="303" y="78"/>
                    <a:pt x="303" y="78"/>
                    <a:pt x="303" y="78"/>
                  </a:cubicBezTo>
                  <a:close/>
                  <a:moveTo>
                    <a:pt x="380" y="109"/>
                  </a:moveTo>
                  <a:cubicBezTo>
                    <a:pt x="380" y="52"/>
                    <a:pt x="380" y="52"/>
                    <a:pt x="380" y="52"/>
                  </a:cubicBezTo>
                  <a:cubicBezTo>
                    <a:pt x="380" y="49"/>
                    <a:pt x="380" y="47"/>
                    <a:pt x="381" y="45"/>
                  </a:cubicBezTo>
                  <a:cubicBezTo>
                    <a:pt x="381" y="43"/>
                    <a:pt x="382" y="41"/>
                    <a:pt x="383" y="39"/>
                  </a:cubicBezTo>
                  <a:cubicBezTo>
                    <a:pt x="384" y="38"/>
                    <a:pt x="386" y="37"/>
                    <a:pt x="388" y="36"/>
                  </a:cubicBezTo>
                  <a:cubicBezTo>
                    <a:pt x="390" y="35"/>
                    <a:pt x="394" y="35"/>
                    <a:pt x="398" y="35"/>
                  </a:cubicBezTo>
                  <a:cubicBezTo>
                    <a:pt x="402" y="35"/>
                    <a:pt x="405" y="35"/>
                    <a:pt x="408" y="36"/>
                  </a:cubicBezTo>
                  <a:cubicBezTo>
                    <a:pt x="410" y="37"/>
                    <a:pt x="412" y="38"/>
                    <a:pt x="413" y="39"/>
                  </a:cubicBezTo>
                  <a:cubicBezTo>
                    <a:pt x="414" y="41"/>
                    <a:pt x="415" y="43"/>
                    <a:pt x="415" y="45"/>
                  </a:cubicBezTo>
                  <a:cubicBezTo>
                    <a:pt x="416" y="47"/>
                    <a:pt x="416" y="49"/>
                    <a:pt x="416" y="52"/>
                  </a:cubicBezTo>
                  <a:cubicBezTo>
                    <a:pt x="416" y="109"/>
                    <a:pt x="416" y="109"/>
                    <a:pt x="416" y="109"/>
                  </a:cubicBezTo>
                  <a:cubicBezTo>
                    <a:pt x="434" y="109"/>
                    <a:pt x="434" y="109"/>
                    <a:pt x="434" y="109"/>
                  </a:cubicBezTo>
                  <a:cubicBezTo>
                    <a:pt x="434" y="50"/>
                    <a:pt x="434" y="50"/>
                    <a:pt x="434" y="50"/>
                  </a:cubicBezTo>
                  <a:cubicBezTo>
                    <a:pt x="434" y="47"/>
                    <a:pt x="434" y="45"/>
                    <a:pt x="434" y="43"/>
                  </a:cubicBezTo>
                  <a:cubicBezTo>
                    <a:pt x="435" y="42"/>
                    <a:pt x="436" y="40"/>
                    <a:pt x="437" y="39"/>
                  </a:cubicBezTo>
                  <a:cubicBezTo>
                    <a:pt x="438" y="37"/>
                    <a:pt x="440" y="37"/>
                    <a:pt x="442" y="36"/>
                  </a:cubicBezTo>
                  <a:cubicBezTo>
                    <a:pt x="445" y="35"/>
                    <a:pt x="448" y="35"/>
                    <a:pt x="452" y="35"/>
                  </a:cubicBezTo>
                  <a:cubicBezTo>
                    <a:pt x="456" y="35"/>
                    <a:pt x="459" y="35"/>
                    <a:pt x="461" y="36"/>
                  </a:cubicBezTo>
                  <a:cubicBezTo>
                    <a:pt x="464" y="37"/>
                    <a:pt x="466" y="38"/>
                    <a:pt x="467" y="39"/>
                  </a:cubicBezTo>
                  <a:cubicBezTo>
                    <a:pt x="468" y="41"/>
                    <a:pt x="469" y="43"/>
                    <a:pt x="469" y="45"/>
                  </a:cubicBezTo>
                  <a:cubicBezTo>
                    <a:pt x="469" y="47"/>
                    <a:pt x="469" y="49"/>
                    <a:pt x="469" y="52"/>
                  </a:cubicBezTo>
                  <a:cubicBezTo>
                    <a:pt x="469" y="109"/>
                    <a:pt x="469" y="109"/>
                    <a:pt x="469" y="109"/>
                  </a:cubicBezTo>
                  <a:cubicBezTo>
                    <a:pt x="487" y="109"/>
                    <a:pt x="487" y="109"/>
                    <a:pt x="487" y="109"/>
                  </a:cubicBezTo>
                  <a:cubicBezTo>
                    <a:pt x="487" y="48"/>
                    <a:pt x="487" y="48"/>
                    <a:pt x="487" y="48"/>
                  </a:cubicBezTo>
                  <a:cubicBezTo>
                    <a:pt x="487" y="38"/>
                    <a:pt x="484" y="31"/>
                    <a:pt x="478" y="27"/>
                  </a:cubicBezTo>
                  <a:cubicBezTo>
                    <a:pt x="472" y="23"/>
                    <a:pt x="463" y="20"/>
                    <a:pt x="452" y="20"/>
                  </a:cubicBezTo>
                  <a:cubicBezTo>
                    <a:pt x="446" y="20"/>
                    <a:pt x="440" y="21"/>
                    <a:pt x="435" y="23"/>
                  </a:cubicBezTo>
                  <a:cubicBezTo>
                    <a:pt x="431" y="25"/>
                    <a:pt x="427" y="27"/>
                    <a:pt x="425" y="30"/>
                  </a:cubicBezTo>
                  <a:cubicBezTo>
                    <a:pt x="422" y="27"/>
                    <a:pt x="419" y="25"/>
                    <a:pt x="414" y="23"/>
                  </a:cubicBezTo>
                  <a:cubicBezTo>
                    <a:pt x="409" y="21"/>
                    <a:pt x="404" y="20"/>
                    <a:pt x="398" y="20"/>
                  </a:cubicBezTo>
                  <a:cubicBezTo>
                    <a:pt x="386" y="20"/>
                    <a:pt x="377" y="23"/>
                    <a:pt x="371" y="27"/>
                  </a:cubicBezTo>
                  <a:cubicBezTo>
                    <a:pt x="365" y="31"/>
                    <a:pt x="362" y="38"/>
                    <a:pt x="362" y="48"/>
                  </a:cubicBezTo>
                  <a:cubicBezTo>
                    <a:pt x="362" y="109"/>
                    <a:pt x="362" y="109"/>
                    <a:pt x="362" y="109"/>
                  </a:cubicBezTo>
                  <a:cubicBezTo>
                    <a:pt x="380" y="109"/>
                    <a:pt x="380" y="109"/>
                    <a:pt x="380" y="109"/>
                  </a:cubicBezTo>
                  <a:close/>
                  <a:moveTo>
                    <a:pt x="514" y="80"/>
                  </a:moveTo>
                  <a:cubicBezTo>
                    <a:pt x="514" y="78"/>
                    <a:pt x="514" y="76"/>
                    <a:pt x="515" y="74"/>
                  </a:cubicBezTo>
                  <a:cubicBezTo>
                    <a:pt x="515" y="73"/>
                    <a:pt x="516" y="71"/>
                    <a:pt x="518" y="70"/>
                  </a:cubicBezTo>
                  <a:cubicBezTo>
                    <a:pt x="519" y="69"/>
                    <a:pt x="521" y="69"/>
                    <a:pt x="524" y="68"/>
                  </a:cubicBezTo>
                  <a:cubicBezTo>
                    <a:pt x="526" y="68"/>
                    <a:pt x="529" y="68"/>
                    <a:pt x="533" y="68"/>
                  </a:cubicBezTo>
                  <a:cubicBezTo>
                    <a:pt x="537" y="68"/>
                    <a:pt x="537" y="68"/>
                    <a:pt x="537" y="68"/>
                  </a:cubicBezTo>
                  <a:cubicBezTo>
                    <a:pt x="541" y="68"/>
                    <a:pt x="545" y="68"/>
                    <a:pt x="547" y="68"/>
                  </a:cubicBezTo>
                  <a:cubicBezTo>
                    <a:pt x="550" y="69"/>
                    <a:pt x="552" y="70"/>
                    <a:pt x="554" y="71"/>
                  </a:cubicBezTo>
                  <a:cubicBezTo>
                    <a:pt x="555" y="72"/>
                    <a:pt x="556" y="73"/>
                    <a:pt x="556" y="74"/>
                  </a:cubicBezTo>
                  <a:cubicBezTo>
                    <a:pt x="557" y="76"/>
                    <a:pt x="557" y="78"/>
                    <a:pt x="557" y="80"/>
                  </a:cubicBezTo>
                  <a:cubicBezTo>
                    <a:pt x="557" y="95"/>
                    <a:pt x="557" y="95"/>
                    <a:pt x="557" y="95"/>
                  </a:cubicBezTo>
                  <a:cubicBezTo>
                    <a:pt x="531" y="95"/>
                    <a:pt x="531" y="95"/>
                    <a:pt x="531" y="95"/>
                  </a:cubicBezTo>
                  <a:cubicBezTo>
                    <a:pt x="524" y="95"/>
                    <a:pt x="520" y="94"/>
                    <a:pt x="518" y="92"/>
                  </a:cubicBezTo>
                  <a:cubicBezTo>
                    <a:pt x="515" y="90"/>
                    <a:pt x="514" y="87"/>
                    <a:pt x="514" y="83"/>
                  </a:cubicBezTo>
                  <a:cubicBezTo>
                    <a:pt x="514" y="80"/>
                    <a:pt x="514" y="80"/>
                    <a:pt x="514" y="80"/>
                  </a:cubicBezTo>
                  <a:close/>
                  <a:moveTo>
                    <a:pt x="574" y="51"/>
                  </a:moveTo>
                  <a:cubicBezTo>
                    <a:pt x="574" y="42"/>
                    <a:pt x="571" y="35"/>
                    <a:pt x="565" y="30"/>
                  </a:cubicBezTo>
                  <a:cubicBezTo>
                    <a:pt x="559" y="25"/>
                    <a:pt x="549" y="23"/>
                    <a:pt x="535" y="23"/>
                  </a:cubicBezTo>
                  <a:cubicBezTo>
                    <a:pt x="530" y="23"/>
                    <a:pt x="525" y="23"/>
                    <a:pt x="520" y="23"/>
                  </a:cubicBezTo>
                  <a:cubicBezTo>
                    <a:pt x="516" y="23"/>
                    <a:pt x="512" y="23"/>
                    <a:pt x="509" y="23"/>
                  </a:cubicBezTo>
                  <a:cubicBezTo>
                    <a:pt x="505" y="38"/>
                    <a:pt x="505" y="38"/>
                    <a:pt x="505" y="38"/>
                  </a:cubicBezTo>
                  <a:cubicBezTo>
                    <a:pt x="509" y="38"/>
                    <a:pt x="514" y="37"/>
                    <a:pt x="519" y="37"/>
                  </a:cubicBezTo>
                  <a:cubicBezTo>
                    <a:pt x="525" y="37"/>
                    <a:pt x="530" y="37"/>
                    <a:pt x="535" y="37"/>
                  </a:cubicBezTo>
                  <a:cubicBezTo>
                    <a:pt x="540" y="37"/>
                    <a:pt x="544" y="38"/>
                    <a:pt x="547" y="38"/>
                  </a:cubicBezTo>
                  <a:cubicBezTo>
                    <a:pt x="550" y="39"/>
                    <a:pt x="552" y="40"/>
                    <a:pt x="553" y="42"/>
                  </a:cubicBezTo>
                  <a:cubicBezTo>
                    <a:pt x="555" y="43"/>
                    <a:pt x="556" y="45"/>
                    <a:pt x="556" y="47"/>
                  </a:cubicBezTo>
                  <a:cubicBezTo>
                    <a:pt x="557" y="49"/>
                    <a:pt x="557" y="51"/>
                    <a:pt x="557" y="54"/>
                  </a:cubicBezTo>
                  <a:cubicBezTo>
                    <a:pt x="557" y="59"/>
                    <a:pt x="557" y="59"/>
                    <a:pt x="557" y="59"/>
                  </a:cubicBezTo>
                  <a:cubicBezTo>
                    <a:pt x="555" y="58"/>
                    <a:pt x="552" y="57"/>
                    <a:pt x="548" y="56"/>
                  </a:cubicBezTo>
                  <a:cubicBezTo>
                    <a:pt x="544" y="55"/>
                    <a:pt x="539" y="54"/>
                    <a:pt x="532" y="54"/>
                  </a:cubicBezTo>
                  <a:cubicBezTo>
                    <a:pt x="520" y="54"/>
                    <a:pt x="511" y="56"/>
                    <a:pt x="506" y="60"/>
                  </a:cubicBezTo>
                  <a:cubicBezTo>
                    <a:pt x="500" y="64"/>
                    <a:pt x="497" y="71"/>
                    <a:pt x="497" y="80"/>
                  </a:cubicBezTo>
                  <a:cubicBezTo>
                    <a:pt x="497" y="84"/>
                    <a:pt x="497" y="84"/>
                    <a:pt x="497" y="84"/>
                  </a:cubicBezTo>
                  <a:cubicBezTo>
                    <a:pt x="497" y="92"/>
                    <a:pt x="500" y="99"/>
                    <a:pt x="505" y="103"/>
                  </a:cubicBezTo>
                  <a:cubicBezTo>
                    <a:pt x="510" y="107"/>
                    <a:pt x="519" y="109"/>
                    <a:pt x="531" y="109"/>
                  </a:cubicBezTo>
                  <a:cubicBezTo>
                    <a:pt x="557" y="109"/>
                    <a:pt x="557" y="109"/>
                    <a:pt x="557" y="109"/>
                  </a:cubicBezTo>
                  <a:cubicBezTo>
                    <a:pt x="563" y="109"/>
                    <a:pt x="568" y="108"/>
                    <a:pt x="570" y="106"/>
                  </a:cubicBezTo>
                  <a:cubicBezTo>
                    <a:pt x="573" y="104"/>
                    <a:pt x="574" y="100"/>
                    <a:pt x="574" y="95"/>
                  </a:cubicBezTo>
                  <a:cubicBezTo>
                    <a:pt x="574" y="51"/>
                    <a:pt x="574" y="51"/>
                    <a:pt x="574" y="51"/>
                  </a:cubicBezTo>
                  <a:close/>
                  <a:moveTo>
                    <a:pt x="605" y="109"/>
                  </a:moveTo>
                  <a:cubicBezTo>
                    <a:pt x="605" y="52"/>
                    <a:pt x="605" y="52"/>
                    <a:pt x="605" y="52"/>
                  </a:cubicBezTo>
                  <a:cubicBezTo>
                    <a:pt x="605" y="49"/>
                    <a:pt x="605" y="47"/>
                    <a:pt x="605" y="45"/>
                  </a:cubicBezTo>
                  <a:cubicBezTo>
                    <a:pt x="606" y="43"/>
                    <a:pt x="607" y="41"/>
                    <a:pt x="608" y="39"/>
                  </a:cubicBezTo>
                  <a:cubicBezTo>
                    <a:pt x="609" y="38"/>
                    <a:pt x="612" y="37"/>
                    <a:pt x="614" y="36"/>
                  </a:cubicBezTo>
                  <a:cubicBezTo>
                    <a:pt x="617" y="35"/>
                    <a:pt x="621" y="35"/>
                    <a:pt x="626" y="35"/>
                  </a:cubicBezTo>
                  <a:cubicBezTo>
                    <a:pt x="631" y="35"/>
                    <a:pt x="635" y="35"/>
                    <a:pt x="638" y="36"/>
                  </a:cubicBezTo>
                  <a:cubicBezTo>
                    <a:pt x="641" y="37"/>
                    <a:pt x="643" y="38"/>
                    <a:pt x="644" y="39"/>
                  </a:cubicBezTo>
                  <a:cubicBezTo>
                    <a:pt x="646" y="41"/>
                    <a:pt x="647" y="43"/>
                    <a:pt x="647" y="45"/>
                  </a:cubicBezTo>
                  <a:cubicBezTo>
                    <a:pt x="647" y="47"/>
                    <a:pt x="648" y="49"/>
                    <a:pt x="648" y="52"/>
                  </a:cubicBezTo>
                  <a:cubicBezTo>
                    <a:pt x="648" y="109"/>
                    <a:pt x="648" y="109"/>
                    <a:pt x="648" y="109"/>
                  </a:cubicBezTo>
                  <a:cubicBezTo>
                    <a:pt x="666" y="109"/>
                    <a:pt x="666" y="109"/>
                    <a:pt x="666" y="109"/>
                  </a:cubicBezTo>
                  <a:cubicBezTo>
                    <a:pt x="666" y="48"/>
                    <a:pt x="666" y="48"/>
                    <a:pt x="666" y="48"/>
                  </a:cubicBezTo>
                  <a:cubicBezTo>
                    <a:pt x="666" y="38"/>
                    <a:pt x="662" y="31"/>
                    <a:pt x="656" y="27"/>
                  </a:cubicBezTo>
                  <a:cubicBezTo>
                    <a:pt x="650" y="23"/>
                    <a:pt x="640" y="20"/>
                    <a:pt x="626" y="20"/>
                  </a:cubicBezTo>
                  <a:cubicBezTo>
                    <a:pt x="613" y="20"/>
                    <a:pt x="603" y="23"/>
                    <a:pt x="596" y="27"/>
                  </a:cubicBezTo>
                  <a:cubicBezTo>
                    <a:pt x="590" y="31"/>
                    <a:pt x="587" y="38"/>
                    <a:pt x="587" y="48"/>
                  </a:cubicBezTo>
                  <a:cubicBezTo>
                    <a:pt x="587" y="109"/>
                    <a:pt x="587" y="109"/>
                    <a:pt x="587" y="109"/>
                  </a:cubicBezTo>
                  <a:cubicBezTo>
                    <a:pt x="605" y="109"/>
                    <a:pt x="605" y="109"/>
                    <a:pt x="605" y="109"/>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8" name="Freeform 6">
              <a:extLst>
                <a:ext uri="{FF2B5EF4-FFF2-40B4-BE49-F238E27FC236}">
                  <a16:creationId xmlns:a16="http://schemas.microsoft.com/office/drawing/2014/main" id="{3351C95D-F565-B821-29F8-2C01AB542DF4}"/>
                </a:ext>
              </a:extLst>
            </p:cNvPr>
            <p:cNvSpPr>
              <a:spLocks noEditPoints="1"/>
            </p:cNvSpPr>
            <p:nvPr/>
          </p:nvSpPr>
          <p:spPr bwMode="ltGray">
            <a:xfrm>
              <a:off x="1473201" y="2752725"/>
              <a:ext cx="6546850" cy="1343025"/>
            </a:xfrm>
            <a:custGeom>
              <a:avLst/>
              <a:gdLst>
                <a:gd name="T0" fmla="*/ 2147483646 w 581"/>
                <a:gd name="T1" fmla="*/ 2147483646 h 119"/>
                <a:gd name="T2" fmla="*/ 2147483646 w 581"/>
                <a:gd name="T3" fmla="*/ 2147483646 h 119"/>
                <a:gd name="T4" fmla="*/ 2147483646 w 581"/>
                <a:gd name="T5" fmla="*/ 2147483646 h 119"/>
                <a:gd name="T6" fmla="*/ 0 w 581"/>
                <a:gd name="T7" fmla="*/ 2147483646 h 119"/>
                <a:gd name="T8" fmla="*/ 2147483646 w 581"/>
                <a:gd name="T9" fmla="*/ 2147483646 h 119"/>
                <a:gd name="T10" fmla="*/ 2147483646 w 581"/>
                <a:gd name="T11" fmla="*/ 2147483646 h 119"/>
                <a:gd name="T12" fmla="*/ 2147483646 w 581"/>
                <a:gd name="T13" fmla="*/ 2147483646 h 119"/>
                <a:gd name="T14" fmla="*/ 2147483646 w 581"/>
                <a:gd name="T15" fmla="*/ 2147483646 h 119"/>
                <a:gd name="T16" fmla="*/ 2147483646 w 581"/>
                <a:gd name="T17" fmla="*/ 2147483646 h 119"/>
                <a:gd name="T18" fmla="*/ 2147483646 w 581"/>
                <a:gd name="T19" fmla="*/ 2147483646 h 119"/>
                <a:gd name="T20" fmla="*/ 2147483646 w 581"/>
                <a:gd name="T21" fmla="*/ 2147483646 h 119"/>
                <a:gd name="T22" fmla="*/ 2147483646 w 581"/>
                <a:gd name="T23" fmla="*/ 2147483646 h 119"/>
                <a:gd name="T24" fmla="*/ 2147483646 w 581"/>
                <a:gd name="T25" fmla="*/ 2147483646 h 119"/>
                <a:gd name="T26" fmla="*/ 2147483646 w 581"/>
                <a:gd name="T27" fmla="*/ 2147483646 h 119"/>
                <a:gd name="T28" fmla="*/ 2147483646 w 581"/>
                <a:gd name="T29" fmla="*/ 2147483646 h 119"/>
                <a:gd name="T30" fmla="*/ 2147483646 w 581"/>
                <a:gd name="T31" fmla="*/ 2147483646 h 119"/>
                <a:gd name="T32" fmla="*/ 2147483646 w 581"/>
                <a:gd name="T33" fmla="*/ 2147483646 h 119"/>
                <a:gd name="T34" fmla="*/ 2147483646 w 581"/>
                <a:gd name="T35" fmla="*/ 2147483646 h 119"/>
                <a:gd name="T36" fmla="*/ 2147483646 w 581"/>
                <a:gd name="T37" fmla="*/ 2147483646 h 119"/>
                <a:gd name="T38" fmla="*/ 2147483646 w 581"/>
                <a:gd name="T39" fmla="*/ 2147483646 h 119"/>
                <a:gd name="T40" fmla="*/ 2147483646 w 581"/>
                <a:gd name="T41" fmla="*/ 2147483646 h 119"/>
                <a:gd name="T42" fmla="*/ 2147483646 w 581"/>
                <a:gd name="T43" fmla="*/ 2147483646 h 119"/>
                <a:gd name="T44" fmla="*/ 2147483646 w 581"/>
                <a:gd name="T45" fmla="*/ 2147483646 h 119"/>
                <a:gd name="T46" fmla="*/ 2147483646 w 581"/>
                <a:gd name="T47" fmla="*/ 2147483646 h 119"/>
                <a:gd name="T48" fmla="*/ 2147483646 w 581"/>
                <a:gd name="T49" fmla="*/ 2147483646 h 119"/>
                <a:gd name="T50" fmla="*/ 2147483646 w 581"/>
                <a:gd name="T51" fmla="*/ 2147483646 h 119"/>
                <a:gd name="T52" fmla="*/ 2147483646 w 581"/>
                <a:gd name="T53" fmla="*/ 2147483646 h 119"/>
                <a:gd name="T54" fmla="*/ 2147483646 w 581"/>
                <a:gd name="T55" fmla="*/ 2147483646 h 119"/>
                <a:gd name="T56" fmla="*/ 2147483646 w 581"/>
                <a:gd name="T57" fmla="*/ 2147483646 h 119"/>
                <a:gd name="T58" fmla="*/ 2147483646 w 581"/>
                <a:gd name="T59" fmla="*/ 0 h 119"/>
                <a:gd name="T60" fmla="*/ 2147483646 w 581"/>
                <a:gd name="T61" fmla="*/ 2147483646 h 119"/>
                <a:gd name="T62" fmla="*/ 2147483646 w 581"/>
                <a:gd name="T63" fmla="*/ 2147483646 h 119"/>
                <a:gd name="T64" fmla="*/ 2147483646 w 581"/>
                <a:gd name="T65" fmla="*/ 2147483646 h 119"/>
                <a:gd name="T66" fmla="*/ 2147483646 w 581"/>
                <a:gd name="T67" fmla="*/ 2147483646 h 119"/>
                <a:gd name="T68" fmla="*/ 2147483646 w 581"/>
                <a:gd name="T69" fmla="*/ 2147483646 h 119"/>
                <a:gd name="T70" fmla="*/ 2147483646 w 581"/>
                <a:gd name="T71" fmla="*/ 2147483646 h 119"/>
                <a:gd name="T72" fmla="*/ 2147483646 w 581"/>
                <a:gd name="T73" fmla="*/ 2147483646 h 119"/>
                <a:gd name="T74" fmla="*/ 2147483646 w 581"/>
                <a:gd name="T75" fmla="*/ 2147483646 h 119"/>
                <a:gd name="T76" fmla="*/ 2147483646 w 581"/>
                <a:gd name="T77" fmla="*/ 2147483646 h 119"/>
                <a:gd name="T78" fmla="*/ 2147483646 w 581"/>
                <a:gd name="T79" fmla="*/ 2147483646 h 119"/>
                <a:gd name="T80" fmla="*/ 2147483646 w 581"/>
                <a:gd name="T81" fmla="*/ 2147483646 h 119"/>
                <a:gd name="T82" fmla="*/ 2147483646 w 581"/>
                <a:gd name="T83" fmla="*/ 2147483646 h 119"/>
                <a:gd name="T84" fmla="*/ 2147483646 w 581"/>
                <a:gd name="T85" fmla="*/ 2147483646 h 119"/>
                <a:gd name="T86" fmla="*/ 2147483646 w 581"/>
                <a:gd name="T87" fmla="*/ 2147483646 h 119"/>
                <a:gd name="T88" fmla="*/ 2147483646 w 581"/>
                <a:gd name="T89" fmla="*/ 2147483646 h 119"/>
                <a:gd name="T90" fmla="*/ 2147483646 w 581"/>
                <a:gd name="T91" fmla="*/ 2147483646 h 119"/>
                <a:gd name="T92" fmla="*/ 2147483646 w 581"/>
                <a:gd name="T93" fmla="*/ 2147483646 h 119"/>
                <a:gd name="T94" fmla="*/ 2147483646 w 581"/>
                <a:gd name="T95" fmla="*/ 2147483646 h 119"/>
                <a:gd name="T96" fmla="*/ 2147483646 w 581"/>
                <a:gd name="T97" fmla="*/ 2147483646 h 119"/>
                <a:gd name="T98" fmla="*/ 2147483646 w 581"/>
                <a:gd name="T99" fmla="*/ 2147483646 h 119"/>
                <a:gd name="T100" fmla="*/ 2147483646 w 581"/>
                <a:gd name="T101" fmla="*/ 2147483646 h 119"/>
                <a:gd name="T102" fmla="*/ 2147483646 w 581"/>
                <a:gd name="T103" fmla="*/ 2147483646 h 119"/>
                <a:gd name="T104" fmla="*/ 2147483646 w 581"/>
                <a:gd name="T105" fmla="*/ 2147483646 h 119"/>
                <a:gd name="T106" fmla="*/ 2147483646 w 581"/>
                <a:gd name="T107" fmla="*/ 2147483646 h 119"/>
                <a:gd name="T108" fmla="*/ 2147483646 w 581"/>
                <a:gd name="T109" fmla="*/ 2147483646 h 119"/>
                <a:gd name="T110" fmla="*/ 2147483646 w 581"/>
                <a:gd name="T111" fmla="*/ 2147483646 h 119"/>
                <a:gd name="T112" fmla="*/ 2147483646 w 581"/>
                <a:gd name="T113" fmla="*/ 2147483646 h 119"/>
                <a:gd name="T114" fmla="*/ 2147483646 w 581"/>
                <a:gd name="T115" fmla="*/ 2147483646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119">
                  <a:moveTo>
                    <a:pt x="30" y="66"/>
                  </a:moveTo>
                  <a:cubicBezTo>
                    <a:pt x="27" y="66"/>
                    <a:pt x="25" y="65"/>
                    <a:pt x="23" y="65"/>
                  </a:cubicBezTo>
                  <a:cubicBezTo>
                    <a:pt x="21" y="64"/>
                    <a:pt x="20" y="63"/>
                    <a:pt x="19" y="63"/>
                  </a:cubicBezTo>
                  <a:cubicBezTo>
                    <a:pt x="17" y="60"/>
                    <a:pt x="17" y="60"/>
                    <a:pt x="17" y="60"/>
                  </a:cubicBezTo>
                  <a:cubicBezTo>
                    <a:pt x="17" y="59"/>
                    <a:pt x="17" y="57"/>
                    <a:pt x="17" y="56"/>
                  </a:cubicBezTo>
                  <a:cubicBezTo>
                    <a:pt x="17" y="52"/>
                    <a:pt x="18" y="50"/>
                    <a:pt x="20" y="49"/>
                  </a:cubicBezTo>
                  <a:cubicBezTo>
                    <a:pt x="23" y="47"/>
                    <a:pt x="27" y="47"/>
                    <a:pt x="33" y="47"/>
                  </a:cubicBezTo>
                  <a:cubicBezTo>
                    <a:pt x="39" y="47"/>
                    <a:pt x="39" y="47"/>
                    <a:pt x="39" y="47"/>
                  </a:cubicBezTo>
                  <a:cubicBezTo>
                    <a:pt x="46" y="47"/>
                    <a:pt x="46" y="47"/>
                    <a:pt x="46" y="47"/>
                  </a:cubicBezTo>
                  <a:cubicBezTo>
                    <a:pt x="49" y="47"/>
                    <a:pt x="52" y="47"/>
                    <a:pt x="56" y="47"/>
                  </a:cubicBezTo>
                  <a:cubicBezTo>
                    <a:pt x="60" y="47"/>
                    <a:pt x="64" y="47"/>
                    <a:pt x="69" y="47"/>
                  </a:cubicBezTo>
                  <a:cubicBezTo>
                    <a:pt x="72" y="32"/>
                    <a:pt x="72" y="32"/>
                    <a:pt x="72" y="32"/>
                  </a:cubicBezTo>
                  <a:cubicBezTo>
                    <a:pt x="64" y="32"/>
                    <a:pt x="58" y="32"/>
                    <a:pt x="52" y="32"/>
                  </a:cubicBezTo>
                  <a:cubicBezTo>
                    <a:pt x="35" y="32"/>
                    <a:pt x="35" y="32"/>
                    <a:pt x="35" y="32"/>
                  </a:cubicBezTo>
                  <a:cubicBezTo>
                    <a:pt x="22" y="32"/>
                    <a:pt x="13" y="34"/>
                    <a:pt x="8" y="38"/>
                  </a:cubicBezTo>
                  <a:cubicBezTo>
                    <a:pt x="3" y="43"/>
                    <a:pt x="0" y="49"/>
                    <a:pt x="0" y="56"/>
                  </a:cubicBezTo>
                  <a:cubicBezTo>
                    <a:pt x="0" y="59"/>
                    <a:pt x="0" y="59"/>
                    <a:pt x="0" y="59"/>
                  </a:cubicBezTo>
                  <a:cubicBezTo>
                    <a:pt x="0" y="62"/>
                    <a:pt x="0" y="64"/>
                    <a:pt x="1" y="67"/>
                  </a:cubicBezTo>
                  <a:cubicBezTo>
                    <a:pt x="2" y="69"/>
                    <a:pt x="3" y="72"/>
                    <a:pt x="5" y="74"/>
                  </a:cubicBezTo>
                  <a:cubicBezTo>
                    <a:pt x="7" y="76"/>
                    <a:pt x="10" y="78"/>
                    <a:pt x="13" y="79"/>
                  </a:cubicBezTo>
                  <a:cubicBezTo>
                    <a:pt x="16" y="80"/>
                    <a:pt x="19" y="81"/>
                    <a:pt x="23" y="82"/>
                  </a:cubicBezTo>
                  <a:cubicBezTo>
                    <a:pt x="44" y="83"/>
                    <a:pt x="44" y="83"/>
                    <a:pt x="44" y="83"/>
                  </a:cubicBezTo>
                  <a:cubicBezTo>
                    <a:pt x="47" y="84"/>
                    <a:pt x="49" y="84"/>
                    <a:pt x="51" y="85"/>
                  </a:cubicBezTo>
                  <a:cubicBezTo>
                    <a:pt x="52" y="85"/>
                    <a:pt x="53" y="86"/>
                    <a:pt x="54" y="87"/>
                  </a:cubicBezTo>
                  <a:cubicBezTo>
                    <a:pt x="56" y="90"/>
                    <a:pt x="56" y="90"/>
                    <a:pt x="56" y="90"/>
                  </a:cubicBezTo>
                  <a:cubicBezTo>
                    <a:pt x="56" y="91"/>
                    <a:pt x="56" y="92"/>
                    <a:pt x="56" y="94"/>
                  </a:cubicBezTo>
                  <a:cubicBezTo>
                    <a:pt x="56" y="98"/>
                    <a:pt x="55" y="101"/>
                    <a:pt x="53" y="102"/>
                  </a:cubicBezTo>
                  <a:cubicBezTo>
                    <a:pt x="50" y="104"/>
                    <a:pt x="46" y="104"/>
                    <a:pt x="39" y="104"/>
                  </a:cubicBezTo>
                  <a:cubicBezTo>
                    <a:pt x="34" y="104"/>
                    <a:pt x="28" y="104"/>
                    <a:pt x="22" y="104"/>
                  </a:cubicBezTo>
                  <a:cubicBezTo>
                    <a:pt x="15" y="104"/>
                    <a:pt x="9" y="104"/>
                    <a:pt x="3" y="104"/>
                  </a:cubicBezTo>
                  <a:cubicBezTo>
                    <a:pt x="0" y="119"/>
                    <a:pt x="0" y="119"/>
                    <a:pt x="0" y="119"/>
                  </a:cubicBezTo>
                  <a:cubicBezTo>
                    <a:pt x="7" y="119"/>
                    <a:pt x="13" y="119"/>
                    <a:pt x="20" y="119"/>
                  </a:cubicBezTo>
                  <a:cubicBezTo>
                    <a:pt x="27" y="119"/>
                    <a:pt x="33" y="119"/>
                    <a:pt x="38" y="119"/>
                  </a:cubicBezTo>
                  <a:cubicBezTo>
                    <a:pt x="50" y="119"/>
                    <a:pt x="59" y="117"/>
                    <a:pt x="65" y="112"/>
                  </a:cubicBezTo>
                  <a:cubicBezTo>
                    <a:pt x="71" y="108"/>
                    <a:pt x="74" y="102"/>
                    <a:pt x="74" y="94"/>
                  </a:cubicBezTo>
                  <a:cubicBezTo>
                    <a:pt x="74" y="92"/>
                    <a:pt x="74" y="92"/>
                    <a:pt x="74" y="92"/>
                  </a:cubicBezTo>
                  <a:cubicBezTo>
                    <a:pt x="74" y="89"/>
                    <a:pt x="74" y="87"/>
                    <a:pt x="73" y="84"/>
                  </a:cubicBezTo>
                  <a:cubicBezTo>
                    <a:pt x="72" y="81"/>
                    <a:pt x="71" y="79"/>
                    <a:pt x="69" y="77"/>
                  </a:cubicBezTo>
                  <a:cubicBezTo>
                    <a:pt x="68" y="74"/>
                    <a:pt x="65" y="72"/>
                    <a:pt x="62" y="71"/>
                  </a:cubicBezTo>
                  <a:cubicBezTo>
                    <a:pt x="59" y="69"/>
                    <a:pt x="55" y="68"/>
                    <a:pt x="50" y="68"/>
                  </a:cubicBezTo>
                  <a:cubicBezTo>
                    <a:pt x="30" y="66"/>
                    <a:pt x="30" y="66"/>
                    <a:pt x="30" y="66"/>
                  </a:cubicBezTo>
                  <a:close/>
                  <a:moveTo>
                    <a:pt x="101" y="89"/>
                  </a:moveTo>
                  <a:cubicBezTo>
                    <a:pt x="101" y="87"/>
                    <a:pt x="102" y="85"/>
                    <a:pt x="102" y="83"/>
                  </a:cubicBezTo>
                  <a:cubicBezTo>
                    <a:pt x="103" y="82"/>
                    <a:pt x="104" y="81"/>
                    <a:pt x="105" y="80"/>
                  </a:cubicBezTo>
                  <a:cubicBezTo>
                    <a:pt x="107" y="79"/>
                    <a:pt x="109" y="78"/>
                    <a:pt x="111" y="78"/>
                  </a:cubicBezTo>
                  <a:cubicBezTo>
                    <a:pt x="113" y="77"/>
                    <a:pt x="117" y="77"/>
                    <a:pt x="120" y="77"/>
                  </a:cubicBezTo>
                  <a:cubicBezTo>
                    <a:pt x="124" y="77"/>
                    <a:pt x="124" y="77"/>
                    <a:pt x="124" y="77"/>
                  </a:cubicBezTo>
                  <a:cubicBezTo>
                    <a:pt x="129" y="77"/>
                    <a:pt x="132" y="77"/>
                    <a:pt x="135" y="78"/>
                  </a:cubicBezTo>
                  <a:cubicBezTo>
                    <a:pt x="137" y="78"/>
                    <a:pt x="139" y="79"/>
                    <a:pt x="141" y="80"/>
                  </a:cubicBezTo>
                  <a:cubicBezTo>
                    <a:pt x="142" y="81"/>
                    <a:pt x="143" y="82"/>
                    <a:pt x="144" y="84"/>
                  </a:cubicBezTo>
                  <a:cubicBezTo>
                    <a:pt x="144" y="85"/>
                    <a:pt x="144" y="87"/>
                    <a:pt x="144" y="89"/>
                  </a:cubicBezTo>
                  <a:cubicBezTo>
                    <a:pt x="144" y="104"/>
                    <a:pt x="144" y="104"/>
                    <a:pt x="144" y="104"/>
                  </a:cubicBezTo>
                  <a:cubicBezTo>
                    <a:pt x="118" y="104"/>
                    <a:pt x="118" y="104"/>
                    <a:pt x="118" y="104"/>
                  </a:cubicBezTo>
                  <a:cubicBezTo>
                    <a:pt x="112" y="104"/>
                    <a:pt x="107" y="103"/>
                    <a:pt x="105" y="101"/>
                  </a:cubicBezTo>
                  <a:cubicBezTo>
                    <a:pt x="102" y="99"/>
                    <a:pt x="101" y="97"/>
                    <a:pt x="101" y="93"/>
                  </a:cubicBezTo>
                  <a:cubicBezTo>
                    <a:pt x="101" y="89"/>
                    <a:pt x="101" y="89"/>
                    <a:pt x="101" y="89"/>
                  </a:cubicBezTo>
                  <a:close/>
                  <a:moveTo>
                    <a:pt x="161" y="60"/>
                  </a:moveTo>
                  <a:cubicBezTo>
                    <a:pt x="161" y="51"/>
                    <a:pt x="158" y="44"/>
                    <a:pt x="152" y="39"/>
                  </a:cubicBezTo>
                  <a:cubicBezTo>
                    <a:pt x="146" y="34"/>
                    <a:pt x="136" y="32"/>
                    <a:pt x="122" y="32"/>
                  </a:cubicBezTo>
                  <a:cubicBezTo>
                    <a:pt x="117" y="32"/>
                    <a:pt x="113" y="32"/>
                    <a:pt x="108" y="32"/>
                  </a:cubicBezTo>
                  <a:cubicBezTo>
                    <a:pt x="103" y="32"/>
                    <a:pt x="99" y="32"/>
                    <a:pt x="96" y="32"/>
                  </a:cubicBezTo>
                  <a:cubicBezTo>
                    <a:pt x="93" y="47"/>
                    <a:pt x="93" y="47"/>
                    <a:pt x="93" y="47"/>
                  </a:cubicBezTo>
                  <a:cubicBezTo>
                    <a:pt x="97" y="47"/>
                    <a:pt x="101" y="47"/>
                    <a:pt x="107" y="47"/>
                  </a:cubicBezTo>
                  <a:cubicBezTo>
                    <a:pt x="112" y="47"/>
                    <a:pt x="117" y="47"/>
                    <a:pt x="122" y="47"/>
                  </a:cubicBezTo>
                  <a:cubicBezTo>
                    <a:pt x="127" y="47"/>
                    <a:pt x="131" y="47"/>
                    <a:pt x="134" y="48"/>
                  </a:cubicBezTo>
                  <a:cubicBezTo>
                    <a:pt x="137" y="48"/>
                    <a:pt x="139" y="49"/>
                    <a:pt x="141" y="51"/>
                  </a:cubicBezTo>
                  <a:cubicBezTo>
                    <a:pt x="142" y="52"/>
                    <a:pt x="143" y="54"/>
                    <a:pt x="144" y="56"/>
                  </a:cubicBezTo>
                  <a:cubicBezTo>
                    <a:pt x="144" y="58"/>
                    <a:pt x="144" y="60"/>
                    <a:pt x="144" y="63"/>
                  </a:cubicBezTo>
                  <a:cubicBezTo>
                    <a:pt x="144" y="68"/>
                    <a:pt x="144" y="68"/>
                    <a:pt x="144" y="68"/>
                  </a:cubicBezTo>
                  <a:cubicBezTo>
                    <a:pt x="142" y="67"/>
                    <a:pt x="140" y="66"/>
                    <a:pt x="136" y="65"/>
                  </a:cubicBezTo>
                  <a:cubicBezTo>
                    <a:pt x="132" y="64"/>
                    <a:pt x="126" y="63"/>
                    <a:pt x="120" y="63"/>
                  </a:cubicBezTo>
                  <a:cubicBezTo>
                    <a:pt x="107" y="63"/>
                    <a:pt x="99" y="65"/>
                    <a:pt x="93" y="69"/>
                  </a:cubicBezTo>
                  <a:cubicBezTo>
                    <a:pt x="87" y="73"/>
                    <a:pt x="84" y="80"/>
                    <a:pt x="84" y="89"/>
                  </a:cubicBezTo>
                  <a:cubicBezTo>
                    <a:pt x="84" y="93"/>
                    <a:pt x="84" y="93"/>
                    <a:pt x="84" y="93"/>
                  </a:cubicBezTo>
                  <a:cubicBezTo>
                    <a:pt x="84" y="101"/>
                    <a:pt x="87" y="108"/>
                    <a:pt x="92" y="112"/>
                  </a:cubicBezTo>
                  <a:cubicBezTo>
                    <a:pt x="97" y="116"/>
                    <a:pt x="106" y="119"/>
                    <a:pt x="118" y="119"/>
                  </a:cubicBezTo>
                  <a:cubicBezTo>
                    <a:pt x="144" y="119"/>
                    <a:pt x="144" y="119"/>
                    <a:pt x="144" y="119"/>
                  </a:cubicBezTo>
                  <a:cubicBezTo>
                    <a:pt x="151" y="119"/>
                    <a:pt x="155" y="117"/>
                    <a:pt x="158" y="115"/>
                  </a:cubicBezTo>
                  <a:cubicBezTo>
                    <a:pt x="160" y="113"/>
                    <a:pt x="161" y="110"/>
                    <a:pt x="161" y="104"/>
                  </a:cubicBezTo>
                  <a:cubicBezTo>
                    <a:pt x="161" y="60"/>
                    <a:pt x="161" y="60"/>
                    <a:pt x="161" y="60"/>
                  </a:cubicBezTo>
                  <a:close/>
                  <a:moveTo>
                    <a:pt x="195" y="119"/>
                  </a:moveTo>
                  <a:cubicBezTo>
                    <a:pt x="195" y="61"/>
                    <a:pt x="195" y="61"/>
                    <a:pt x="195" y="61"/>
                  </a:cubicBezTo>
                  <a:cubicBezTo>
                    <a:pt x="195" y="58"/>
                    <a:pt x="195" y="56"/>
                    <a:pt x="196" y="54"/>
                  </a:cubicBezTo>
                  <a:cubicBezTo>
                    <a:pt x="196" y="52"/>
                    <a:pt x="197" y="50"/>
                    <a:pt x="198" y="49"/>
                  </a:cubicBezTo>
                  <a:cubicBezTo>
                    <a:pt x="200" y="47"/>
                    <a:pt x="202" y="46"/>
                    <a:pt x="205" y="45"/>
                  </a:cubicBezTo>
                  <a:cubicBezTo>
                    <a:pt x="208" y="45"/>
                    <a:pt x="211" y="44"/>
                    <a:pt x="217" y="44"/>
                  </a:cubicBezTo>
                  <a:cubicBezTo>
                    <a:pt x="222" y="44"/>
                    <a:pt x="226" y="45"/>
                    <a:pt x="228" y="45"/>
                  </a:cubicBezTo>
                  <a:cubicBezTo>
                    <a:pt x="231" y="46"/>
                    <a:pt x="233" y="47"/>
                    <a:pt x="235" y="49"/>
                  </a:cubicBezTo>
                  <a:cubicBezTo>
                    <a:pt x="236" y="50"/>
                    <a:pt x="237" y="52"/>
                    <a:pt x="237" y="54"/>
                  </a:cubicBezTo>
                  <a:cubicBezTo>
                    <a:pt x="238" y="56"/>
                    <a:pt x="238" y="58"/>
                    <a:pt x="238" y="61"/>
                  </a:cubicBezTo>
                  <a:cubicBezTo>
                    <a:pt x="238" y="119"/>
                    <a:pt x="238" y="119"/>
                    <a:pt x="238" y="119"/>
                  </a:cubicBezTo>
                  <a:cubicBezTo>
                    <a:pt x="256" y="119"/>
                    <a:pt x="256" y="119"/>
                    <a:pt x="256" y="119"/>
                  </a:cubicBezTo>
                  <a:cubicBezTo>
                    <a:pt x="256" y="58"/>
                    <a:pt x="256" y="58"/>
                    <a:pt x="256" y="58"/>
                  </a:cubicBezTo>
                  <a:cubicBezTo>
                    <a:pt x="256" y="48"/>
                    <a:pt x="253" y="41"/>
                    <a:pt x="246" y="36"/>
                  </a:cubicBezTo>
                  <a:cubicBezTo>
                    <a:pt x="240" y="32"/>
                    <a:pt x="230" y="30"/>
                    <a:pt x="217" y="30"/>
                  </a:cubicBezTo>
                  <a:cubicBezTo>
                    <a:pt x="203" y="30"/>
                    <a:pt x="193" y="32"/>
                    <a:pt x="187" y="36"/>
                  </a:cubicBezTo>
                  <a:cubicBezTo>
                    <a:pt x="180" y="41"/>
                    <a:pt x="177" y="48"/>
                    <a:pt x="177" y="58"/>
                  </a:cubicBezTo>
                  <a:cubicBezTo>
                    <a:pt x="177" y="119"/>
                    <a:pt x="177" y="119"/>
                    <a:pt x="177" y="119"/>
                  </a:cubicBezTo>
                  <a:cubicBezTo>
                    <a:pt x="195" y="119"/>
                    <a:pt x="195" y="119"/>
                    <a:pt x="195" y="119"/>
                  </a:cubicBezTo>
                  <a:close/>
                  <a:moveTo>
                    <a:pt x="308" y="104"/>
                  </a:moveTo>
                  <a:cubicBezTo>
                    <a:pt x="303" y="104"/>
                    <a:pt x="299" y="104"/>
                    <a:pt x="296" y="103"/>
                  </a:cubicBezTo>
                  <a:cubicBezTo>
                    <a:pt x="293" y="103"/>
                    <a:pt x="291" y="101"/>
                    <a:pt x="289" y="99"/>
                  </a:cubicBezTo>
                  <a:cubicBezTo>
                    <a:pt x="288" y="97"/>
                    <a:pt x="287" y="94"/>
                    <a:pt x="286" y="91"/>
                  </a:cubicBezTo>
                  <a:cubicBezTo>
                    <a:pt x="286" y="87"/>
                    <a:pt x="285" y="83"/>
                    <a:pt x="285" y="77"/>
                  </a:cubicBezTo>
                  <a:cubicBezTo>
                    <a:pt x="285" y="71"/>
                    <a:pt x="285" y="71"/>
                    <a:pt x="285" y="71"/>
                  </a:cubicBezTo>
                  <a:cubicBezTo>
                    <a:pt x="285" y="65"/>
                    <a:pt x="286" y="61"/>
                    <a:pt x="286" y="57"/>
                  </a:cubicBezTo>
                  <a:cubicBezTo>
                    <a:pt x="287" y="54"/>
                    <a:pt x="288" y="51"/>
                    <a:pt x="289" y="49"/>
                  </a:cubicBezTo>
                  <a:cubicBezTo>
                    <a:pt x="291" y="47"/>
                    <a:pt x="293" y="46"/>
                    <a:pt x="296" y="45"/>
                  </a:cubicBezTo>
                  <a:cubicBezTo>
                    <a:pt x="299" y="44"/>
                    <a:pt x="303" y="44"/>
                    <a:pt x="308" y="44"/>
                  </a:cubicBezTo>
                  <a:cubicBezTo>
                    <a:pt x="312" y="44"/>
                    <a:pt x="316" y="44"/>
                    <a:pt x="319" y="45"/>
                  </a:cubicBezTo>
                  <a:cubicBezTo>
                    <a:pt x="322" y="45"/>
                    <a:pt x="324" y="46"/>
                    <a:pt x="326" y="48"/>
                  </a:cubicBezTo>
                  <a:cubicBezTo>
                    <a:pt x="328" y="50"/>
                    <a:pt x="329" y="52"/>
                    <a:pt x="330" y="55"/>
                  </a:cubicBezTo>
                  <a:cubicBezTo>
                    <a:pt x="330" y="57"/>
                    <a:pt x="331" y="61"/>
                    <a:pt x="331" y="65"/>
                  </a:cubicBezTo>
                  <a:cubicBezTo>
                    <a:pt x="331" y="104"/>
                    <a:pt x="331" y="104"/>
                    <a:pt x="331" y="104"/>
                  </a:cubicBezTo>
                  <a:cubicBezTo>
                    <a:pt x="308" y="104"/>
                    <a:pt x="308" y="104"/>
                    <a:pt x="308" y="104"/>
                  </a:cubicBezTo>
                  <a:close/>
                  <a:moveTo>
                    <a:pt x="331" y="119"/>
                  </a:moveTo>
                  <a:cubicBezTo>
                    <a:pt x="338" y="119"/>
                    <a:pt x="343" y="117"/>
                    <a:pt x="345" y="115"/>
                  </a:cubicBezTo>
                  <a:cubicBezTo>
                    <a:pt x="348" y="113"/>
                    <a:pt x="349" y="109"/>
                    <a:pt x="349" y="104"/>
                  </a:cubicBezTo>
                  <a:cubicBezTo>
                    <a:pt x="349" y="0"/>
                    <a:pt x="349" y="0"/>
                    <a:pt x="349" y="0"/>
                  </a:cubicBezTo>
                  <a:cubicBezTo>
                    <a:pt x="331" y="0"/>
                    <a:pt x="331" y="0"/>
                    <a:pt x="331" y="0"/>
                  </a:cubicBezTo>
                  <a:cubicBezTo>
                    <a:pt x="331" y="36"/>
                    <a:pt x="331" y="36"/>
                    <a:pt x="331" y="36"/>
                  </a:cubicBezTo>
                  <a:cubicBezTo>
                    <a:pt x="328" y="34"/>
                    <a:pt x="325" y="33"/>
                    <a:pt x="321" y="31"/>
                  </a:cubicBezTo>
                  <a:cubicBezTo>
                    <a:pt x="317" y="30"/>
                    <a:pt x="312" y="30"/>
                    <a:pt x="306" y="30"/>
                  </a:cubicBezTo>
                  <a:cubicBezTo>
                    <a:pt x="298" y="30"/>
                    <a:pt x="292" y="31"/>
                    <a:pt x="287" y="32"/>
                  </a:cubicBezTo>
                  <a:cubicBezTo>
                    <a:pt x="282" y="34"/>
                    <a:pt x="278" y="37"/>
                    <a:pt x="275" y="40"/>
                  </a:cubicBezTo>
                  <a:cubicBezTo>
                    <a:pt x="272" y="43"/>
                    <a:pt x="270" y="48"/>
                    <a:pt x="269" y="53"/>
                  </a:cubicBezTo>
                  <a:cubicBezTo>
                    <a:pt x="267" y="58"/>
                    <a:pt x="267" y="64"/>
                    <a:pt x="267" y="71"/>
                  </a:cubicBezTo>
                  <a:cubicBezTo>
                    <a:pt x="267" y="77"/>
                    <a:pt x="267" y="77"/>
                    <a:pt x="267" y="77"/>
                  </a:cubicBezTo>
                  <a:cubicBezTo>
                    <a:pt x="267" y="84"/>
                    <a:pt x="268" y="91"/>
                    <a:pt x="269" y="96"/>
                  </a:cubicBezTo>
                  <a:cubicBezTo>
                    <a:pt x="270" y="101"/>
                    <a:pt x="272" y="106"/>
                    <a:pt x="275" y="109"/>
                  </a:cubicBezTo>
                  <a:cubicBezTo>
                    <a:pt x="279" y="112"/>
                    <a:pt x="283" y="115"/>
                    <a:pt x="288" y="116"/>
                  </a:cubicBezTo>
                  <a:cubicBezTo>
                    <a:pt x="293" y="118"/>
                    <a:pt x="299" y="119"/>
                    <a:pt x="307" y="119"/>
                  </a:cubicBezTo>
                  <a:cubicBezTo>
                    <a:pt x="331" y="119"/>
                    <a:pt x="331" y="119"/>
                    <a:pt x="331" y="119"/>
                  </a:cubicBezTo>
                  <a:close/>
                  <a:moveTo>
                    <a:pt x="425" y="82"/>
                  </a:moveTo>
                  <a:cubicBezTo>
                    <a:pt x="427" y="82"/>
                    <a:pt x="429" y="82"/>
                    <a:pt x="431" y="81"/>
                  </a:cubicBezTo>
                  <a:cubicBezTo>
                    <a:pt x="432" y="81"/>
                    <a:pt x="434" y="80"/>
                    <a:pt x="435" y="79"/>
                  </a:cubicBezTo>
                  <a:cubicBezTo>
                    <a:pt x="436" y="77"/>
                    <a:pt x="436" y="76"/>
                    <a:pt x="437" y="73"/>
                  </a:cubicBezTo>
                  <a:cubicBezTo>
                    <a:pt x="437" y="71"/>
                    <a:pt x="438" y="68"/>
                    <a:pt x="438" y="64"/>
                  </a:cubicBezTo>
                  <a:cubicBezTo>
                    <a:pt x="438" y="61"/>
                    <a:pt x="438" y="61"/>
                    <a:pt x="438" y="61"/>
                  </a:cubicBezTo>
                  <a:cubicBezTo>
                    <a:pt x="438" y="57"/>
                    <a:pt x="437" y="53"/>
                    <a:pt x="436" y="49"/>
                  </a:cubicBezTo>
                  <a:cubicBezTo>
                    <a:pt x="435" y="46"/>
                    <a:pt x="433" y="42"/>
                    <a:pt x="430" y="39"/>
                  </a:cubicBezTo>
                  <a:cubicBezTo>
                    <a:pt x="427" y="36"/>
                    <a:pt x="424" y="34"/>
                    <a:pt x="419" y="32"/>
                  </a:cubicBezTo>
                  <a:cubicBezTo>
                    <a:pt x="414" y="31"/>
                    <a:pt x="408" y="30"/>
                    <a:pt x="400" y="30"/>
                  </a:cubicBezTo>
                  <a:cubicBezTo>
                    <a:pt x="392" y="30"/>
                    <a:pt x="385" y="31"/>
                    <a:pt x="380" y="33"/>
                  </a:cubicBezTo>
                  <a:cubicBezTo>
                    <a:pt x="374" y="34"/>
                    <a:pt x="370" y="37"/>
                    <a:pt x="367" y="41"/>
                  </a:cubicBezTo>
                  <a:cubicBezTo>
                    <a:pt x="364" y="44"/>
                    <a:pt x="362" y="48"/>
                    <a:pt x="361" y="53"/>
                  </a:cubicBezTo>
                  <a:cubicBezTo>
                    <a:pt x="360" y="58"/>
                    <a:pt x="360" y="64"/>
                    <a:pt x="360" y="71"/>
                  </a:cubicBezTo>
                  <a:cubicBezTo>
                    <a:pt x="360" y="80"/>
                    <a:pt x="360" y="80"/>
                    <a:pt x="360" y="80"/>
                  </a:cubicBezTo>
                  <a:cubicBezTo>
                    <a:pt x="360" y="86"/>
                    <a:pt x="360" y="91"/>
                    <a:pt x="361" y="96"/>
                  </a:cubicBezTo>
                  <a:cubicBezTo>
                    <a:pt x="362" y="101"/>
                    <a:pt x="364" y="105"/>
                    <a:pt x="367" y="108"/>
                  </a:cubicBezTo>
                  <a:cubicBezTo>
                    <a:pt x="370" y="112"/>
                    <a:pt x="374" y="114"/>
                    <a:pt x="379" y="116"/>
                  </a:cubicBezTo>
                  <a:cubicBezTo>
                    <a:pt x="384" y="118"/>
                    <a:pt x="391" y="119"/>
                    <a:pt x="399" y="119"/>
                  </a:cubicBezTo>
                  <a:cubicBezTo>
                    <a:pt x="406" y="119"/>
                    <a:pt x="406" y="119"/>
                    <a:pt x="406" y="119"/>
                  </a:cubicBezTo>
                  <a:cubicBezTo>
                    <a:pt x="412" y="119"/>
                    <a:pt x="412" y="119"/>
                    <a:pt x="412" y="119"/>
                  </a:cubicBezTo>
                  <a:cubicBezTo>
                    <a:pt x="415" y="119"/>
                    <a:pt x="417" y="119"/>
                    <a:pt x="419" y="119"/>
                  </a:cubicBezTo>
                  <a:cubicBezTo>
                    <a:pt x="422" y="119"/>
                    <a:pt x="425" y="119"/>
                    <a:pt x="428" y="119"/>
                  </a:cubicBezTo>
                  <a:cubicBezTo>
                    <a:pt x="432" y="104"/>
                    <a:pt x="432" y="104"/>
                    <a:pt x="432" y="104"/>
                  </a:cubicBezTo>
                  <a:cubicBezTo>
                    <a:pt x="423" y="104"/>
                    <a:pt x="417" y="104"/>
                    <a:pt x="412" y="104"/>
                  </a:cubicBezTo>
                  <a:cubicBezTo>
                    <a:pt x="399" y="104"/>
                    <a:pt x="399" y="104"/>
                    <a:pt x="399" y="104"/>
                  </a:cubicBezTo>
                  <a:cubicBezTo>
                    <a:pt x="394" y="104"/>
                    <a:pt x="391" y="104"/>
                    <a:pt x="388" y="103"/>
                  </a:cubicBezTo>
                  <a:cubicBezTo>
                    <a:pt x="385" y="103"/>
                    <a:pt x="383" y="102"/>
                    <a:pt x="382" y="100"/>
                  </a:cubicBezTo>
                  <a:cubicBezTo>
                    <a:pt x="380" y="98"/>
                    <a:pt x="379" y="96"/>
                    <a:pt x="379" y="93"/>
                  </a:cubicBezTo>
                  <a:cubicBezTo>
                    <a:pt x="378" y="90"/>
                    <a:pt x="378" y="87"/>
                    <a:pt x="378" y="82"/>
                  </a:cubicBezTo>
                  <a:cubicBezTo>
                    <a:pt x="425" y="82"/>
                    <a:pt x="425" y="82"/>
                    <a:pt x="425" y="82"/>
                  </a:cubicBezTo>
                  <a:close/>
                  <a:moveTo>
                    <a:pt x="410" y="44"/>
                  </a:moveTo>
                  <a:cubicBezTo>
                    <a:pt x="412" y="45"/>
                    <a:pt x="415" y="46"/>
                    <a:pt x="416" y="48"/>
                  </a:cubicBezTo>
                  <a:cubicBezTo>
                    <a:pt x="418" y="49"/>
                    <a:pt x="419" y="51"/>
                    <a:pt x="420" y="53"/>
                  </a:cubicBezTo>
                  <a:cubicBezTo>
                    <a:pt x="420" y="56"/>
                    <a:pt x="421" y="59"/>
                    <a:pt x="421" y="63"/>
                  </a:cubicBezTo>
                  <a:cubicBezTo>
                    <a:pt x="421" y="68"/>
                    <a:pt x="421" y="68"/>
                    <a:pt x="421" y="68"/>
                  </a:cubicBezTo>
                  <a:cubicBezTo>
                    <a:pt x="378" y="68"/>
                    <a:pt x="378" y="68"/>
                    <a:pt x="378" y="68"/>
                  </a:cubicBezTo>
                  <a:cubicBezTo>
                    <a:pt x="378" y="63"/>
                    <a:pt x="378" y="59"/>
                    <a:pt x="379" y="56"/>
                  </a:cubicBezTo>
                  <a:cubicBezTo>
                    <a:pt x="379" y="53"/>
                    <a:pt x="380" y="50"/>
                    <a:pt x="382" y="48"/>
                  </a:cubicBezTo>
                  <a:cubicBezTo>
                    <a:pt x="383" y="46"/>
                    <a:pt x="385" y="45"/>
                    <a:pt x="388" y="45"/>
                  </a:cubicBezTo>
                  <a:cubicBezTo>
                    <a:pt x="391" y="44"/>
                    <a:pt x="394" y="44"/>
                    <a:pt x="399" y="44"/>
                  </a:cubicBezTo>
                  <a:cubicBezTo>
                    <a:pt x="403" y="44"/>
                    <a:pt x="407" y="44"/>
                    <a:pt x="410" y="44"/>
                  </a:cubicBezTo>
                  <a:moveTo>
                    <a:pt x="466" y="119"/>
                  </a:moveTo>
                  <a:cubicBezTo>
                    <a:pt x="466" y="63"/>
                    <a:pt x="466" y="63"/>
                    <a:pt x="466" y="63"/>
                  </a:cubicBezTo>
                  <a:cubicBezTo>
                    <a:pt x="466" y="61"/>
                    <a:pt x="466" y="58"/>
                    <a:pt x="467" y="56"/>
                  </a:cubicBezTo>
                  <a:cubicBezTo>
                    <a:pt x="467" y="54"/>
                    <a:pt x="468" y="52"/>
                    <a:pt x="469" y="51"/>
                  </a:cubicBezTo>
                  <a:cubicBezTo>
                    <a:pt x="470" y="49"/>
                    <a:pt x="472" y="48"/>
                    <a:pt x="474" y="48"/>
                  </a:cubicBezTo>
                  <a:cubicBezTo>
                    <a:pt x="476" y="47"/>
                    <a:pt x="479" y="47"/>
                    <a:pt x="483" y="47"/>
                  </a:cubicBezTo>
                  <a:cubicBezTo>
                    <a:pt x="488" y="47"/>
                    <a:pt x="488" y="47"/>
                    <a:pt x="488" y="47"/>
                  </a:cubicBezTo>
                  <a:cubicBezTo>
                    <a:pt x="490" y="47"/>
                    <a:pt x="492" y="47"/>
                    <a:pt x="493" y="47"/>
                  </a:cubicBezTo>
                  <a:cubicBezTo>
                    <a:pt x="495" y="47"/>
                    <a:pt x="496" y="47"/>
                    <a:pt x="497" y="47"/>
                  </a:cubicBezTo>
                  <a:cubicBezTo>
                    <a:pt x="499" y="47"/>
                    <a:pt x="499" y="47"/>
                    <a:pt x="499" y="47"/>
                  </a:cubicBezTo>
                  <a:cubicBezTo>
                    <a:pt x="502" y="32"/>
                    <a:pt x="502" y="32"/>
                    <a:pt x="502" y="32"/>
                  </a:cubicBezTo>
                  <a:cubicBezTo>
                    <a:pt x="500" y="32"/>
                    <a:pt x="497" y="32"/>
                    <a:pt x="494" y="32"/>
                  </a:cubicBezTo>
                  <a:cubicBezTo>
                    <a:pt x="482" y="32"/>
                    <a:pt x="482" y="32"/>
                    <a:pt x="482" y="32"/>
                  </a:cubicBezTo>
                  <a:cubicBezTo>
                    <a:pt x="477" y="32"/>
                    <a:pt x="472" y="33"/>
                    <a:pt x="468" y="34"/>
                  </a:cubicBezTo>
                  <a:cubicBezTo>
                    <a:pt x="464" y="35"/>
                    <a:pt x="460" y="36"/>
                    <a:pt x="457" y="38"/>
                  </a:cubicBezTo>
                  <a:cubicBezTo>
                    <a:pt x="454" y="40"/>
                    <a:pt x="452" y="43"/>
                    <a:pt x="451" y="47"/>
                  </a:cubicBezTo>
                  <a:cubicBezTo>
                    <a:pt x="449" y="50"/>
                    <a:pt x="448" y="55"/>
                    <a:pt x="448" y="60"/>
                  </a:cubicBezTo>
                  <a:cubicBezTo>
                    <a:pt x="448" y="119"/>
                    <a:pt x="448" y="119"/>
                    <a:pt x="448" y="119"/>
                  </a:cubicBezTo>
                  <a:cubicBezTo>
                    <a:pt x="466" y="119"/>
                    <a:pt x="466" y="119"/>
                    <a:pt x="466" y="119"/>
                  </a:cubicBezTo>
                  <a:close/>
                  <a:moveTo>
                    <a:pt x="536" y="66"/>
                  </a:moveTo>
                  <a:cubicBezTo>
                    <a:pt x="534" y="66"/>
                    <a:pt x="531" y="65"/>
                    <a:pt x="530" y="65"/>
                  </a:cubicBezTo>
                  <a:cubicBezTo>
                    <a:pt x="528" y="64"/>
                    <a:pt x="527" y="63"/>
                    <a:pt x="526" y="63"/>
                  </a:cubicBezTo>
                  <a:cubicBezTo>
                    <a:pt x="524" y="60"/>
                    <a:pt x="524" y="60"/>
                    <a:pt x="524" y="60"/>
                  </a:cubicBezTo>
                  <a:cubicBezTo>
                    <a:pt x="524" y="59"/>
                    <a:pt x="524" y="57"/>
                    <a:pt x="524" y="56"/>
                  </a:cubicBezTo>
                  <a:cubicBezTo>
                    <a:pt x="524" y="52"/>
                    <a:pt x="525" y="50"/>
                    <a:pt x="527" y="49"/>
                  </a:cubicBezTo>
                  <a:cubicBezTo>
                    <a:pt x="529" y="47"/>
                    <a:pt x="534" y="47"/>
                    <a:pt x="539" y="47"/>
                  </a:cubicBezTo>
                  <a:cubicBezTo>
                    <a:pt x="545" y="47"/>
                    <a:pt x="545" y="47"/>
                    <a:pt x="545" y="47"/>
                  </a:cubicBezTo>
                  <a:cubicBezTo>
                    <a:pt x="553" y="47"/>
                    <a:pt x="553" y="47"/>
                    <a:pt x="553" y="47"/>
                  </a:cubicBezTo>
                  <a:cubicBezTo>
                    <a:pt x="556" y="47"/>
                    <a:pt x="559" y="47"/>
                    <a:pt x="563" y="47"/>
                  </a:cubicBezTo>
                  <a:cubicBezTo>
                    <a:pt x="566" y="47"/>
                    <a:pt x="571" y="47"/>
                    <a:pt x="575" y="47"/>
                  </a:cubicBezTo>
                  <a:cubicBezTo>
                    <a:pt x="579" y="32"/>
                    <a:pt x="579" y="32"/>
                    <a:pt x="579" y="32"/>
                  </a:cubicBezTo>
                  <a:cubicBezTo>
                    <a:pt x="571" y="32"/>
                    <a:pt x="564" y="32"/>
                    <a:pt x="558" y="32"/>
                  </a:cubicBezTo>
                  <a:cubicBezTo>
                    <a:pt x="541" y="32"/>
                    <a:pt x="541" y="32"/>
                    <a:pt x="541" y="32"/>
                  </a:cubicBezTo>
                  <a:cubicBezTo>
                    <a:pt x="529" y="32"/>
                    <a:pt x="520" y="34"/>
                    <a:pt x="515" y="38"/>
                  </a:cubicBezTo>
                  <a:cubicBezTo>
                    <a:pt x="509" y="43"/>
                    <a:pt x="507" y="49"/>
                    <a:pt x="507" y="56"/>
                  </a:cubicBezTo>
                  <a:cubicBezTo>
                    <a:pt x="507" y="59"/>
                    <a:pt x="507" y="59"/>
                    <a:pt x="507" y="59"/>
                  </a:cubicBezTo>
                  <a:cubicBezTo>
                    <a:pt x="507" y="62"/>
                    <a:pt x="507" y="64"/>
                    <a:pt x="508" y="67"/>
                  </a:cubicBezTo>
                  <a:cubicBezTo>
                    <a:pt x="509" y="69"/>
                    <a:pt x="510" y="72"/>
                    <a:pt x="512" y="74"/>
                  </a:cubicBezTo>
                  <a:cubicBezTo>
                    <a:pt x="514" y="76"/>
                    <a:pt x="516" y="78"/>
                    <a:pt x="519" y="79"/>
                  </a:cubicBezTo>
                  <a:cubicBezTo>
                    <a:pt x="522" y="80"/>
                    <a:pt x="526" y="81"/>
                    <a:pt x="530" y="82"/>
                  </a:cubicBezTo>
                  <a:cubicBezTo>
                    <a:pt x="551" y="83"/>
                    <a:pt x="551" y="83"/>
                    <a:pt x="551" y="83"/>
                  </a:cubicBezTo>
                  <a:cubicBezTo>
                    <a:pt x="553" y="84"/>
                    <a:pt x="556" y="84"/>
                    <a:pt x="557" y="85"/>
                  </a:cubicBezTo>
                  <a:cubicBezTo>
                    <a:pt x="559" y="85"/>
                    <a:pt x="560" y="86"/>
                    <a:pt x="561" y="87"/>
                  </a:cubicBezTo>
                  <a:cubicBezTo>
                    <a:pt x="563" y="90"/>
                    <a:pt x="563" y="90"/>
                    <a:pt x="563" y="90"/>
                  </a:cubicBezTo>
                  <a:cubicBezTo>
                    <a:pt x="563" y="91"/>
                    <a:pt x="563" y="92"/>
                    <a:pt x="563" y="94"/>
                  </a:cubicBezTo>
                  <a:cubicBezTo>
                    <a:pt x="563" y="98"/>
                    <a:pt x="562" y="101"/>
                    <a:pt x="559" y="102"/>
                  </a:cubicBezTo>
                  <a:cubicBezTo>
                    <a:pt x="557" y="104"/>
                    <a:pt x="552" y="104"/>
                    <a:pt x="546" y="104"/>
                  </a:cubicBezTo>
                  <a:cubicBezTo>
                    <a:pt x="541" y="104"/>
                    <a:pt x="535" y="104"/>
                    <a:pt x="528" y="104"/>
                  </a:cubicBezTo>
                  <a:cubicBezTo>
                    <a:pt x="522" y="104"/>
                    <a:pt x="516" y="104"/>
                    <a:pt x="509" y="104"/>
                  </a:cubicBezTo>
                  <a:cubicBezTo>
                    <a:pt x="506" y="119"/>
                    <a:pt x="506" y="119"/>
                    <a:pt x="506" y="119"/>
                  </a:cubicBezTo>
                  <a:cubicBezTo>
                    <a:pt x="513" y="119"/>
                    <a:pt x="520" y="119"/>
                    <a:pt x="527" y="119"/>
                  </a:cubicBezTo>
                  <a:cubicBezTo>
                    <a:pt x="534" y="119"/>
                    <a:pt x="540" y="119"/>
                    <a:pt x="545" y="119"/>
                  </a:cubicBezTo>
                  <a:cubicBezTo>
                    <a:pt x="557" y="119"/>
                    <a:pt x="566" y="117"/>
                    <a:pt x="572" y="112"/>
                  </a:cubicBezTo>
                  <a:cubicBezTo>
                    <a:pt x="578" y="108"/>
                    <a:pt x="581" y="102"/>
                    <a:pt x="581" y="94"/>
                  </a:cubicBezTo>
                  <a:cubicBezTo>
                    <a:pt x="581" y="92"/>
                    <a:pt x="581" y="92"/>
                    <a:pt x="581" y="92"/>
                  </a:cubicBezTo>
                  <a:cubicBezTo>
                    <a:pt x="581" y="89"/>
                    <a:pt x="580" y="87"/>
                    <a:pt x="580" y="84"/>
                  </a:cubicBezTo>
                  <a:cubicBezTo>
                    <a:pt x="579" y="81"/>
                    <a:pt x="578" y="79"/>
                    <a:pt x="576" y="77"/>
                  </a:cubicBezTo>
                  <a:cubicBezTo>
                    <a:pt x="574" y="74"/>
                    <a:pt x="572" y="72"/>
                    <a:pt x="569" y="71"/>
                  </a:cubicBezTo>
                  <a:cubicBezTo>
                    <a:pt x="566" y="69"/>
                    <a:pt x="561" y="68"/>
                    <a:pt x="556" y="68"/>
                  </a:cubicBezTo>
                  <a:cubicBezTo>
                    <a:pt x="536" y="66"/>
                    <a:pt x="536" y="66"/>
                    <a:pt x="536" y="66"/>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 name="Freeform 7">
              <a:extLst>
                <a:ext uri="{FF2B5EF4-FFF2-40B4-BE49-F238E27FC236}">
                  <a16:creationId xmlns:a16="http://schemas.microsoft.com/office/drawing/2014/main" id="{07CE7ACB-C285-2D05-014D-468F98F92ACF}"/>
                </a:ext>
              </a:extLst>
            </p:cNvPr>
            <p:cNvSpPr>
              <a:spLocks/>
            </p:cNvSpPr>
            <p:nvPr/>
          </p:nvSpPr>
          <p:spPr bwMode="ltGray">
            <a:xfrm>
              <a:off x="8470901" y="1262063"/>
              <a:ext cx="157163" cy="722313"/>
            </a:xfrm>
            <a:custGeom>
              <a:avLst/>
              <a:gdLst>
                <a:gd name="T0" fmla="*/ 0 w 14"/>
                <a:gd name="T1" fmla="*/ 2147483646 h 64"/>
                <a:gd name="T2" fmla="*/ 2147483646 w 14"/>
                <a:gd name="T3" fmla="*/ 2147483646 h 64"/>
                <a:gd name="T4" fmla="*/ 2147483646 w 14"/>
                <a:gd name="T5" fmla="*/ 2147483646 h 64"/>
                <a:gd name="T6" fmla="*/ 2147483646 w 14"/>
                <a:gd name="T7" fmla="*/ 0 h 64"/>
                <a:gd name="T8" fmla="*/ 0 w 14"/>
                <a:gd name="T9" fmla="*/ 0 h 64"/>
                <a:gd name="T10" fmla="*/ 0 w 1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64">
                  <a:moveTo>
                    <a:pt x="0" y="64"/>
                  </a:moveTo>
                  <a:cubicBezTo>
                    <a:pt x="7" y="58"/>
                    <a:pt x="7" y="58"/>
                    <a:pt x="7" y="58"/>
                  </a:cubicBezTo>
                  <a:cubicBezTo>
                    <a:pt x="11" y="53"/>
                    <a:pt x="14" y="47"/>
                    <a:pt x="14" y="41"/>
                  </a:cubicBezTo>
                  <a:cubicBezTo>
                    <a:pt x="14" y="0"/>
                    <a:pt x="14" y="0"/>
                    <a:pt x="14" y="0"/>
                  </a:cubicBezTo>
                  <a:cubicBezTo>
                    <a:pt x="0" y="0"/>
                    <a:pt x="0" y="0"/>
                    <a:pt x="0" y="0"/>
                  </a:cubicBezTo>
                  <a:cubicBezTo>
                    <a:pt x="0" y="64"/>
                    <a:pt x="0" y="64"/>
                    <a:pt x="0" y="64"/>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 name="Freeform 8">
              <a:extLst>
                <a:ext uri="{FF2B5EF4-FFF2-40B4-BE49-F238E27FC236}">
                  <a16:creationId xmlns:a16="http://schemas.microsoft.com/office/drawing/2014/main" id="{DB371695-3E14-A91D-07A9-1976775FE065}"/>
                </a:ext>
              </a:extLst>
            </p:cNvPr>
            <p:cNvSpPr>
              <a:spLocks/>
            </p:cNvSpPr>
            <p:nvPr/>
          </p:nvSpPr>
          <p:spPr bwMode="ltGray">
            <a:xfrm>
              <a:off x="7434263" y="1262063"/>
              <a:ext cx="754063" cy="169863"/>
            </a:xfrm>
            <a:custGeom>
              <a:avLst/>
              <a:gdLst>
                <a:gd name="T0" fmla="*/ 2147483646 w 67"/>
                <a:gd name="T1" fmla="*/ 0 h 15"/>
                <a:gd name="T2" fmla="*/ 2147483646 w 67"/>
                <a:gd name="T3" fmla="*/ 0 h 15"/>
                <a:gd name="T4" fmla="*/ 0 w 67"/>
                <a:gd name="T5" fmla="*/ 2147483646 h 15"/>
                <a:gd name="T6" fmla="*/ 2147483646 w 67"/>
                <a:gd name="T7" fmla="*/ 2147483646 h 15"/>
                <a:gd name="T8" fmla="*/ 2147483646 w 6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5">
                  <a:moveTo>
                    <a:pt x="67" y="0"/>
                  </a:moveTo>
                  <a:cubicBezTo>
                    <a:pt x="64" y="0"/>
                    <a:pt x="38" y="0"/>
                    <a:pt x="15" y="0"/>
                  </a:cubicBezTo>
                  <a:cubicBezTo>
                    <a:pt x="0" y="15"/>
                    <a:pt x="0" y="15"/>
                    <a:pt x="0" y="15"/>
                  </a:cubicBezTo>
                  <a:cubicBezTo>
                    <a:pt x="67" y="15"/>
                    <a:pt x="67" y="15"/>
                    <a:pt x="67" y="15"/>
                  </a:cubicBezTo>
                  <a:cubicBezTo>
                    <a:pt x="67" y="0"/>
                    <a:pt x="67" y="0"/>
                    <a:pt x="67" y="0"/>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1" name="Freeform 9">
              <a:extLst>
                <a:ext uri="{FF2B5EF4-FFF2-40B4-BE49-F238E27FC236}">
                  <a16:creationId xmlns:a16="http://schemas.microsoft.com/office/drawing/2014/main" id="{911925D1-DD27-F50C-6458-D1C51485385F}"/>
                </a:ext>
              </a:extLst>
            </p:cNvPr>
            <p:cNvSpPr>
              <a:spLocks/>
            </p:cNvSpPr>
            <p:nvPr/>
          </p:nvSpPr>
          <p:spPr bwMode="ltGray">
            <a:xfrm>
              <a:off x="8245476" y="1262063"/>
              <a:ext cx="168275" cy="936625"/>
            </a:xfrm>
            <a:custGeom>
              <a:avLst/>
              <a:gdLst>
                <a:gd name="T0" fmla="*/ 2147483646 w 106"/>
                <a:gd name="T1" fmla="*/ 2147483646 h 590"/>
                <a:gd name="T2" fmla="*/ 2147483646 w 106"/>
                <a:gd name="T3" fmla="*/ 0 h 590"/>
                <a:gd name="T4" fmla="*/ 0 w 106"/>
                <a:gd name="T5" fmla="*/ 0 h 590"/>
                <a:gd name="T6" fmla="*/ 0 w 106"/>
                <a:gd name="T7" fmla="*/ 2147483646 h 590"/>
                <a:gd name="T8" fmla="*/ 0 w 106"/>
                <a:gd name="T9" fmla="*/ 2147483646 h 590"/>
                <a:gd name="T10" fmla="*/ 2147483646 w 106"/>
                <a:gd name="T11" fmla="*/ 2147483646 h 590"/>
                <a:gd name="T12" fmla="*/ 2147483646 w 106"/>
                <a:gd name="T13" fmla="*/ 2147483646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90">
                  <a:moveTo>
                    <a:pt x="106" y="491"/>
                  </a:moveTo>
                  <a:lnTo>
                    <a:pt x="106" y="0"/>
                  </a:lnTo>
                  <a:lnTo>
                    <a:pt x="0" y="0"/>
                  </a:lnTo>
                  <a:lnTo>
                    <a:pt x="0" y="590"/>
                  </a:lnTo>
                  <a:lnTo>
                    <a:pt x="106" y="491"/>
                  </a:ln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10">
              <a:extLst>
                <a:ext uri="{FF2B5EF4-FFF2-40B4-BE49-F238E27FC236}">
                  <a16:creationId xmlns:a16="http://schemas.microsoft.com/office/drawing/2014/main" id="{96BEC2F4-015D-FADE-9292-30626B69AA3B}"/>
                </a:ext>
              </a:extLst>
            </p:cNvPr>
            <p:cNvSpPr>
              <a:spLocks/>
            </p:cNvSpPr>
            <p:nvPr/>
          </p:nvSpPr>
          <p:spPr bwMode="ltGray">
            <a:xfrm>
              <a:off x="7659688" y="1047750"/>
              <a:ext cx="968375" cy="158750"/>
            </a:xfrm>
            <a:custGeom>
              <a:avLst/>
              <a:gdLst>
                <a:gd name="T0" fmla="*/ 0 w 86"/>
                <a:gd name="T1" fmla="*/ 2147483646 h 14"/>
                <a:gd name="T2" fmla="*/ 2147483646 w 86"/>
                <a:gd name="T3" fmla="*/ 2147483646 h 14"/>
                <a:gd name="T4" fmla="*/ 2147483646 w 86"/>
                <a:gd name="T5" fmla="*/ 0 h 14"/>
                <a:gd name="T6" fmla="*/ 2147483646 w 86"/>
                <a:gd name="T7" fmla="*/ 0 h 14"/>
                <a:gd name="T8" fmla="*/ 2147483646 w 86"/>
                <a:gd name="T9" fmla="*/ 2147483646 h 14"/>
                <a:gd name="T10" fmla="*/ 0 w 8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4">
                  <a:moveTo>
                    <a:pt x="0" y="14"/>
                  </a:moveTo>
                  <a:cubicBezTo>
                    <a:pt x="86" y="14"/>
                    <a:pt x="86" y="14"/>
                    <a:pt x="86" y="14"/>
                  </a:cubicBezTo>
                  <a:cubicBezTo>
                    <a:pt x="86" y="0"/>
                    <a:pt x="86" y="0"/>
                    <a:pt x="86" y="0"/>
                  </a:cubicBezTo>
                  <a:cubicBezTo>
                    <a:pt x="86" y="0"/>
                    <a:pt x="46" y="0"/>
                    <a:pt x="25" y="0"/>
                  </a:cubicBezTo>
                  <a:cubicBezTo>
                    <a:pt x="18" y="0"/>
                    <a:pt x="12" y="2"/>
                    <a:pt x="7" y="7"/>
                  </a:cubicBezTo>
                  <a:cubicBezTo>
                    <a:pt x="0" y="14"/>
                    <a:pt x="0" y="14"/>
                    <a:pt x="0" y="14"/>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 name="Title 1"/>
          <p:cNvSpPr>
            <a:spLocks noGrp="1"/>
          </p:cNvSpPr>
          <p:nvPr>
            <p:ph type="ctrTitle"/>
          </p:nvPr>
        </p:nvSpPr>
        <p:spPr bwMode="white">
          <a:xfrm>
            <a:off x="609599" y="2077513"/>
            <a:ext cx="7924800" cy="1217296"/>
          </a:xfrm>
        </p:spPr>
        <p:txBody>
          <a:bodyPr rIns="0" anchor="t"/>
          <a:lstStyle>
            <a:lvl1pPr>
              <a:lnSpc>
                <a:spcPct val="90000"/>
              </a:lnSpc>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609597" y="3488412"/>
            <a:ext cx="7924800" cy="914400"/>
          </a:xfrm>
          <a:prstGeom prst="rect">
            <a:avLst/>
          </a:prstGeom>
        </p:spPr>
        <p:txBody>
          <a:bodyPr/>
          <a:lstStyle>
            <a:lvl1pPr marL="0" indent="0" algn="l">
              <a:spcBef>
                <a:spcPts val="800"/>
              </a:spcBef>
              <a:buNone/>
              <a:defRPr sz="2400" b="0"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5638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0987DE-AAF5-3D92-3ACA-5CDA771CFBBA}"/>
              </a:ext>
            </a:extLst>
          </p:cNvPr>
          <p:cNvSpPr>
            <a:spLocks noGrp="1" noChangeArrowheads="1"/>
          </p:cNvSpPr>
          <p:nvPr>
            <p:ph type="title"/>
          </p:nvPr>
        </p:nvSpPr>
        <p:spPr bwMode="auto">
          <a:xfrm>
            <a:off x="609600" y="122767"/>
            <a:ext cx="10983384"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576" rIns="91440" bIns="0" numCol="1" anchor="ctr" anchorCtr="0" compatLnSpc="1">
            <a:prstTxWarp prst="textNoShape">
              <a:avLst/>
            </a:prstTxWarp>
          </a:bodyPr>
          <a:lstStyle/>
          <a:p>
            <a:pPr lvl="0"/>
            <a:r>
              <a:rPr lang="en-US" altLang="en-US"/>
              <a:t>Click to edit Master title style</a:t>
            </a:r>
          </a:p>
        </p:txBody>
      </p:sp>
      <p:sp>
        <p:nvSpPr>
          <p:cNvPr id="6" name="Slide Number Placeholder 5">
            <a:extLst>
              <a:ext uri="{FF2B5EF4-FFF2-40B4-BE49-F238E27FC236}">
                <a16:creationId xmlns:a16="http://schemas.microsoft.com/office/drawing/2014/main" id="{36B78E98-34C3-4387-800F-938517852327}"/>
              </a:ext>
            </a:extLst>
          </p:cNvPr>
          <p:cNvSpPr>
            <a:spLocks noGrp="1"/>
          </p:cNvSpPr>
          <p:nvPr>
            <p:ph type="sldNum" sz="quarter" idx="4"/>
          </p:nvPr>
        </p:nvSpPr>
        <p:spPr bwMode="gray">
          <a:xfrm>
            <a:off x="609601" y="6441018"/>
            <a:ext cx="427567" cy="137583"/>
          </a:xfrm>
          <a:prstGeom prst="rect">
            <a:avLst/>
          </a:prstGeom>
        </p:spPr>
        <p:txBody>
          <a:bodyPr vert="horz" wrap="square" lIns="0" tIns="0" rIns="0" bIns="0" numCol="1" anchor="ctr" anchorCtr="0" compatLnSpc="1">
            <a:prstTxWarp prst="textNoShape">
              <a:avLst/>
            </a:prstTxWarp>
          </a:bodyPr>
          <a:lstStyle>
            <a:lvl1pPr eaLnBrk="1" hangingPunct="1">
              <a:defRPr sz="1067">
                <a:solidFill>
                  <a:schemeClr val="tx2"/>
                </a:solidFill>
              </a:defRPr>
            </a:lvl1pPr>
          </a:lstStyle>
          <a:p>
            <a:fld id="{BE4133FE-EF5B-4890-B555-A760FF14E3E5}" type="slidenum">
              <a:rPr lang="en-US" altLang="en-US"/>
              <a:pPr/>
              <a:t>‹#›</a:t>
            </a:fld>
            <a:endParaRPr lang="en-US" altLang="en-US"/>
          </a:p>
        </p:txBody>
      </p:sp>
      <p:grpSp>
        <p:nvGrpSpPr>
          <p:cNvPr id="1028" name="Group 19">
            <a:extLst>
              <a:ext uri="{FF2B5EF4-FFF2-40B4-BE49-F238E27FC236}">
                <a16:creationId xmlns:a16="http://schemas.microsoft.com/office/drawing/2014/main" id="{02C3597A-AC34-37CB-0057-2C11BB40BEE1}"/>
              </a:ext>
            </a:extLst>
          </p:cNvPr>
          <p:cNvGrpSpPr>
            <a:grpSpLocks/>
          </p:cNvGrpSpPr>
          <p:nvPr/>
        </p:nvGrpSpPr>
        <p:grpSpPr bwMode="auto">
          <a:xfrm>
            <a:off x="10729385" y="6263217"/>
            <a:ext cx="918633" cy="345016"/>
            <a:chOff x="515938" y="1047750"/>
            <a:chExt cx="8112126" cy="3048000"/>
          </a:xfrm>
        </p:grpSpPr>
        <p:sp>
          <p:nvSpPr>
            <p:cNvPr id="1033" name="Freeform 5">
              <a:extLst>
                <a:ext uri="{FF2B5EF4-FFF2-40B4-BE49-F238E27FC236}">
                  <a16:creationId xmlns:a16="http://schemas.microsoft.com/office/drawing/2014/main" id="{156A2F91-B922-F539-45FE-6F860E97E8BD}"/>
                </a:ext>
              </a:extLst>
            </p:cNvPr>
            <p:cNvSpPr>
              <a:spLocks noEditPoints="1"/>
            </p:cNvSpPr>
            <p:nvPr/>
          </p:nvSpPr>
          <p:spPr bwMode="ltGray">
            <a:xfrm>
              <a:off x="515938" y="1409700"/>
              <a:ext cx="7504113" cy="1263650"/>
            </a:xfrm>
            <a:custGeom>
              <a:avLst/>
              <a:gdLst>
                <a:gd name="T0" fmla="*/ 2147483646 w 666"/>
                <a:gd name="T1" fmla="*/ 2147483646 h 112"/>
                <a:gd name="T2" fmla="*/ 2147483646 w 666"/>
                <a:gd name="T3" fmla="*/ 2147483646 h 112"/>
                <a:gd name="T4" fmla="*/ 2147483646 w 666"/>
                <a:gd name="T5" fmla="*/ 2147483646 h 112"/>
                <a:gd name="T6" fmla="*/ 2147483646 w 666"/>
                <a:gd name="T7" fmla="*/ 2147483646 h 112"/>
                <a:gd name="T8" fmla="*/ 2147483646 w 666"/>
                <a:gd name="T9" fmla="*/ 2147483646 h 112"/>
                <a:gd name="T10" fmla="*/ 2147483646 w 666"/>
                <a:gd name="T11" fmla="*/ 2147483646 h 112"/>
                <a:gd name="T12" fmla="*/ 2147483646 w 666"/>
                <a:gd name="T13" fmla="*/ 2147483646 h 112"/>
                <a:gd name="T14" fmla="*/ 2147483646 w 666"/>
                <a:gd name="T15" fmla="*/ 2147483646 h 112"/>
                <a:gd name="T16" fmla="*/ 2147483646 w 666"/>
                <a:gd name="T17" fmla="*/ 2147483646 h 112"/>
                <a:gd name="T18" fmla="*/ 2147483646 w 666"/>
                <a:gd name="T19" fmla="*/ 2147483646 h 112"/>
                <a:gd name="T20" fmla="*/ 2147483646 w 666"/>
                <a:gd name="T21" fmla="*/ 2147483646 h 112"/>
                <a:gd name="T22" fmla="*/ 2147483646 w 666"/>
                <a:gd name="T23" fmla="*/ 2147483646 h 112"/>
                <a:gd name="T24" fmla="*/ 2147483646 w 666"/>
                <a:gd name="T25" fmla="*/ 2147483646 h 112"/>
                <a:gd name="T26" fmla="*/ 2147483646 w 666"/>
                <a:gd name="T27" fmla="*/ 2147483646 h 112"/>
                <a:gd name="T28" fmla="*/ 2147483646 w 666"/>
                <a:gd name="T29" fmla="*/ 2147483646 h 112"/>
                <a:gd name="T30" fmla="*/ 2147483646 w 666"/>
                <a:gd name="T31" fmla="*/ 2147483646 h 112"/>
                <a:gd name="T32" fmla="*/ 2147483646 w 666"/>
                <a:gd name="T33" fmla="*/ 2147483646 h 112"/>
                <a:gd name="T34" fmla="*/ 2147483646 w 666"/>
                <a:gd name="T35" fmla="*/ 2147483646 h 112"/>
                <a:gd name="T36" fmla="*/ 2147483646 w 666"/>
                <a:gd name="T37" fmla="*/ 2147483646 h 112"/>
                <a:gd name="T38" fmla="*/ 2147483646 w 666"/>
                <a:gd name="T39" fmla="*/ 2147483646 h 112"/>
                <a:gd name="T40" fmla="*/ 2147483646 w 666"/>
                <a:gd name="T41" fmla="*/ 2147483646 h 112"/>
                <a:gd name="T42" fmla="*/ 2147483646 w 666"/>
                <a:gd name="T43" fmla="*/ 2147483646 h 112"/>
                <a:gd name="T44" fmla="*/ 2147483646 w 666"/>
                <a:gd name="T45" fmla="*/ 2147483646 h 112"/>
                <a:gd name="T46" fmla="*/ 2147483646 w 666"/>
                <a:gd name="T47" fmla="*/ 2147483646 h 112"/>
                <a:gd name="T48" fmla="*/ 2147483646 w 666"/>
                <a:gd name="T49" fmla="*/ 2147483646 h 112"/>
                <a:gd name="T50" fmla="*/ 2147483646 w 666"/>
                <a:gd name="T51" fmla="*/ 2147483646 h 112"/>
                <a:gd name="T52" fmla="*/ 2147483646 w 666"/>
                <a:gd name="T53" fmla="*/ 2147483646 h 112"/>
                <a:gd name="T54" fmla="*/ 2147483646 w 666"/>
                <a:gd name="T55" fmla="*/ 0 h 112"/>
                <a:gd name="T56" fmla="*/ 2147483646 w 666"/>
                <a:gd name="T57" fmla="*/ 2147483646 h 112"/>
                <a:gd name="T58" fmla="*/ 2147483646 w 666"/>
                <a:gd name="T59" fmla="*/ 2147483646 h 112"/>
                <a:gd name="T60" fmla="*/ 2147483646 w 666"/>
                <a:gd name="T61" fmla="*/ 2147483646 h 112"/>
                <a:gd name="T62" fmla="*/ 2147483646 w 666"/>
                <a:gd name="T63" fmla="*/ 2147483646 h 112"/>
                <a:gd name="T64" fmla="*/ 2147483646 w 666"/>
                <a:gd name="T65" fmla="*/ 2147483646 h 112"/>
                <a:gd name="T66" fmla="*/ 2147483646 w 666"/>
                <a:gd name="T67" fmla="*/ 2147483646 h 112"/>
                <a:gd name="T68" fmla="*/ 2147483646 w 666"/>
                <a:gd name="T69" fmla="*/ 2147483646 h 112"/>
                <a:gd name="T70" fmla="*/ 2147483646 w 666"/>
                <a:gd name="T71" fmla="*/ 2147483646 h 112"/>
                <a:gd name="T72" fmla="*/ 2147483646 w 666"/>
                <a:gd name="T73" fmla="*/ 2147483646 h 112"/>
                <a:gd name="T74" fmla="*/ 2147483646 w 666"/>
                <a:gd name="T75" fmla="*/ 2147483646 h 112"/>
                <a:gd name="T76" fmla="*/ 2147483646 w 666"/>
                <a:gd name="T77" fmla="*/ 2147483646 h 112"/>
                <a:gd name="T78" fmla="*/ 2147483646 w 666"/>
                <a:gd name="T79" fmla="*/ 2147483646 h 112"/>
                <a:gd name="T80" fmla="*/ 2147483646 w 666"/>
                <a:gd name="T81" fmla="*/ 2147483646 h 112"/>
                <a:gd name="T82" fmla="*/ 2147483646 w 666"/>
                <a:gd name="T83" fmla="*/ 2147483646 h 112"/>
                <a:gd name="T84" fmla="*/ 2147483646 w 666"/>
                <a:gd name="T85" fmla="*/ 2147483646 h 112"/>
                <a:gd name="T86" fmla="*/ 2147483646 w 666"/>
                <a:gd name="T87" fmla="*/ 2147483646 h 112"/>
                <a:gd name="T88" fmla="*/ 2147483646 w 666"/>
                <a:gd name="T89" fmla="*/ 2147483646 h 112"/>
                <a:gd name="T90" fmla="*/ 2147483646 w 666"/>
                <a:gd name="T91" fmla="*/ 2147483646 h 112"/>
                <a:gd name="T92" fmla="*/ 2147483646 w 666"/>
                <a:gd name="T93" fmla="*/ 2147483646 h 112"/>
                <a:gd name="T94" fmla="*/ 2147483646 w 666"/>
                <a:gd name="T95" fmla="*/ 2147483646 h 112"/>
                <a:gd name="T96" fmla="*/ 2147483646 w 666"/>
                <a:gd name="T97" fmla="*/ 2147483646 h 112"/>
                <a:gd name="T98" fmla="*/ 2147483646 w 666"/>
                <a:gd name="T99" fmla="*/ 2147483646 h 112"/>
                <a:gd name="T100" fmla="*/ 2147483646 w 666"/>
                <a:gd name="T101" fmla="*/ 2147483646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6" h="112">
                  <a:moveTo>
                    <a:pt x="0" y="78"/>
                  </a:moveTo>
                  <a:cubicBezTo>
                    <a:pt x="0" y="84"/>
                    <a:pt x="0" y="89"/>
                    <a:pt x="1" y="93"/>
                  </a:cubicBezTo>
                  <a:cubicBezTo>
                    <a:pt x="2" y="97"/>
                    <a:pt x="4" y="100"/>
                    <a:pt x="7" y="103"/>
                  </a:cubicBezTo>
                  <a:cubicBezTo>
                    <a:pt x="9" y="105"/>
                    <a:pt x="13" y="107"/>
                    <a:pt x="17" y="108"/>
                  </a:cubicBezTo>
                  <a:cubicBezTo>
                    <a:pt x="22" y="109"/>
                    <a:pt x="27" y="109"/>
                    <a:pt x="34" y="109"/>
                  </a:cubicBezTo>
                  <a:cubicBezTo>
                    <a:pt x="47" y="109"/>
                    <a:pt x="47" y="109"/>
                    <a:pt x="47" y="109"/>
                  </a:cubicBezTo>
                  <a:cubicBezTo>
                    <a:pt x="50" y="95"/>
                    <a:pt x="50" y="95"/>
                    <a:pt x="50" y="95"/>
                  </a:cubicBezTo>
                  <a:cubicBezTo>
                    <a:pt x="34" y="95"/>
                    <a:pt x="34" y="95"/>
                    <a:pt x="34" y="95"/>
                  </a:cubicBezTo>
                  <a:cubicBezTo>
                    <a:pt x="31" y="95"/>
                    <a:pt x="28" y="95"/>
                    <a:pt x="26" y="94"/>
                  </a:cubicBezTo>
                  <a:cubicBezTo>
                    <a:pt x="24" y="94"/>
                    <a:pt x="22" y="93"/>
                    <a:pt x="21" y="92"/>
                  </a:cubicBezTo>
                  <a:cubicBezTo>
                    <a:pt x="20" y="91"/>
                    <a:pt x="19" y="89"/>
                    <a:pt x="19" y="87"/>
                  </a:cubicBezTo>
                  <a:cubicBezTo>
                    <a:pt x="18" y="84"/>
                    <a:pt x="18" y="81"/>
                    <a:pt x="18" y="78"/>
                  </a:cubicBezTo>
                  <a:cubicBezTo>
                    <a:pt x="18" y="38"/>
                    <a:pt x="18" y="38"/>
                    <a:pt x="18" y="38"/>
                  </a:cubicBezTo>
                  <a:cubicBezTo>
                    <a:pt x="48" y="38"/>
                    <a:pt x="48" y="38"/>
                    <a:pt x="48" y="38"/>
                  </a:cubicBezTo>
                  <a:cubicBezTo>
                    <a:pt x="51" y="23"/>
                    <a:pt x="51" y="23"/>
                    <a:pt x="51" y="23"/>
                  </a:cubicBezTo>
                  <a:cubicBezTo>
                    <a:pt x="18" y="23"/>
                    <a:pt x="18" y="23"/>
                    <a:pt x="18" y="23"/>
                  </a:cubicBezTo>
                  <a:cubicBezTo>
                    <a:pt x="18" y="0"/>
                    <a:pt x="18" y="0"/>
                    <a:pt x="18" y="0"/>
                  </a:cubicBezTo>
                  <a:cubicBezTo>
                    <a:pt x="0" y="3"/>
                    <a:pt x="0" y="3"/>
                    <a:pt x="0" y="3"/>
                  </a:cubicBezTo>
                  <a:cubicBezTo>
                    <a:pt x="0" y="78"/>
                    <a:pt x="0" y="78"/>
                    <a:pt x="0" y="78"/>
                  </a:cubicBezTo>
                  <a:close/>
                  <a:moveTo>
                    <a:pt x="78" y="109"/>
                  </a:moveTo>
                  <a:cubicBezTo>
                    <a:pt x="78" y="54"/>
                    <a:pt x="78" y="54"/>
                    <a:pt x="78" y="54"/>
                  </a:cubicBezTo>
                  <a:cubicBezTo>
                    <a:pt x="78" y="51"/>
                    <a:pt x="78" y="49"/>
                    <a:pt x="78" y="47"/>
                  </a:cubicBezTo>
                  <a:cubicBezTo>
                    <a:pt x="78" y="45"/>
                    <a:pt x="79" y="43"/>
                    <a:pt x="80" y="42"/>
                  </a:cubicBezTo>
                  <a:cubicBezTo>
                    <a:pt x="81" y="40"/>
                    <a:pt x="83" y="39"/>
                    <a:pt x="85" y="38"/>
                  </a:cubicBezTo>
                  <a:cubicBezTo>
                    <a:pt x="88" y="38"/>
                    <a:pt x="91" y="37"/>
                    <a:pt x="95" y="37"/>
                  </a:cubicBezTo>
                  <a:cubicBezTo>
                    <a:pt x="100" y="37"/>
                    <a:pt x="100" y="37"/>
                    <a:pt x="100" y="37"/>
                  </a:cubicBezTo>
                  <a:cubicBezTo>
                    <a:pt x="102" y="37"/>
                    <a:pt x="103" y="37"/>
                    <a:pt x="105" y="37"/>
                  </a:cubicBezTo>
                  <a:cubicBezTo>
                    <a:pt x="106" y="37"/>
                    <a:pt x="107" y="37"/>
                    <a:pt x="108" y="37"/>
                  </a:cubicBezTo>
                  <a:cubicBezTo>
                    <a:pt x="110" y="37"/>
                    <a:pt x="110" y="37"/>
                    <a:pt x="110" y="37"/>
                  </a:cubicBezTo>
                  <a:cubicBezTo>
                    <a:pt x="113" y="23"/>
                    <a:pt x="113" y="23"/>
                    <a:pt x="113" y="23"/>
                  </a:cubicBezTo>
                  <a:cubicBezTo>
                    <a:pt x="111" y="23"/>
                    <a:pt x="109" y="23"/>
                    <a:pt x="106" y="23"/>
                  </a:cubicBezTo>
                  <a:cubicBezTo>
                    <a:pt x="93" y="23"/>
                    <a:pt x="93" y="23"/>
                    <a:pt x="93" y="23"/>
                  </a:cubicBezTo>
                  <a:cubicBezTo>
                    <a:pt x="88" y="23"/>
                    <a:pt x="83" y="23"/>
                    <a:pt x="79" y="24"/>
                  </a:cubicBezTo>
                  <a:cubicBezTo>
                    <a:pt x="75" y="25"/>
                    <a:pt x="72" y="27"/>
                    <a:pt x="69" y="29"/>
                  </a:cubicBezTo>
                  <a:cubicBezTo>
                    <a:pt x="66" y="31"/>
                    <a:pt x="64" y="34"/>
                    <a:pt x="62" y="38"/>
                  </a:cubicBezTo>
                  <a:cubicBezTo>
                    <a:pt x="60" y="41"/>
                    <a:pt x="60" y="45"/>
                    <a:pt x="60" y="50"/>
                  </a:cubicBezTo>
                  <a:cubicBezTo>
                    <a:pt x="60" y="109"/>
                    <a:pt x="60" y="109"/>
                    <a:pt x="60" y="109"/>
                  </a:cubicBezTo>
                  <a:cubicBezTo>
                    <a:pt x="78" y="109"/>
                    <a:pt x="78" y="109"/>
                    <a:pt x="78" y="109"/>
                  </a:cubicBezTo>
                  <a:close/>
                  <a:moveTo>
                    <a:pt x="138" y="22"/>
                  </a:moveTo>
                  <a:cubicBezTo>
                    <a:pt x="133" y="24"/>
                    <a:pt x="129" y="26"/>
                    <a:pt x="125" y="29"/>
                  </a:cubicBezTo>
                  <a:cubicBezTo>
                    <a:pt x="122" y="32"/>
                    <a:pt x="120" y="36"/>
                    <a:pt x="118" y="42"/>
                  </a:cubicBezTo>
                  <a:cubicBezTo>
                    <a:pt x="116" y="47"/>
                    <a:pt x="116" y="54"/>
                    <a:pt x="116" y="62"/>
                  </a:cubicBezTo>
                  <a:cubicBezTo>
                    <a:pt x="116" y="71"/>
                    <a:pt x="116" y="71"/>
                    <a:pt x="116" y="71"/>
                  </a:cubicBezTo>
                  <a:cubicBezTo>
                    <a:pt x="116" y="79"/>
                    <a:pt x="116" y="85"/>
                    <a:pt x="118" y="91"/>
                  </a:cubicBezTo>
                  <a:cubicBezTo>
                    <a:pt x="120" y="96"/>
                    <a:pt x="122" y="100"/>
                    <a:pt x="125" y="103"/>
                  </a:cubicBezTo>
                  <a:cubicBezTo>
                    <a:pt x="129" y="107"/>
                    <a:pt x="133" y="109"/>
                    <a:pt x="138" y="110"/>
                  </a:cubicBezTo>
                  <a:cubicBezTo>
                    <a:pt x="143" y="111"/>
                    <a:pt x="150" y="112"/>
                    <a:pt x="157" y="112"/>
                  </a:cubicBezTo>
                  <a:cubicBezTo>
                    <a:pt x="165" y="112"/>
                    <a:pt x="171" y="111"/>
                    <a:pt x="176" y="110"/>
                  </a:cubicBezTo>
                  <a:cubicBezTo>
                    <a:pt x="181" y="109"/>
                    <a:pt x="186" y="107"/>
                    <a:pt x="189" y="103"/>
                  </a:cubicBezTo>
                  <a:cubicBezTo>
                    <a:pt x="192" y="100"/>
                    <a:pt x="195" y="96"/>
                    <a:pt x="196" y="91"/>
                  </a:cubicBezTo>
                  <a:cubicBezTo>
                    <a:pt x="198" y="85"/>
                    <a:pt x="199" y="79"/>
                    <a:pt x="199" y="71"/>
                  </a:cubicBezTo>
                  <a:cubicBezTo>
                    <a:pt x="199" y="62"/>
                    <a:pt x="199" y="62"/>
                    <a:pt x="199" y="62"/>
                  </a:cubicBezTo>
                  <a:cubicBezTo>
                    <a:pt x="199" y="54"/>
                    <a:pt x="198" y="47"/>
                    <a:pt x="196" y="42"/>
                  </a:cubicBezTo>
                  <a:cubicBezTo>
                    <a:pt x="195" y="36"/>
                    <a:pt x="192" y="32"/>
                    <a:pt x="189" y="29"/>
                  </a:cubicBezTo>
                  <a:cubicBezTo>
                    <a:pt x="186" y="26"/>
                    <a:pt x="181" y="24"/>
                    <a:pt x="176" y="22"/>
                  </a:cubicBezTo>
                  <a:cubicBezTo>
                    <a:pt x="171" y="21"/>
                    <a:pt x="165" y="20"/>
                    <a:pt x="157" y="20"/>
                  </a:cubicBezTo>
                  <a:cubicBezTo>
                    <a:pt x="150" y="20"/>
                    <a:pt x="143" y="21"/>
                    <a:pt x="138" y="22"/>
                  </a:cubicBezTo>
                  <a:moveTo>
                    <a:pt x="180" y="71"/>
                  </a:moveTo>
                  <a:cubicBezTo>
                    <a:pt x="180" y="77"/>
                    <a:pt x="180" y="81"/>
                    <a:pt x="179" y="85"/>
                  </a:cubicBezTo>
                  <a:cubicBezTo>
                    <a:pt x="179" y="88"/>
                    <a:pt x="177" y="91"/>
                    <a:pt x="176" y="93"/>
                  </a:cubicBezTo>
                  <a:cubicBezTo>
                    <a:pt x="174" y="95"/>
                    <a:pt x="172" y="96"/>
                    <a:pt x="169" y="97"/>
                  </a:cubicBezTo>
                  <a:cubicBezTo>
                    <a:pt x="166" y="97"/>
                    <a:pt x="162" y="98"/>
                    <a:pt x="157" y="98"/>
                  </a:cubicBezTo>
                  <a:cubicBezTo>
                    <a:pt x="152" y="98"/>
                    <a:pt x="148" y="97"/>
                    <a:pt x="145" y="97"/>
                  </a:cubicBezTo>
                  <a:cubicBezTo>
                    <a:pt x="142" y="96"/>
                    <a:pt x="140" y="95"/>
                    <a:pt x="138" y="93"/>
                  </a:cubicBezTo>
                  <a:cubicBezTo>
                    <a:pt x="137" y="91"/>
                    <a:pt x="136" y="88"/>
                    <a:pt x="135" y="85"/>
                  </a:cubicBezTo>
                  <a:cubicBezTo>
                    <a:pt x="134" y="81"/>
                    <a:pt x="134" y="77"/>
                    <a:pt x="134" y="71"/>
                  </a:cubicBezTo>
                  <a:cubicBezTo>
                    <a:pt x="134" y="62"/>
                    <a:pt x="134" y="62"/>
                    <a:pt x="134" y="62"/>
                  </a:cubicBezTo>
                  <a:cubicBezTo>
                    <a:pt x="134" y="56"/>
                    <a:pt x="134" y="51"/>
                    <a:pt x="135" y="48"/>
                  </a:cubicBezTo>
                  <a:cubicBezTo>
                    <a:pt x="136" y="44"/>
                    <a:pt x="137" y="41"/>
                    <a:pt x="138" y="39"/>
                  </a:cubicBezTo>
                  <a:cubicBezTo>
                    <a:pt x="140" y="38"/>
                    <a:pt x="142" y="36"/>
                    <a:pt x="145" y="36"/>
                  </a:cubicBezTo>
                  <a:cubicBezTo>
                    <a:pt x="148" y="35"/>
                    <a:pt x="152" y="35"/>
                    <a:pt x="157" y="35"/>
                  </a:cubicBezTo>
                  <a:cubicBezTo>
                    <a:pt x="162" y="35"/>
                    <a:pt x="166" y="35"/>
                    <a:pt x="169" y="36"/>
                  </a:cubicBezTo>
                  <a:cubicBezTo>
                    <a:pt x="172" y="36"/>
                    <a:pt x="174" y="38"/>
                    <a:pt x="176" y="39"/>
                  </a:cubicBezTo>
                  <a:cubicBezTo>
                    <a:pt x="177" y="41"/>
                    <a:pt x="179" y="44"/>
                    <a:pt x="179" y="48"/>
                  </a:cubicBezTo>
                  <a:cubicBezTo>
                    <a:pt x="180" y="51"/>
                    <a:pt x="180" y="56"/>
                    <a:pt x="180" y="62"/>
                  </a:cubicBezTo>
                  <a:cubicBezTo>
                    <a:pt x="180" y="71"/>
                    <a:pt x="180" y="71"/>
                    <a:pt x="180" y="71"/>
                  </a:cubicBezTo>
                  <a:close/>
                  <a:moveTo>
                    <a:pt x="277" y="106"/>
                  </a:moveTo>
                  <a:cubicBezTo>
                    <a:pt x="284" y="101"/>
                    <a:pt x="287" y="94"/>
                    <a:pt x="287" y="84"/>
                  </a:cubicBezTo>
                  <a:cubicBezTo>
                    <a:pt x="287" y="23"/>
                    <a:pt x="287" y="23"/>
                    <a:pt x="287" y="23"/>
                  </a:cubicBezTo>
                  <a:cubicBezTo>
                    <a:pt x="269" y="23"/>
                    <a:pt x="269" y="23"/>
                    <a:pt x="269" y="23"/>
                  </a:cubicBezTo>
                  <a:cubicBezTo>
                    <a:pt x="269" y="80"/>
                    <a:pt x="269" y="80"/>
                    <a:pt x="269" y="80"/>
                  </a:cubicBezTo>
                  <a:cubicBezTo>
                    <a:pt x="269" y="83"/>
                    <a:pt x="269" y="86"/>
                    <a:pt x="269" y="88"/>
                  </a:cubicBezTo>
                  <a:cubicBezTo>
                    <a:pt x="268" y="90"/>
                    <a:pt x="267" y="92"/>
                    <a:pt x="266" y="93"/>
                  </a:cubicBezTo>
                  <a:cubicBezTo>
                    <a:pt x="265" y="95"/>
                    <a:pt x="263" y="96"/>
                    <a:pt x="260" y="96"/>
                  </a:cubicBezTo>
                  <a:cubicBezTo>
                    <a:pt x="257" y="97"/>
                    <a:pt x="253" y="97"/>
                    <a:pt x="248" y="97"/>
                  </a:cubicBezTo>
                  <a:cubicBezTo>
                    <a:pt x="243" y="97"/>
                    <a:pt x="239" y="97"/>
                    <a:pt x="237" y="96"/>
                  </a:cubicBezTo>
                  <a:cubicBezTo>
                    <a:pt x="234" y="96"/>
                    <a:pt x="232" y="95"/>
                    <a:pt x="230" y="93"/>
                  </a:cubicBezTo>
                  <a:cubicBezTo>
                    <a:pt x="229" y="92"/>
                    <a:pt x="228" y="90"/>
                    <a:pt x="228" y="88"/>
                  </a:cubicBezTo>
                  <a:cubicBezTo>
                    <a:pt x="227" y="86"/>
                    <a:pt x="227" y="83"/>
                    <a:pt x="227" y="80"/>
                  </a:cubicBezTo>
                  <a:cubicBezTo>
                    <a:pt x="227" y="23"/>
                    <a:pt x="227" y="23"/>
                    <a:pt x="227" y="23"/>
                  </a:cubicBezTo>
                  <a:cubicBezTo>
                    <a:pt x="209" y="23"/>
                    <a:pt x="209" y="23"/>
                    <a:pt x="209" y="23"/>
                  </a:cubicBezTo>
                  <a:cubicBezTo>
                    <a:pt x="209" y="84"/>
                    <a:pt x="209" y="84"/>
                    <a:pt x="209" y="84"/>
                  </a:cubicBezTo>
                  <a:cubicBezTo>
                    <a:pt x="209" y="94"/>
                    <a:pt x="213" y="101"/>
                    <a:pt x="219" y="106"/>
                  </a:cubicBezTo>
                  <a:cubicBezTo>
                    <a:pt x="226" y="110"/>
                    <a:pt x="235" y="112"/>
                    <a:pt x="248" y="112"/>
                  </a:cubicBezTo>
                  <a:cubicBezTo>
                    <a:pt x="261" y="112"/>
                    <a:pt x="271" y="110"/>
                    <a:pt x="277" y="106"/>
                  </a:cubicBezTo>
                  <a:moveTo>
                    <a:pt x="303" y="78"/>
                  </a:moveTo>
                  <a:cubicBezTo>
                    <a:pt x="303" y="84"/>
                    <a:pt x="303" y="89"/>
                    <a:pt x="304" y="93"/>
                  </a:cubicBezTo>
                  <a:cubicBezTo>
                    <a:pt x="305" y="97"/>
                    <a:pt x="307" y="100"/>
                    <a:pt x="309" y="103"/>
                  </a:cubicBezTo>
                  <a:cubicBezTo>
                    <a:pt x="312" y="105"/>
                    <a:pt x="315" y="107"/>
                    <a:pt x="320" y="108"/>
                  </a:cubicBezTo>
                  <a:cubicBezTo>
                    <a:pt x="324" y="109"/>
                    <a:pt x="330" y="109"/>
                    <a:pt x="337" y="109"/>
                  </a:cubicBezTo>
                  <a:cubicBezTo>
                    <a:pt x="349" y="109"/>
                    <a:pt x="349" y="109"/>
                    <a:pt x="349" y="109"/>
                  </a:cubicBezTo>
                  <a:cubicBezTo>
                    <a:pt x="352" y="95"/>
                    <a:pt x="352" y="95"/>
                    <a:pt x="352" y="95"/>
                  </a:cubicBezTo>
                  <a:cubicBezTo>
                    <a:pt x="337" y="95"/>
                    <a:pt x="337" y="95"/>
                    <a:pt x="337" y="95"/>
                  </a:cubicBezTo>
                  <a:cubicBezTo>
                    <a:pt x="333" y="95"/>
                    <a:pt x="331" y="95"/>
                    <a:pt x="328" y="94"/>
                  </a:cubicBezTo>
                  <a:cubicBezTo>
                    <a:pt x="326" y="94"/>
                    <a:pt x="325" y="93"/>
                    <a:pt x="324" y="92"/>
                  </a:cubicBezTo>
                  <a:cubicBezTo>
                    <a:pt x="322" y="91"/>
                    <a:pt x="322" y="89"/>
                    <a:pt x="321" y="87"/>
                  </a:cubicBezTo>
                  <a:cubicBezTo>
                    <a:pt x="321" y="84"/>
                    <a:pt x="321" y="81"/>
                    <a:pt x="321" y="78"/>
                  </a:cubicBezTo>
                  <a:cubicBezTo>
                    <a:pt x="321" y="38"/>
                    <a:pt x="321" y="38"/>
                    <a:pt x="321" y="38"/>
                  </a:cubicBezTo>
                  <a:cubicBezTo>
                    <a:pt x="350" y="38"/>
                    <a:pt x="350" y="38"/>
                    <a:pt x="350" y="38"/>
                  </a:cubicBezTo>
                  <a:cubicBezTo>
                    <a:pt x="353" y="23"/>
                    <a:pt x="353" y="23"/>
                    <a:pt x="353" y="23"/>
                  </a:cubicBezTo>
                  <a:cubicBezTo>
                    <a:pt x="321" y="23"/>
                    <a:pt x="321" y="23"/>
                    <a:pt x="321" y="23"/>
                  </a:cubicBezTo>
                  <a:cubicBezTo>
                    <a:pt x="321" y="0"/>
                    <a:pt x="321" y="0"/>
                    <a:pt x="321" y="0"/>
                  </a:cubicBezTo>
                  <a:cubicBezTo>
                    <a:pt x="303" y="3"/>
                    <a:pt x="303" y="3"/>
                    <a:pt x="303" y="3"/>
                  </a:cubicBezTo>
                  <a:cubicBezTo>
                    <a:pt x="303" y="78"/>
                    <a:pt x="303" y="78"/>
                    <a:pt x="303" y="78"/>
                  </a:cubicBezTo>
                  <a:close/>
                  <a:moveTo>
                    <a:pt x="380" y="109"/>
                  </a:moveTo>
                  <a:cubicBezTo>
                    <a:pt x="380" y="52"/>
                    <a:pt x="380" y="52"/>
                    <a:pt x="380" y="52"/>
                  </a:cubicBezTo>
                  <a:cubicBezTo>
                    <a:pt x="380" y="49"/>
                    <a:pt x="380" y="47"/>
                    <a:pt x="381" y="45"/>
                  </a:cubicBezTo>
                  <a:cubicBezTo>
                    <a:pt x="381" y="43"/>
                    <a:pt x="382" y="41"/>
                    <a:pt x="383" y="39"/>
                  </a:cubicBezTo>
                  <a:cubicBezTo>
                    <a:pt x="384" y="38"/>
                    <a:pt x="386" y="37"/>
                    <a:pt x="388" y="36"/>
                  </a:cubicBezTo>
                  <a:cubicBezTo>
                    <a:pt x="390" y="35"/>
                    <a:pt x="394" y="35"/>
                    <a:pt x="398" y="35"/>
                  </a:cubicBezTo>
                  <a:cubicBezTo>
                    <a:pt x="402" y="35"/>
                    <a:pt x="405" y="35"/>
                    <a:pt x="408" y="36"/>
                  </a:cubicBezTo>
                  <a:cubicBezTo>
                    <a:pt x="410" y="37"/>
                    <a:pt x="412" y="38"/>
                    <a:pt x="413" y="39"/>
                  </a:cubicBezTo>
                  <a:cubicBezTo>
                    <a:pt x="414" y="41"/>
                    <a:pt x="415" y="43"/>
                    <a:pt x="415" y="45"/>
                  </a:cubicBezTo>
                  <a:cubicBezTo>
                    <a:pt x="416" y="47"/>
                    <a:pt x="416" y="49"/>
                    <a:pt x="416" y="52"/>
                  </a:cubicBezTo>
                  <a:cubicBezTo>
                    <a:pt x="416" y="109"/>
                    <a:pt x="416" y="109"/>
                    <a:pt x="416" y="109"/>
                  </a:cubicBezTo>
                  <a:cubicBezTo>
                    <a:pt x="434" y="109"/>
                    <a:pt x="434" y="109"/>
                    <a:pt x="434" y="109"/>
                  </a:cubicBezTo>
                  <a:cubicBezTo>
                    <a:pt x="434" y="50"/>
                    <a:pt x="434" y="50"/>
                    <a:pt x="434" y="50"/>
                  </a:cubicBezTo>
                  <a:cubicBezTo>
                    <a:pt x="434" y="47"/>
                    <a:pt x="434" y="45"/>
                    <a:pt x="434" y="43"/>
                  </a:cubicBezTo>
                  <a:cubicBezTo>
                    <a:pt x="435" y="42"/>
                    <a:pt x="436" y="40"/>
                    <a:pt x="437" y="39"/>
                  </a:cubicBezTo>
                  <a:cubicBezTo>
                    <a:pt x="438" y="37"/>
                    <a:pt x="440" y="37"/>
                    <a:pt x="442" y="36"/>
                  </a:cubicBezTo>
                  <a:cubicBezTo>
                    <a:pt x="445" y="35"/>
                    <a:pt x="448" y="35"/>
                    <a:pt x="452" y="35"/>
                  </a:cubicBezTo>
                  <a:cubicBezTo>
                    <a:pt x="456" y="35"/>
                    <a:pt x="459" y="35"/>
                    <a:pt x="461" y="36"/>
                  </a:cubicBezTo>
                  <a:cubicBezTo>
                    <a:pt x="464" y="37"/>
                    <a:pt x="466" y="38"/>
                    <a:pt x="467" y="39"/>
                  </a:cubicBezTo>
                  <a:cubicBezTo>
                    <a:pt x="468" y="41"/>
                    <a:pt x="469" y="43"/>
                    <a:pt x="469" y="45"/>
                  </a:cubicBezTo>
                  <a:cubicBezTo>
                    <a:pt x="469" y="47"/>
                    <a:pt x="469" y="49"/>
                    <a:pt x="469" y="52"/>
                  </a:cubicBezTo>
                  <a:cubicBezTo>
                    <a:pt x="469" y="109"/>
                    <a:pt x="469" y="109"/>
                    <a:pt x="469" y="109"/>
                  </a:cubicBezTo>
                  <a:cubicBezTo>
                    <a:pt x="487" y="109"/>
                    <a:pt x="487" y="109"/>
                    <a:pt x="487" y="109"/>
                  </a:cubicBezTo>
                  <a:cubicBezTo>
                    <a:pt x="487" y="48"/>
                    <a:pt x="487" y="48"/>
                    <a:pt x="487" y="48"/>
                  </a:cubicBezTo>
                  <a:cubicBezTo>
                    <a:pt x="487" y="38"/>
                    <a:pt x="484" y="31"/>
                    <a:pt x="478" y="27"/>
                  </a:cubicBezTo>
                  <a:cubicBezTo>
                    <a:pt x="472" y="23"/>
                    <a:pt x="463" y="20"/>
                    <a:pt x="452" y="20"/>
                  </a:cubicBezTo>
                  <a:cubicBezTo>
                    <a:pt x="446" y="20"/>
                    <a:pt x="440" y="21"/>
                    <a:pt x="435" y="23"/>
                  </a:cubicBezTo>
                  <a:cubicBezTo>
                    <a:pt x="431" y="25"/>
                    <a:pt x="427" y="27"/>
                    <a:pt x="425" y="30"/>
                  </a:cubicBezTo>
                  <a:cubicBezTo>
                    <a:pt x="422" y="27"/>
                    <a:pt x="419" y="25"/>
                    <a:pt x="414" y="23"/>
                  </a:cubicBezTo>
                  <a:cubicBezTo>
                    <a:pt x="409" y="21"/>
                    <a:pt x="404" y="20"/>
                    <a:pt x="398" y="20"/>
                  </a:cubicBezTo>
                  <a:cubicBezTo>
                    <a:pt x="386" y="20"/>
                    <a:pt x="377" y="23"/>
                    <a:pt x="371" y="27"/>
                  </a:cubicBezTo>
                  <a:cubicBezTo>
                    <a:pt x="365" y="31"/>
                    <a:pt x="362" y="38"/>
                    <a:pt x="362" y="48"/>
                  </a:cubicBezTo>
                  <a:cubicBezTo>
                    <a:pt x="362" y="109"/>
                    <a:pt x="362" y="109"/>
                    <a:pt x="362" y="109"/>
                  </a:cubicBezTo>
                  <a:cubicBezTo>
                    <a:pt x="380" y="109"/>
                    <a:pt x="380" y="109"/>
                    <a:pt x="380" y="109"/>
                  </a:cubicBezTo>
                  <a:close/>
                  <a:moveTo>
                    <a:pt x="514" y="80"/>
                  </a:moveTo>
                  <a:cubicBezTo>
                    <a:pt x="514" y="78"/>
                    <a:pt x="514" y="76"/>
                    <a:pt x="515" y="74"/>
                  </a:cubicBezTo>
                  <a:cubicBezTo>
                    <a:pt x="515" y="73"/>
                    <a:pt x="516" y="71"/>
                    <a:pt x="518" y="70"/>
                  </a:cubicBezTo>
                  <a:cubicBezTo>
                    <a:pt x="519" y="69"/>
                    <a:pt x="521" y="69"/>
                    <a:pt x="524" y="68"/>
                  </a:cubicBezTo>
                  <a:cubicBezTo>
                    <a:pt x="526" y="68"/>
                    <a:pt x="529" y="68"/>
                    <a:pt x="533" y="68"/>
                  </a:cubicBezTo>
                  <a:cubicBezTo>
                    <a:pt x="537" y="68"/>
                    <a:pt x="537" y="68"/>
                    <a:pt x="537" y="68"/>
                  </a:cubicBezTo>
                  <a:cubicBezTo>
                    <a:pt x="541" y="68"/>
                    <a:pt x="545" y="68"/>
                    <a:pt x="547" y="68"/>
                  </a:cubicBezTo>
                  <a:cubicBezTo>
                    <a:pt x="550" y="69"/>
                    <a:pt x="552" y="70"/>
                    <a:pt x="554" y="71"/>
                  </a:cubicBezTo>
                  <a:cubicBezTo>
                    <a:pt x="555" y="72"/>
                    <a:pt x="556" y="73"/>
                    <a:pt x="556" y="74"/>
                  </a:cubicBezTo>
                  <a:cubicBezTo>
                    <a:pt x="557" y="76"/>
                    <a:pt x="557" y="78"/>
                    <a:pt x="557" y="80"/>
                  </a:cubicBezTo>
                  <a:cubicBezTo>
                    <a:pt x="557" y="95"/>
                    <a:pt x="557" y="95"/>
                    <a:pt x="557" y="95"/>
                  </a:cubicBezTo>
                  <a:cubicBezTo>
                    <a:pt x="531" y="95"/>
                    <a:pt x="531" y="95"/>
                    <a:pt x="531" y="95"/>
                  </a:cubicBezTo>
                  <a:cubicBezTo>
                    <a:pt x="524" y="95"/>
                    <a:pt x="520" y="94"/>
                    <a:pt x="518" y="92"/>
                  </a:cubicBezTo>
                  <a:cubicBezTo>
                    <a:pt x="515" y="90"/>
                    <a:pt x="514" y="87"/>
                    <a:pt x="514" y="83"/>
                  </a:cubicBezTo>
                  <a:cubicBezTo>
                    <a:pt x="514" y="80"/>
                    <a:pt x="514" y="80"/>
                    <a:pt x="514" y="80"/>
                  </a:cubicBezTo>
                  <a:close/>
                  <a:moveTo>
                    <a:pt x="574" y="51"/>
                  </a:moveTo>
                  <a:cubicBezTo>
                    <a:pt x="574" y="42"/>
                    <a:pt x="571" y="35"/>
                    <a:pt x="565" y="30"/>
                  </a:cubicBezTo>
                  <a:cubicBezTo>
                    <a:pt x="559" y="25"/>
                    <a:pt x="549" y="23"/>
                    <a:pt x="535" y="23"/>
                  </a:cubicBezTo>
                  <a:cubicBezTo>
                    <a:pt x="530" y="23"/>
                    <a:pt x="525" y="23"/>
                    <a:pt x="520" y="23"/>
                  </a:cubicBezTo>
                  <a:cubicBezTo>
                    <a:pt x="516" y="23"/>
                    <a:pt x="512" y="23"/>
                    <a:pt x="509" y="23"/>
                  </a:cubicBezTo>
                  <a:cubicBezTo>
                    <a:pt x="505" y="38"/>
                    <a:pt x="505" y="38"/>
                    <a:pt x="505" y="38"/>
                  </a:cubicBezTo>
                  <a:cubicBezTo>
                    <a:pt x="509" y="38"/>
                    <a:pt x="514" y="37"/>
                    <a:pt x="519" y="37"/>
                  </a:cubicBezTo>
                  <a:cubicBezTo>
                    <a:pt x="525" y="37"/>
                    <a:pt x="530" y="37"/>
                    <a:pt x="535" y="37"/>
                  </a:cubicBezTo>
                  <a:cubicBezTo>
                    <a:pt x="540" y="37"/>
                    <a:pt x="544" y="38"/>
                    <a:pt x="547" y="38"/>
                  </a:cubicBezTo>
                  <a:cubicBezTo>
                    <a:pt x="550" y="39"/>
                    <a:pt x="552" y="40"/>
                    <a:pt x="553" y="42"/>
                  </a:cubicBezTo>
                  <a:cubicBezTo>
                    <a:pt x="555" y="43"/>
                    <a:pt x="556" y="45"/>
                    <a:pt x="556" y="47"/>
                  </a:cubicBezTo>
                  <a:cubicBezTo>
                    <a:pt x="557" y="49"/>
                    <a:pt x="557" y="51"/>
                    <a:pt x="557" y="54"/>
                  </a:cubicBezTo>
                  <a:cubicBezTo>
                    <a:pt x="557" y="59"/>
                    <a:pt x="557" y="59"/>
                    <a:pt x="557" y="59"/>
                  </a:cubicBezTo>
                  <a:cubicBezTo>
                    <a:pt x="555" y="58"/>
                    <a:pt x="552" y="57"/>
                    <a:pt x="548" y="56"/>
                  </a:cubicBezTo>
                  <a:cubicBezTo>
                    <a:pt x="544" y="55"/>
                    <a:pt x="539" y="54"/>
                    <a:pt x="532" y="54"/>
                  </a:cubicBezTo>
                  <a:cubicBezTo>
                    <a:pt x="520" y="54"/>
                    <a:pt x="511" y="56"/>
                    <a:pt x="506" y="60"/>
                  </a:cubicBezTo>
                  <a:cubicBezTo>
                    <a:pt x="500" y="64"/>
                    <a:pt x="497" y="71"/>
                    <a:pt x="497" y="80"/>
                  </a:cubicBezTo>
                  <a:cubicBezTo>
                    <a:pt x="497" y="84"/>
                    <a:pt x="497" y="84"/>
                    <a:pt x="497" y="84"/>
                  </a:cubicBezTo>
                  <a:cubicBezTo>
                    <a:pt x="497" y="92"/>
                    <a:pt x="500" y="99"/>
                    <a:pt x="505" y="103"/>
                  </a:cubicBezTo>
                  <a:cubicBezTo>
                    <a:pt x="510" y="107"/>
                    <a:pt x="519" y="109"/>
                    <a:pt x="531" y="109"/>
                  </a:cubicBezTo>
                  <a:cubicBezTo>
                    <a:pt x="557" y="109"/>
                    <a:pt x="557" y="109"/>
                    <a:pt x="557" y="109"/>
                  </a:cubicBezTo>
                  <a:cubicBezTo>
                    <a:pt x="563" y="109"/>
                    <a:pt x="568" y="108"/>
                    <a:pt x="570" y="106"/>
                  </a:cubicBezTo>
                  <a:cubicBezTo>
                    <a:pt x="573" y="104"/>
                    <a:pt x="574" y="100"/>
                    <a:pt x="574" y="95"/>
                  </a:cubicBezTo>
                  <a:cubicBezTo>
                    <a:pt x="574" y="51"/>
                    <a:pt x="574" y="51"/>
                    <a:pt x="574" y="51"/>
                  </a:cubicBezTo>
                  <a:close/>
                  <a:moveTo>
                    <a:pt x="605" y="109"/>
                  </a:moveTo>
                  <a:cubicBezTo>
                    <a:pt x="605" y="52"/>
                    <a:pt x="605" y="52"/>
                    <a:pt x="605" y="52"/>
                  </a:cubicBezTo>
                  <a:cubicBezTo>
                    <a:pt x="605" y="49"/>
                    <a:pt x="605" y="47"/>
                    <a:pt x="605" y="45"/>
                  </a:cubicBezTo>
                  <a:cubicBezTo>
                    <a:pt x="606" y="43"/>
                    <a:pt x="607" y="41"/>
                    <a:pt x="608" y="39"/>
                  </a:cubicBezTo>
                  <a:cubicBezTo>
                    <a:pt x="609" y="38"/>
                    <a:pt x="612" y="37"/>
                    <a:pt x="614" y="36"/>
                  </a:cubicBezTo>
                  <a:cubicBezTo>
                    <a:pt x="617" y="35"/>
                    <a:pt x="621" y="35"/>
                    <a:pt x="626" y="35"/>
                  </a:cubicBezTo>
                  <a:cubicBezTo>
                    <a:pt x="631" y="35"/>
                    <a:pt x="635" y="35"/>
                    <a:pt x="638" y="36"/>
                  </a:cubicBezTo>
                  <a:cubicBezTo>
                    <a:pt x="641" y="37"/>
                    <a:pt x="643" y="38"/>
                    <a:pt x="644" y="39"/>
                  </a:cubicBezTo>
                  <a:cubicBezTo>
                    <a:pt x="646" y="41"/>
                    <a:pt x="647" y="43"/>
                    <a:pt x="647" y="45"/>
                  </a:cubicBezTo>
                  <a:cubicBezTo>
                    <a:pt x="647" y="47"/>
                    <a:pt x="648" y="49"/>
                    <a:pt x="648" y="52"/>
                  </a:cubicBezTo>
                  <a:cubicBezTo>
                    <a:pt x="648" y="109"/>
                    <a:pt x="648" y="109"/>
                    <a:pt x="648" y="109"/>
                  </a:cubicBezTo>
                  <a:cubicBezTo>
                    <a:pt x="666" y="109"/>
                    <a:pt x="666" y="109"/>
                    <a:pt x="666" y="109"/>
                  </a:cubicBezTo>
                  <a:cubicBezTo>
                    <a:pt x="666" y="48"/>
                    <a:pt x="666" y="48"/>
                    <a:pt x="666" y="48"/>
                  </a:cubicBezTo>
                  <a:cubicBezTo>
                    <a:pt x="666" y="38"/>
                    <a:pt x="662" y="31"/>
                    <a:pt x="656" y="27"/>
                  </a:cubicBezTo>
                  <a:cubicBezTo>
                    <a:pt x="650" y="23"/>
                    <a:pt x="640" y="20"/>
                    <a:pt x="626" y="20"/>
                  </a:cubicBezTo>
                  <a:cubicBezTo>
                    <a:pt x="613" y="20"/>
                    <a:pt x="603" y="23"/>
                    <a:pt x="596" y="27"/>
                  </a:cubicBezTo>
                  <a:cubicBezTo>
                    <a:pt x="590" y="31"/>
                    <a:pt x="587" y="38"/>
                    <a:pt x="587" y="48"/>
                  </a:cubicBezTo>
                  <a:cubicBezTo>
                    <a:pt x="587" y="109"/>
                    <a:pt x="587" y="109"/>
                    <a:pt x="587" y="109"/>
                  </a:cubicBezTo>
                  <a:cubicBezTo>
                    <a:pt x="605" y="109"/>
                    <a:pt x="605" y="109"/>
                    <a:pt x="605" y="109"/>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4" name="Freeform 6">
              <a:extLst>
                <a:ext uri="{FF2B5EF4-FFF2-40B4-BE49-F238E27FC236}">
                  <a16:creationId xmlns:a16="http://schemas.microsoft.com/office/drawing/2014/main" id="{591A3D7E-3643-20AE-7FE9-D6BBDD5630AC}"/>
                </a:ext>
              </a:extLst>
            </p:cNvPr>
            <p:cNvSpPr>
              <a:spLocks noEditPoints="1"/>
            </p:cNvSpPr>
            <p:nvPr/>
          </p:nvSpPr>
          <p:spPr bwMode="ltGray">
            <a:xfrm>
              <a:off x="1473201" y="2752725"/>
              <a:ext cx="6546850" cy="1343025"/>
            </a:xfrm>
            <a:custGeom>
              <a:avLst/>
              <a:gdLst>
                <a:gd name="T0" fmla="*/ 2147483646 w 581"/>
                <a:gd name="T1" fmla="*/ 2147483646 h 119"/>
                <a:gd name="T2" fmla="*/ 2147483646 w 581"/>
                <a:gd name="T3" fmla="*/ 2147483646 h 119"/>
                <a:gd name="T4" fmla="*/ 2147483646 w 581"/>
                <a:gd name="T5" fmla="*/ 2147483646 h 119"/>
                <a:gd name="T6" fmla="*/ 0 w 581"/>
                <a:gd name="T7" fmla="*/ 2147483646 h 119"/>
                <a:gd name="T8" fmla="*/ 2147483646 w 581"/>
                <a:gd name="T9" fmla="*/ 2147483646 h 119"/>
                <a:gd name="T10" fmla="*/ 2147483646 w 581"/>
                <a:gd name="T11" fmla="*/ 2147483646 h 119"/>
                <a:gd name="T12" fmla="*/ 2147483646 w 581"/>
                <a:gd name="T13" fmla="*/ 2147483646 h 119"/>
                <a:gd name="T14" fmla="*/ 2147483646 w 581"/>
                <a:gd name="T15" fmla="*/ 2147483646 h 119"/>
                <a:gd name="T16" fmla="*/ 2147483646 w 581"/>
                <a:gd name="T17" fmla="*/ 2147483646 h 119"/>
                <a:gd name="T18" fmla="*/ 2147483646 w 581"/>
                <a:gd name="T19" fmla="*/ 2147483646 h 119"/>
                <a:gd name="T20" fmla="*/ 2147483646 w 581"/>
                <a:gd name="T21" fmla="*/ 2147483646 h 119"/>
                <a:gd name="T22" fmla="*/ 2147483646 w 581"/>
                <a:gd name="T23" fmla="*/ 2147483646 h 119"/>
                <a:gd name="T24" fmla="*/ 2147483646 w 581"/>
                <a:gd name="T25" fmla="*/ 2147483646 h 119"/>
                <a:gd name="T26" fmla="*/ 2147483646 w 581"/>
                <a:gd name="T27" fmla="*/ 2147483646 h 119"/>
                <a:gd name="T28" fmla="*/ 2147483646 w 581"/>
                <a:gd name="T29" fmla="*/ 2147483646 h 119"/>
                <a:gd name="T30" fmla="*/ 2147483646 w 581"/>
                <a:gd name="T31" fmla="*/ 2147483646 h 119"/>
                <a:gd name="T32" fmla="*/ 2147483646 w 581"/>
                <a:gd name="T33" fmla="*/ 2147483646 h 119"/>
                <a:gd name="T34" fmla="*/ 2147483646 w 581"/>
                <a:gd name="T35" fmla="*/ 2147483646 h 119"/>
                <a:gd name="T36" fmla="*/ 2147483646 w 581"/>
                <a:gd name="T37" fmla="*/ 2147483646 h 119"/>
                <a:gd name="T38" fmla="*/ 2147483646 w 581"/>
                <a:gd name="T39" fmla="*/ 2147483646 h 119"/>
                <a:gd name="T40" fmla="*/ 2147483646 w 581"/>
                <a:gd name="T41" fmla="*/ 2147483646 h 119"/>
                <a:gd name="T42" fmla="*/ 2147483646 w 581"/>
                <a:gd name="T43" fmla="*/ 2147483646 h 119"/>
                <a:gd name="T44" fmla="*/ 2147483646 w 581"/>
                <a:gd name="T45" fmla="*/ 2147483646 h 119"/>
                <a:gd name="T46" fmla="*/ 2147483646 w 581"/>
                <a:gd name="T47" fmla="*/ 2147483646 h 119"/>
                <a:gd name="T48" fmla="*/ 2147483646 w 581"/>
                <a:gd name="T49" fmla="*/ 2147483646 h 119"/>
                <a:gd name="T50" fmla="*/ 2147483646 w 581"/>
                <a:gd name="T51" fmla="*/ 2147483646 h 119"/>
                <a:gd name="T52" fmla="*/ 2147483646 w 581"/>
                <a:gd name="T53" fmla="*/ 2147483646 h 119"/>
                <a:gd name="T54" fmla="*/ 2147483646 w 581"/>
                <a:gd name="T55" fmla="*/ 2147483646 h 119"/>
                <a:gd name="T56" fmla="*/ 2147483646 w 581"/>
                <a:gd name="T57" fmla="*/ 2147483646 h 119"/>
                <a:gd name="T58" fmla="*/ 2147483646 w 581"/>
                <a:gd name="T59" fmla="*/ 0 h 119"/>
                <a:gd name="T60" fmla="*/ 2147483646 w 581"/>
                <a:gd name="T61" fmla="*/ 2147483646 h 119"/>
                <a:gd name="T62" fmla="*/ 2147483646 w 581"/>
                <a:gd name="T63" fmla="*/ 2147483646 h 119"/>
                <a:gd name="T64" fmla="*/ 2147483646 w 581"/>
                <a:gd name="T65" fmla="*/ 2147483646 h 119"/>
                <a:gd name="T66" fmla="*/ 2147483646 w 581"/>
                <a:gd name="T67" fmla="*/ 2147483646 h 119"/>
                <a:gd name="T68" fmla="*/ 2147483646 w 581"/>
                <a:gd name="T69" fmla="*/ 2147483646 h 119"/>
                <a:gd name="T70" fmla="*/ 2147483646 w 581"/>
                <a:gd name="T71" fmla="*/ 2147483646 h 119"/>
                <a:gd name="T72" fmla="*/ 2147483646 w 581"/>
                <a:gd name="T73" fmla="*/ 2147483646 h 119"/>
                <a:gd name="T74" fmla="*/ 2147483646 w 581"/>
                <a:gd name="T75" fmla="*/ 2147483646 h 119"/>
                <a:gd name="T76" fmla="*/ 2147483646 w 581"/>
                <a:gd name="T77" fmla="*/ 2147483646 h 119"/>
                <a:gd name="T78" fmla="*/ 2147483646 w 581"/>
                <a:gd name="T79" fmla="*/ 2147483646 h 119"/>
                <a:gd name="T80" fmla="*/ 2147483646 w 581"/>
                <a:gd name="T81" fmla="*/ 2147483646 h 119"/>
                <a:gd name="T82" fmla="*/ 2147483646 w 581"/>
                <a:gd name="T83" fmla="*/ 2147483646 h 119"/>
                <a:gd name="T84" fmla="*/ 2147483646 w 581"/>
                <a:gd name="T85" fmla="*/ 2147483646 h 119"/>
                <a:gd name="T86" fmla="*/ 2147483646 w 581"/>
                <a:gd name="T87" fmla="*/ 2147483646 h 119"/>
                <a:gd name="T88" fmla="*/ 2147483646 w 581"/>
                <a:gd name="T89" fmla="*/ 2147483646 h 119"/>
                <a:gd name="T90" fmla="*/ 2147483646 w 581"/>
                <a:gd name="T91" fmla="*/ 2147483646 h 119"/>
                <a:gd name="T92" fmla="*/ 2147483646 w 581"/>
                <a:gd name="T93" fmla="*/ 2147483646 h 119"/>
                <a:gd name="T94" fmla="*/ 2147483646 w 581"/>
                <a:gd name="T95" fmla="*/ 2147483646 h 119"/>
                <a:gd name="T96" fmla="*/ 2147483646 w 581"/>
                <a:gd name="T97" fmla="*/ 2147483646 h 119"/>
                <a:gd name="T98" fmla="*/ 2147483646 w 581"/>
                <a:gd name="T99" fmla="*/ 2147483646 h 119"/>
                <a:gd name="T100" fmla="*/ 2147483646 w 581"/>
                <a:gd name="T101" fmla="*/ 2147483646 h 119"/>
                <a:gd name="T102" fmla="*/ 2147483646 w 581"/>
                <a:gd name="T103" fmla="*/ 2147483646 h 119"/>
                <a:gd name="T104" fmla="*/ 2147483646 w 581"/>
                <a:gd name="T105" fmla="*/ 2147483646 h 119"/>
                <a:gd name="T106" fmla="*/ 2147483646 w 581"/>
                <a:gd name="T107" fmla="*/ 2147483646 h 119"/>
                <a:gd name="T108" fmla="*/ 2147483646 w 581"/>
                <a:gd name="T109" fmla="*/ 2147483646 h 119"/>
                <a:gd name="T110" fmla="*/ 2147483646 w 581"/>
                <a:gd name="T111" fmla="*/ 2147483646 h 119"/>
                <a:gd name="T112" fmla="*/ 2147483646 w 581"/>
                <a:gd name="T113" fmla="*/ 2147483646 h 119"/>
                <a:gd name="T114" fmla="*/ 2147483646 w 581"/>
                <a:gd name="T115" fmla="*/ 2147483646 h 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119">
                  <a:moveTo>
                    <a:pt x="30" y="66"/>
                  </a:moveTo>
                  <a:cubicBezTo>
                    <a:pt x="27" y="66"/>
                    <a:pt x="25" y="65"/>
                    <a:pt x="23" y="65"/>
                  </a:cubicBezTo>
                  <a:cubicBezTo>
                    <a:pt x="21" y="64"/>
                    <a:pt x="20" y="63"/>
                    <a:pt x="19" y="63"/>
                  </a:cubicBezTo>
                  <a:cubicBezTo>
                    <a:pt x="17" y="60"/>
                    <a:pt x="17" y="60"/>
                    <a:pt x="17" y="60"/>
                  </a:cubicBezTo>
                  <a:cubicBezTo>
                    <a:pt x="17" y="59"/>
                    <a:pt x="17" y="57"/>
                    <a:pt x="17" y="56"/>
                  </a:cubicBezTo>
                  <a:cubicBezTo>
                    <a:pt x="17" y="52"/>
                    <a:pt x="18" y="50"/>
                    <a:pt x="20" y="49"/>
                  </a:cubicBezTo>
                  <a:cubicBezTo>
                    <a:pt x="23" y="47"/>
                    <a:pt x="27" y="47"/>
                    <a:pt x="33" y="47"/>
                  </a:cubicBezTo>
                  <a:cubicBezTo>
                    <a:pt x="39" y="47"/>
                    <a:pt x="39" y="47"/>
                    <a:pt x="39" y="47"/>
                  </a:cubicBezTo>
                  <a:cubicBezTo>
                    <a:pt x="46" y="47"/>
                    <a:pt x="46" y="47"/>
                    <a:pt x="46" y="47"/>
                  </a:cubicBezTo>
                  <a:cubicBezTo>
                    <a:pt x="49" y="47"/>
                    <a:pt x="52" y="47"/>
                    <a:pt x="56" y="47"/>
                  </a:cubicBezTo>
                  <a:cubicBezTo>
                    <a:pt x="60" y="47"/>
                    <a:pt x="64" y="47"/>
                    <a:pt x="69" y="47"/>
                  </a:cubicBezTo>
                  <a:cubicBezTo>
                    <a:pt x="72" y="32"/>
                    <a:pt x="72" y="32"/>
                    <a:pt x="72" y="32"/>
                  </a:cubicBezTo>
                  <a:cubicBezTo>
                    <a:pt x="64" y="32"/>
                    <a:pt x="58" y="32"/>
                    <a:pt x="52" y="32"/>
                  </a:cubicBezTo>
                  <a:cubicBezTo>
                    <a:pt x="35" y="32"/>
                    <a:pt x="35" y="32"/>
                    <a:pt x="35" y="32"/>
                  </a:cubicBezTo>
                  <a:cubicBezTo>
                    <a:pt x="22" y="32"/>
                    <a:pt x="13" y="34"/>
                    <a:pt x="8" y="38"/>
                  </a:cubicBezTo>
                  <a:cubicBezTo>
                    <a:pt x="3" y="43"/>
                    <a:pt x="0" y="49"/>
                    <a:pt x="0" y="56"/>
                  </a:cubicBezTo>
                  <a:cubicBezTo>
                    <a:pt x="0" y="59"/>
                    <a:pt x="0" y="59"/>
                    <a:pt x="0" y="59"/>
                  </a:cubicBezTo>
                  <a:cubicBezTo>
                    <a:pt x="0" y="62"/>
                    <a:pt x="0" y="64"/>
                    <a:pt x="1" y="67"/>
                  </a:cubicBezTo>
                  <a:cubicBezTo>
                    <a:pt x="2" y="69"/>
                    <a:pt x="3" y="72"/>
                    <a:pt x="5" y="74"/>
                  </a:cubicBezTo>
                  <a:cubicBezTo>
                    <a:pt x="7" y="76"/>
                    <a:pt x="10" y="78"/>
                    <a:pt x="13" y="79"/>
                  </a:cubicBezTo>
                  <a:cubicBezTo>
                    <a:pt x="16" y="80"/>
                    <a:pt x="19" y="81"/>
                    <a:pt x="23" y="82"/>
                  </a:cubicBezTo>
                  <a:cubicBezTo>
                    <a:pt x="44" y="83"/>
                    <a:pt x="44" y="83"/>
                    <a:pt x="44" y="83"/>
                  </a:cubicBezTo>
                  <a:cubicBezTo>
                    <a:pt x="47" y="84"/>
                    <a:pt x="49" y="84"/>
                    <a:pt x="51" y="85"/>
                  </a:cubicBezTo>
                  <a:cubicBezTo>
                    <a:pt x="52" y="85"/>
                    <a:pt x="53" y="86"/>
                    <a:pt x="54" y="87"/>
                  </a:cubicBezTo>
                  <a:cubicBezTo>
                    <a:pt x="56" y="90"/>
                    <a:pt x="56" y="90"/>
                    <a:pt x="56" y="90"/>
                  </a:cubicBezTo>
                  <a:cubicBezTo>
                    <a:pt x="56" y="91"/>
                    <a:pt x="56" y="92"/>
                    <a:pt x="56" y="94"/>
                  </a:cubicBezTo>
                  <a:cubicBezTo>
                    <a:pt x="56" y="98"/>
                    <a:pt x="55" y="101"/>
                    <a:pt x="53" y="102"/>
                  </a:cubicBezTo>
                  <a:cubicBezTo>
                    <a:pt x="50" y="104"/>
                    <a:pt x="46" y="104"/>
                    <a:pt x="39" y="104"/>
                  </a:cubicBezTo>
                  <a:cubicBezTo>
                    <a:pt x="34" y="104"/>
                    <a:pt x="28" y="104"/>
                    <a:pt x="22" y="104"/>
                  </a:cubicBezTo>
                  <a:cubicBezTo>
                    <a:pt x="15" y="104"/>
                    <a:pt x="9" y="104"/>
                    <a:pt x="3" y="104"/>
                  </a:cubicBezTo>
                  <a:cubicBezTo>
                    <a:pt x="0" y="119"/>
                    <a:pt x="0" y="119"/>
                    <a:pt x="0" y="119"/>
                  </a:cubicBezTo>
                  <a:cubicBezTo>
                    <a:pt x="7" y="119"/>
                    <a:pt x="13" y="119"/>
                    <a:pt x="20" y="119"/>
                  </a:cubicBezTo>
                  <a:cubicBezTo>
                    <a:pt x="27" y="119"/>
                    <a:pt x="33" y="119"/>
                    <a:pt x="38" y="119"/>
                  </a:cubicBezTo>
                  <a:cubicBezTo>
                    <a:pt x="50" y="119"/>
                    <a:pt x="59" y="117"/>
                    <a:pt x="65" y="112"/>
                  </a:cubicBezTo>
                  <a:cubicBezTo>
                    <a:pt x="71" y="108"/>
                    <a:pt x="74" y="102"/>
                    <a:pt x="74" y="94"/>
                  </a:cubicBezTo>
                  <a:cubicBezTo>
                    <a:pt x="74" y="92"/>
                    <a:pt x="74" y="92"/>
                    <a:pt x="74" y="92"/>
                  </a:cubicBezTo>
                  <a:cubicBezTo>
                    <a:pt x="74" y="89"/>
                    <a:pt x="74" y="87"/>
                    <a:pt x="73" y="84"/>
                  </a:cubicBezTo>
                  <a:cubicBezTo>
                    <a:pt x="72" y="81"/>
                    <a:pt x="71" y="79"/>
                    <a:pt x="69" y="77"/>
                  </a:cubicBezTo>
                  <a:cubicBezTo>
                    <a:pt x="68" y="74"/>
                    <a:pt x="65" y="72"/>
                    <a:pt x="62" y="71"/>
                  </a:cubicBezTo>
                  <a:cubicBezTo>
                    <a:pt x="59" y="69"/>
                    <a:pt x="55" y="68"/>
                    <a:pt x="50" y="68"/>
                  </a:cubicBezTo>
                  <a:cubicBezTo>
                    <a:pt x="30" y="66"/>
                    <a:pt x="30" y="66"/>
                    <a:pt x="30" y="66"/>
                  </a:cubicBezTo>
                  <a:close/>
                  <a:moveTo>
                    <a:pt x="101" y="89"/>
                  </a:moveTo>
                  <a:cubicBezTo>
                    <a:pt x="101" y="87"/>
                    <a:pt x="102" y="85"/>
                    <a:pt x="102" y="83"/>
                  </a:cubicBezTo>
                  <a:cubicBezTo>
                    <a:pt x="103" y="82"/>
                    <a:pt x="104" y="81"/>
                    <a:pt x="105" y="80"/>
                  </a:cubicBezTo>
                  <a:cubicBezTo>
                    <a:pt x="107" y="79"/>
                    <a:pt x="109" y="78"/>
                    <a:pt x="111" y="78"/>
                  </a:cubicBezTo>
                  <a:cubicBezTo>
                    <a:pt x="113" y="77"/>
                    <a:pt x="117" y="77"/>
                    <a:pt x="120" y="77"/>
                  </a:cubicBezTo>
                  <a:cubicBezTo>
                    <a:pt x="124" y="77"/>
                    <a:pt x="124" y="77"/>
                    <a:pt x="124" y="77"/>
                  </a:cubicBezTo>
                  <a:cubicBezTo>
                    <a:pt x="129" y="77"/>
                    <a:pt x="132" y="77"/>
                    <a:pt x="135" y="78"/>
                  </a:cubicBezTo>
                  <a:cubicBezTo>
                    <a:pt x="137" y="78"/>
                    <a:pt x="139" y="79"/>
                    <a:pt x="141" y="80"/>
                  </a:cubicBezTo>
                  <a:cubicBezTo>
                    <a:pt x="142" y="81"/>
                    <a:pt x="143" y="82"/>
                    <a:pt x="144" y="84"/>
                  </a:cubicBezTo>
                  <a:cubicBezTo>
                    <a:pt x="144" y="85"/>
                    <a:pt x="144" y="87"/>
                    <a:pt x="144" y="89"/>
                  </a:cubicBezTo>
                  <a:cubicBezTo>
                    <a:pt x="144" y="104"/>
                    <a:pt x="144" y="104"/>
                    <a:pt x="144" y="104"/>
                  </a:cubicBezTo>
                  <a:cubicBezTo>
                    <a:pt x="118" y="104"/>
                    <a:pt x="118" y="104"/>
                    <a:pt x="118" y="104"/>
                  </a:cubicBezTo>
                  <a:cubicBezTo>
                    <a:pt x="112" y="104"/>
                    <a:pt x="107" y="103"/>
                    <a:pt x="105" y="101"/>
                  </a:cubicBezTo>
                  <a:cubicBezTo>
                    <a:pt x="102" y="99"/>
                    <a:pt x="101" y="97"/>
                    <a:pt x="101" y="93"/>
                  </a:cubicBezTo>
                  <a:cubicBezTo>
                    <a:pt x="101" y="89"/>
                    <a:pt x="101" y="89"/>
                    <a:pt x="101" y="89"/>
                  </a:cubicBezTo>
                  <a:close/>
                  <a:moveTo>
                    <a:pt x="161" y="60"/>
                  </a:moveTo>
                  <a:cubicBezTo>
                    <a:pt x="161" y="51"/>
                    <a:pt x="158" y="44"/>
                    <a:pt x="152" y="39"/>
                  </a:cubicBezTo>
                  <a:cubicBezTo>
                    <a:pt x="146" y="34"/>
                    <a:pt x="136" y="32"/>
                    <a:pt x="122" y="32"/>
                  </a:cubicBezTo>
                  <a:cubicBezTo>
                    <a:pt x="117" y="32"/>
                    <a:pt x="113" y="32"/>
                    <a:pt x="108" y="32"/>
                  </a:cubicBezTo>
                  <a:cubicBezTo>
                    <a:pt x="103" y="32"/>
                    <a:pt x="99" y="32"/>
                    <a:pt x="96" y="32"/>
                  </a:cubicBezTo>
                  <a:cubicBezTo>
                    <a:pt x="93" y="47"/>
                    <a:pt x="93" y="47"/>
                    <a:pt x="93" y="47"/>
                  </a:cubicBezTo>
                  <a:cubicBezTo>
                    <a:pt x="97" y="47"/>
                    <a:pt x="101" y="47"/>
                    <a:pt x="107" y="47"/>
                  </a:cubicBezTo>
                  <a:cubicBezTo>
                    <a:pt x="112" y="47"/>
                    <a:pt x="117" y="47"/>
                    <a:pt x="122" y="47"/>
                  </a:cubicBezTo>
                  <a:cubicBezTo>
                    <a:pt x="127" y="47"/>
                    <a:pt x="131" y="47"/>
                    <a:pt x="134" y="48"/>
                  </a:cubicBezTo>
                  <a:cubicBezTo>
                    <a:pt x="137" y="48"/>
                    <a:pt x="139" y="49"/>
                    <a:pt x="141" y="51"/>
                  </a:cubicBezTo>
                  <a:cubicBezTo>
                    <a:pt x="142" y="52"/>
                    <a:pt x="143" y="54"/>
                    <a:pt x="144" y="56"/>
                  </a:cubicBezTo>
                  <a:cubicBezTo>
                    <a:pt x="144" y="58"/>
                    <a:pt x="144" y="60"/>
                    <a:pt x="144" y="63"/>
                  </a:cubicBezTo>
                  <a:cubicBezTo>
                    <a:pt x="144" y="68"/>
                    <a:pt x="144" y="68"/>
                    <a:pt x="144" y="68"/>
                  </a:cubicBezTo>
                  <a:cubicBezTo>
                    <a:pt x="142" y="67"/>
                    <a:pt x="140" y="66"/>
                    <a:pt x="136" y="65"/>
                  </a:cubicBezTo>
                  <a:cubicBezTo>
                    <a:pt x="132" y="64"/>
                    <a:pt x="126" y="63"/>
                    <a:pt x="120" y="63"/>
                  </a:cubicBezTo>
                  <a:cubicBezTo>
                    <a:pt x="107" y="63"/>
                    <a:pt x="99" y="65"/>
                    <a:pt x="93" y="69"/>
                  </a:cubicBezTo>
                  <a:cubicBezTo>
                    <a:pt x="87" y="73"/>
                    <a:pt x="84" y="80"/>
                    <a:pt x="84" y="89"/>
                  </a:cubicBezTo>
                  <a:cubicBezTo>
                    <a:pt x="84" y="93"/>
                    <a:pt x="84" y="93"/>
                    <a:pt x="84" y="93"/>
                  </a:cubicBezTo>
                  <a:cubicBezTo>
                    <a:pt x="84" y="101"/>
                    <a:pt x="87" y="108"/>
                    <a:pt x="92" y="112"/>
                  </a:cubicBezTo>
                  <a:cubicBezTo>
                    <a:pt x="97" y="116"/>
                    <a:pt x="106" y="119"/>
                    <a:pt x="118" y="119"/>
                  </a:cubicBezTo>
                  <a:cubicBezTo>
                    <a:pt x="144" y="119"/>
                    <a:pt x="144" y="119"/>
                    <a:pt x="144" y="119"/>
                  </a:cubicBezTo>
                  <a:cubicBezTo>
                    <a:pt x="151" y="119"/>
                    <a:pt x="155" y="117"/>
                    <a:pt x="158" y="115"/>
                  </a:cubicBezTo>
                  <a:cubicBezTo>
                    <a:pt x="160" y="113"/>
                    <a:pt x="161" y="110"/>
                    <a:pt x="161" y="104"/>
                  </a:cubicBezTo>
                  <a:cubicBezTo>
                    <a:pt x="161" y="60"/>
                    <a:pt x="161" y="60"/>
                    <a:pt x="161" y="60"/>
                  </a:cubicBezTo>
                  <a:close/>
                  <a:moveTo>
                    <a:pt x="195" y="119"/>
                  </a:moveTo>
                  <a:cubicBezTo>
                    <a:pt x="195" y="61"/>
                    <a:pt x="195" y="61"/>
                    <a:pt x="195" y="61"/>
                  </a:cubicBezTo>
                  <a:cubicBezTo>
                    <a:pt x="195" y="58"/>
                    <a:pt x="195" y="56"/>
                    <a:pt x="196" y="54"/>
                  </a:cubicBezTo>
                  <a:cubicBezTo>
                    <a:pt x="196" y="52"/>
                    <a:pt x="197" y="50"/>
                    <a:pt x="198" y="49"/>
                  </a:cubicBezTo>
                  <a:cubicBezTo>
                    <a:pt x="200" y="47"/>
                    <a:pt x="202" y="46"/>
                    <a:pt x="205" y="45"/>
                  </a:cubicBezTo>
                  <a:cubicBezTo>
                    <a:pt x="208" y="45"/>
                    <a:pt x="211" y="44"/>
                    <a:pt x="217" y="44"/>
                  </a:cubicBezTo>
                  <a:cubicBezTo>
                    <a:pt x="222" y="44"/>
                    <a:pt x="226" y="45"/>
                    <a:pt x="228" y="45"/>
                  </a:cubicBezTo>
                  <a:cubicBezTo>
                    <a:pt x="231" y="46"/>
                    <a:pt x="233" y="47"/>
                    <a:pt x="235" y="49"/>
                  </a:cubicBezTo>
                  <a:cubicBezTo>
                    <a:pt x="236" y="50"/>
                    <a:pt x="237" y="52"/>
                    <a:pt x="237" y="54"/>
                  </a:cubicBezTo>
                  <a:cubicBezTo>
                    <a:pt x="238" y="56"/>
                    <a:pt x="238" y="58"/>
                    <a:pt x="238" y="61"/>
                  </a:cubicBezTo>
                  <a:cubicBezTo>
                    <a:pt x="238" y="119"/>
                    <a:pt x="238" y="119"/>
                    <a:pt x="238" y="119"/>
                  </a:cubicBezTo>
                  <a:cubicBezTo>
                    <a:pt x="256" y="119"/>
                    <a:pt x="256" y="119"/>
                    <a:pt x="256" y="119"/>
                  </a:cubicBezTo>
                  <a:cubicBezTo>
                    <a:pt x="256" y="58"/>
                    <a:pt x="256" y="58"/>
                    <a:pt x="256" y="58"/>
                  </a:cubicBezTo>
                  <a:cubicBezTo>
                    <a:pt x="256" y="48"/>
                    <a:pt x="253" y="41"/>
                    <a:pt x="246" y="36"/>
                  </a:cubicBezTo>
                  <a:cubicBezTo>
                    <a:pt x="240" y="32"/>
                    <a:pt x="230" y="30"/>
                    <a:pt x="217" y="30"/>
                  </a:cubicBezTo>
                  <a:cubicBezTo>
                    <a:pt x="203" y="30"/>
                    <a:pt x="193" y="32"/>
                    <a:pt x="187" y="36"/>
                  </a:cubicBezTo>
                  <a:cubicBezTo>
                    <a:pt x="180" y="41"/>
                    <a:pt x="177" y="48"/>
                    <a:pt x="177" y="58"/>
                  </a:cubicBezTo>
                  <a:cubicBezTo>
                    <a:pt x="177" y="119"/>
                    <a:pt x="177" y="119"/>
                    <a:pt x="177" y="119"/>
                  </a:cubicBezTo>
                  <a:cubicBezTo>
                    <a:pt x="195" y="119"/>
                    <a:pt x="195" y="119"/>
                    <a:pt x="195" y="119"/>
                  </a:cubicBezTo>
                  <a:close/>
                  <a:moveTo>
                    <a:pt x="308" y="104"/>
                  </a:moveTo>
                  <a:cubicBezTo>
                    <a:pt x="303" y="104"/>
                    <a:pt x="299" y="104"/>
                    <a:pt x="296" y="103"/>
                  </a:cubicBezTo>
                  <a:cubicBezTo>
                    <a:pt x="293" y="103"/>
                    <a:pt x="291" y="101"/>
                    <a:pt x="289" y="99"/>
                  </a:cubicBezTo>
                  <a:cubicBezTo>
                    <a:pt x="288" y="97"/>
                    <a:pt x="287" y="94"/>
                    <a:pt x="286" y="91"/>
                  </a:cubicBezTo>
                  <a:cubicBezTo>
                    <a:pt x="286" y="87"/>
                    <a:pt x="285" y="83"/>
                    <a:pt x="285" y="77"/>
                  </a:cubicBezTo>
                  <a:cubicBezTo>
                    <a:pt x="285" y="71"/>
                    <a:pt x="285" y="71"/>
                    <a:pt x="285" y="71"/>
                  </a:cubicBezTo>
                  <a:cubicBezTo>
                    <a:pt x="285" y="65"/>
                    <a:pt x="286" y="61"/>
                    <a:pt x="286" y="57"/>
                  </a:cubicBezTo>
                  <a:cubicBezTo>
                    <a:pt x="287" y="54"/>
                    <a:pt x="288" y="51"/>
                    <a:pt x="289" y="49"/>
                  </a:cubicBezTo>
                  <a:cubicBezTo>
                    <a:pt x="291" y="47"/>
                    <a:pt x="293" y="46"/>
                    <a:pt x="296" y="45"/>
                  </a:cubicBezTo>
                  <a:cubicBezTo>
                    <a:pt x="299" y="44"/>
                    <a:pt x="303" y="44"/>
                    <a:pt x="308" y="44"/>
                  </a:cubicBezTo>
                  <a:cubicBezTo>
                    <a:pt x="312" y="44"/>
                    <a:pt x="316" y="44"/>
                    <a:pt x="319" y="45"/>
                  </a:cubicBezTo>
                  <a:cubicBezTo>
                    <a:pt x="322" y="45"/>
                    <a:pt x="324" y="46"/>
                    <a:pt x="326" y="48"/>
                  </a:cubicBezTo>
                  <a:cubicBezTo>
                    <a:pt x="328" y="50"/>
                    <a:pt x="329" y="52"/>
                    <a:pt x="330" y="55"/>
                  </a:cubicBezTo>
                  <a:cubicBezTo>
                    <a:pt x="330" y="57"/>
                    <a:pt x="331" y="61"/>
                    <a:pt x="331" y="65"/>
                  </a:cubicBezTo>
                  <a:cubicBezTo>
                    <a:pt x="331" y="104"/>
                    <a:pt x="331" y="104"/>
                    <a:pt x="331" y="104"/>
                  </a:cubicBezTo>
                  <a:cubicBezTo>
                    <a:pt x="308" y="104"/>
                    <a:pt x="308" y="104"/>
                    <a:pt x="308" y="104"/>
                  </a:cubicBezTo>
                  <a:close/>
                  <a:moveTo>
                    <a:pt x="331" y="119"/>
                  </a:moveTo>
                  <a:cubicBezTo>
                    <a:pt x="338" y="119"/>
                    <a:pt x="343" y="117"/>
                    <a:pt x="345" y="115"/>
                  </a:cubicBezTo>
                  <a:cubicBezTo>
                    <a:pt x="348" y="113"/>
                    <a:pt x="349" y="109"/>
                    <a:pt x="349" y="104"/>
                  </a:cubicBezTo>
                  <a:cubicBezTo>
                    <a:pt x="349" y="0"/>
                    <a:pt x="349" y="0"/>
                    <a:pt x="349" y="0"/>
                  </a:cubicBezTo>
                  <a:cubicBezTo>
                    <a:pt x="331" y="0"/>
                    <a:pt x="331" y="0"/>
                    <a:pt x="331" y="0"/>
                  </a:cubicBezTo>
                  <a:cubicBezTo>
                    <a:pt x="331" y="36"/>
                    <a:pt x="331" y="36"/>
                    <a:pt x="331" y="36"/>
                  </a:cubicBezTo>
                  <a:cubicBezTo>
                    <a:pt x="328" y="34"/>
                    <a:pt x="325" y="33"/>
                    <a:pt x="321" y="31"/>
                  </a:cubicBezTo>
                  <a:cubicBezTo>
                    <a:pt x="317" y="30"/>
                    <a:pt x="312" y="30"/>
                    <a:pt x="306" y="30"/>
                  </a:cubicBezTo>
                  <a:cubicBezTo>
                    <a:pt x="298" y="30"/>
                    <a:pt x="292" y="31"/>
                    <a:pt x="287" y="32"/>
                  </a:cubicBezTo>
                  <a:cubicBezTo>
                    <a:pt x="282" y="34"/>
                    <a:pt x="278" y="37"/>
                    <a:pt x="275" y="40"/>
                  </a:cubicBezTo>
                  <a:cubicBezTo>
                    <a:pt x="272" y="43"/>
                    <a:pt x="270" y="48"/>
                    <a:pt x="269" y="53"/>
                  </a:cubicBezTo>
                  <a:cubicBezTo>
                    <a:pt x="267" y="58"/>
                    <a:pt x="267" y="64"/>
                    <a:pt x="267" y="71"/>
                  </a:cubicBezTo>
                  <a:cubicBezTo>
                    <a:pt x="267" y="77"/>
                    <a:pt x="267" y="77"/>
                    <a:pt x="267" y="77"/>
                  </a:cubicBezTo>
                  <a:cubicBezTo>
                    <a:pt x="267" y="84"/>
                    <a:pt x="268" y="91"/>
                    <a:pt x="269" y="96"/>
                  </a:cubicBezTo>
                  <a:cubicBezTo>
                    <a:pt x="270" y="101"/>
                    <a:pt x="272" y="106"/>
                    <a:pt x="275" y="109"/>
                  </a:cubicBezTo>
                  <a:cubicBezTo>
                    <a:pt x="279" y="112"/>
                    <a:pt x="283" y="115"/>
                    <a:pt x="288" y="116"/>
                  </a:cubicBezTo>
                  <a:cubicBezTo>
                    <a:pt x="293" y="118"/>
                    <a:pt x="299" y="119"/>
                    <a:pt x="307" y="119"/>
                  </a:cubicBezTo>
                  <a:cubicBezTo>
                    <a:pt x="331" y="119"/>
                    <a:pt x="331" y="119"/>
                    <a:pt x="331" y="119"/>
                  </a:cubicBezTo>
                  <a:close/>
                  <a:moveTo>
                    <a:pt x="425" y="82"/>
                  </a:moveTo>
                  <a:cubicBezTo>
                    <a:pt x="427" y="82"/>
                    <a:pt x="429" y="82"/>
                    <a:pt x="431" y="81"/>
                  </a:cubicBezTo>
                  <a:cubicBezTo>
                    <a:pt x="432" y="81"/>
                    <a:pt x="434" y="80"/>
                    <a:pt x="435" y="79"/>
                  </a:cubicBezTo>
                  <a:cubicBezTo>
                    <a:pt x="436" y="77"/>
                    <a:pt x="436" y="76"/>
                    <a:pt x="437" y="73"/>
                  </a:cubicBezTo>
                  <a:cubicBezTo>
                    <a:pt x="437" y="71"/>
                    <a:pt x="438" y="68"/>
                    <a:pt x="438" y="64"/>
                  </a:cubicBezTo>
                  <a:cubicBezTo>
                    <a:pt x="438" y="61"/>
                    <a:pt x="438" y="61"/>
                    <a:pt x="438" y="61"/>
                  </a:cubicBezTo>
                  <a:cubicBezTo>
                    <a:pt x="438" y="57"/>
                    <a:pt x="437" y="53"/>
                    <a:pt x="436" y="49"/>
                  </a:cubicBezTo>
                  <a:cubicBezTo>
                    <a:pt x="435" y="46"/>
                    <a:pt x="433" y="42"/>
                    <a:pt x="430" y="39"/>
                  </a:cubicBezTo>
                  <a:cubicBezTo>
                    <a:pt x="427" y="36"/>
                    <a:pt x="424" y="34"/>
                    <a:pt x="419" y="32"/>
                  </a:cubicBezTo>
                  <a:cubicBezTo>
                    <a:pt x="414" y="31"/>
                    <a:pt x="408" y="30"/>
                    <a:pt x="400" y="30"/>
                  </a:cubicBezTo>
                  <a:cubicBezTo>
                    <a:pt x="392" y="30"/>
                    <a:pt x="385" y="31"/>
                    <a:pt x="380" y="33"/>
                  </a:cubicBezTo>
                  <a:cubicBezTo>
                    <a:pt x="374" y="34"/>
                    <a:pt x="370" y="37"/>
                    <a:pt x="367" y="41"/>
                  </a:cubicBezTo>
                  <a:cubicBezTo>
                    <a:pt x="364" y="44"/>
                    <a:pt x="362" y="48"/>
                    <a:pt x="361" y="53"/>
                  </a:cubicBezTo>
                  <a:cubicBezTo>
                    <a:pt x="360" y="58"/>
                    <a:pt x="360" y="64"/>
                    <a:pt x="360" y="71"/>
                  </a:cubicBezTo>
                  <a:cubicBezTo>
                    <a:pt x="360" y="80"/>
                    <a:pt x="360" y="80"/>
                    <a:pt x="360" y="80"/>
                  </a:cubicBezTo>
                  <a:cubicBezTo>
                    <a:pt x="360" y="86"/>
                    <a:pt x="360" y="91"/>
                    <a:pt x="361" y="96"/>
                  </a:cubicBezTo>
                  <a:cubicBezTo>
                    <a:pt x="362" y="101"/>
                    <a:pt x="364" y="105"/>
                    <a:pt x="367" y="108"/>
                  </a:cubicBezTo>
                  <a:cubicBezTo>
                    <a:pt x="370" y="112"/>
                    <a:pt x="374" y="114"/>
                    <a:pt x="379" y="116"/>
                  </a:cubicBezTo>
                  <a:cubicBezTo>
                    <a:pt x="384" y="118"/>
                    <a:pt x="391" y="119"/>
                    <a:pt x="399" y="119"/>
                  </a:cubicBezTo>
                  <a:cubicBezTo>
                    <a:pt x="406" y="119"/>
                    <a:pt x="406" y="119"/>
                    <a:pt x="406" y="119"/>
                  </a:cubicBezTo>
                  <a:cubicBezTo>
                    <a:pt x="412" y="119"/>
                    <a:pt x="412" y="119"/>
                    <a:pt x="412" y="119"/>
                  </a:cubicBezTo>
                  <a:cubicBezTo>
                    <a:pt x="415" y="119"/>
                    <a:pt x="417" y="119"/>
                    <a:pt x="419" y="119"/>
                  </a:cubicBezTo>
                  <a:cubicBezTo>
                    <a:pt x="422" y="119"/>
                    <a:pt x="425" y="119"/>
                    <a:pt x="428" y="119"/>
                  </a:cubicBezTo>
                  <a:cubicBezTo>
                    <a:pt x="432" y="104"/>
                    <a:pt x="432" y="104"/>
                    <a:pt x="432" y="104"/>
                  </a:cubicBezTo>
                  <a:cubicBezTo>
                    <a:pt x="423" y="104"/>
                    <a:pt x="417" y="104"/>
                    <a:pt x="412" y="104"/>
                  </a:cubicBezTo>
                  <a:cubicBezTo>
                    <a:pt x="399" y="104"/>
                    <a:pt x="399" y="104"/>
                    <a:pt x="399" y="104"/>
                  </a:cubicBezTo>
                  <a:cubicBezTo>
                    <a:pt x="394" y="104"/>
                    <a:pt x="391" y="104"/>
                    <a:pt x="388" y="103"/>
                  </a:cubicBezTo>
                  <a:cubicBezTo>
                    <a:pt x="385" y="103"/>
                    <a:pt x="383" y="102"/>
                    <a:pt x="382" y="100"/>
                  </a:cubicBezTo>
                  <a:cubicBezTo>
                    <a:pt x="380" y="98"/>
                    <a:pt x="379" y="96"/>
                    <a:pt x="379" y="93"/>
                  </a:cubicBezTo>
                  <a:cubicBezTo>
                    <a:pt x="378" y="90"/>
                    <a:pt x="378" y="87"/>
                    <a:pt x="378" y="82"/>
                  </a:cubicBezTo>
                  <a:cubicBezTo>
                    <a:pt x="425" y="82"/>
                    <a:pt x="425" y="82"/>
                    <a:pt x="425" y="82"/>
                  </a:cubicBezTo>
                  <a:close/>
                  <a:moveTo>
                    <a:pt x="410" y="44"/>
                  </a:moveTo>
                  <a:cubicBezTo>
                    <a:pt x="412" y="45"/>
                    <a:pt x="415" y="46"/>
                    <a:pt x="416" y="48"/>
                  </a:cubicBezTo>
                  <a:cubicBezTo>
                    <a:pt x="418" y="49"/>
                    <a:pt x="419" y="51"/>
                    <a:pt x="420" y="53"/>
                  </a:cubicBezTo>
                  <a:cubicBezTo>
                    <a:pt x="420" y="56"/>
                    <a:pt x="421" y="59"/>
                    <a:pt x="421" y="63"/>
                  </a:cubicBezTo>
                  <a:cubicBezTo>
                    <a:pt x="421" y="68"/>
                    <a:pt x="421" y="68"/>
                    <a:pt x="421" y="68"/>
                  </a:cubicBezTo>
                  <a:cubicBezTo>
                    <a:pt x="378" y="68"/>
                    <a:pt x="378" y="68"/>
                    <a:pt x="378" y="68"/>
                  </a:cubicBezTo>
                  <a:cubicBezTo>
                    <a:pt x="378" y="63"/>
                    <a:pt x="378" y="59"/>
                    <a:pt x="379" y="56"/>
                  </a:cubicBezTo>
                  <a:cubicBezTo>
                    <a:pt x="379" y="53"/>
                    <a:pt x="380" y="50"/>
                    <a:pt x="382" y="48"/>
                  </a:cubicBezTo>
                  <a:cubicBezTo>
                    <a:pt x="383" y="46"/>
                    <a:pt x="385" y="45"/>
                    <a:pt x="388" y="45"/>
                  </a:cubicBezTo>
                  <a:cubicBezTo>
                    <a:pt x="391" y="44"/>
                    <a:pt x="394" y="44"/>
                    <a:pt x="399" y="44"/>
                  </a:cubicBezTo>
                  <a:cubicBezTo>
                    <a:pt x="403" y="44"/>
                    <a:pt x="407" y="44"/>
                    <a:pt x="410" y="44"/>
                  </a:cubicBezTo>
                  <a:moveTo>
                    <a:pt x="466" y="119"/>
                  </a:moveTo>
                  <a:cubicBezTo>
                    <a:pt x="466" y="63"/>
                    <a:pt x="466" y="63"/>
                    <a:pt x="466" y="63"/>
                  </a:cubicBezTo>
                  <a:cubicBezTo>
                    <a:pt x="466" y="61"/>
                    <a:pt x="466" y="58"/>
                    <a:pt x="467" y="56"/>
                  </a:cubicBezTo>
                  <a:cubicBezTo>
                    <a:pt x="467" y="54"/>
                    <a:pt x="468" y="52"/>
                    <a:pt x="469" y="51"/>
                  </a:cubicBezTo>
                  <a:cubicBezTo>
                    <a:pt x="470" y="49"/>
                    <a:pt x="472" y="48"/>
                    <a:pt x="474" y="48"/>
                  </a:cubicBezTo>
                  <a:cubicBezTo>
                    <a:pt x="476" y="47"/>
                    <a:pt x="479" y="47"/>
                    <a:pt x="483" y="47"/>
                  </a:cubicBezTo>
                  <a:cubicBezTo>
                    <a:pt x="488" y="47"/>
                    <a:pt x="488" y="47"/>
                    <a:pt x="488" y="47"/>
                  </a:cubicBezTo>
                  <a:cubicBezTo>
                    <a:pt x="490" y="47"/>
                    <a:pt x="492" y="47"/>
                    <a:pt x="493" y="47"/>
                  </a:cubicBezTo>
                  <a:cubicBezTo>
                    <a:pt x="495" y="47"/>
                    <a:pt x="496" y="47"/>
                    <a:pt x="497" y="47"/>
                  </a:cubicBezTo>
                  <a:cubicBezTo>
                    <a:pt x="499" y="47"/>
                    <a:pt x="499" y="47"/>
                    <a:pt x="499" y="47"/>
                  </a:cubicBezTo>
                  <a:cubicBezTo>
                    <a:pt x="502" y="32"/>
                    <a:pt x="502" y="32"/>
                    <a:pt x="502" y="32"/>
                  </a:cubicBezTo>
                  <a:cubicBezTo>
                    <a:pt x="500" y="32"/>
                    <a:pt x="497" y="32"/>
                    <a:pt x="494" y="32"/>
                  </a:cubicBezTo>
                  <a:cubicBezTo>
                    <a:pt x="482" y="32"/>
                    <a:pt x="482" y="32"/>
                    <a:pt x="482" y="32"/>
                  </a:cubicBezTo>
                  <a:cubicBezTo>
                    <a:pt x="477" y="32"/>
                    <a:pt x="472" y="33"/>
                    <a:pt x="468" y="34"/>
                  </a:cubicBezTo>
                  <a:cubicBezTo>
                    <a:pt x="464" y="35"/>
                    <a:pt x="460" y="36"/>
                    <a:pt x="457" y="38"/>
                  </a:cubicBezTo>
                  <a:cubicBezTo>
                    <a:pt x="454" y="40"/>
                    <a:pt x="452" y="43"/>
                    <a:pt x="451" y="47"/>
                  </a:cubicBezTo>
                  <a:cubicBezTo>
                    <a:pt x="449" y="50"/>
                    <a:pt x="448" y="55"/>
                    <a:pt x="448" y="60"/>
                  </a:cubicBezTo>
                  <a:cubicBezTo>
                    <a:pt x="448" y="119"/>
                    <a:pt x="448" y="119"/>
                    <a:pt x="448" y="119"/>
                  </a:cubicBezTo>
                  <a:cubicBezTo>
                    <a:pt x="466" y="119"/>
                    <a:pt x="466" y="119"/>
                    <a:pt x="466" y="119"/>
                  </a:cubicBezTo>
                  <a:close/>
                  <a:moveTo>
                    <a:pt x="536" y="66"/>
                  </a:moveTo>
                  <a:cubicBezTo>
                    <a:pt x="534" y="66"/>
                    <a:pt x="531" y="65"/>
                    <a:pt x="530" y="65"/>
                  </a:cubicBezTo>
                  <a:cubicBezTo>
                    <a:pt x="528" y="64"/>
                    <a:pt x="527" y="63"/>
                    <a:pt x="526" y="63"/>
                  </a:cubicBezTo>
                  <a:cubicBezTo>
                    <a:pt x="524" y="60"/>
                    <a:pt x="524" y="60"/>
                    <a:pt x="524" y="60"/>
                  </a:cubicBezTo>
                  <a:cubicBezTo>
                    <a:pt x="524" y="59"/>
                    <a:pt x="524" y="57"/>
                    <a:pt x="524" y="56"/>
                  </a:cubicBezTo>
                  <a:cubicBezTo>
                    <a:pt x="524" y="52"/>
                    <a:pt x="525" y="50"/>
                    <a:pt x="527" y="49"/>
                  </a:cubicBezTo>
                  <a:cubicBezTo>
                    <a:pt x="529" y="47"/>
                    <a:pt x="534" y="47"/>
                    <a:pt x="539" y="47"/>
                  </a:cubicBezTo>
                  <a:cubicBezTo>
                    <a:pt x="545" y="47"/>
                    <a:pt x="545" y="47"/>
                    <a:pt x="545" y="47"/>
                  </a:cubicBezTo>
                  <a:cubicBezTo>
                    <a:pt x="553" y="47"/>
                    <a:pt x="553" y="47"/>
                    <a:pt x="553" y="47"/>
                  </a:cubicBezTo>
                  <a:cubicBezTo>
                    <a:pt x="556" y="47"/>
                    <a:pt x="559" y="47"/>
                    <a:pt x="563" y="47"/>
                  </a:cubicBezTo>
                  <a:cubicBezTo>
                    <a:pt x="566" y="47"/>
                    <a:pt x="571" y="47"/>
                    <a:pt x="575" y="47"/>
                  </a:cubicBezTo>
                  <a:cubicBezTo>
                    <a:pt x="579" y="32"/>
                    <a:pt x="579" y="32"/>
                    <a:pt x="579" y="32"/>
                  </a:cubicBezTo>
                  <a:cubicBezTo>
                    <a:pt x="571" y="32"/>
                    <a:pt x="564" y="32"/>
                    <a:pt x="558" y="32"/>
                  </a:cubicBezTo>
                  <a:cubicBezTo>
                    <a:pt x="541" y="32"/>
                    <a:pt x="541" y="32"/>
                    <a:pt x="541" y="32"/>
                  </a:cubicBezTo>
                  <a:cubicBezTo>
                    <a:pt x="529" y="32"/>
                    <a:pt x="520" y="34"/>
                    <a:pt x="515" y="38"/>
                  </a:cubicBezTo>
                  <a:cubicBezTo>
                    <a:pt x="509" y="43"/>
                    <a:pt x="507" y="49"/>
                    <a:pt x="507" y="56"/>
                  </a:cubicBezTo>
                  <a:cubicBezTo>
                    <a:pt x="507" y="59"/>
                    <a:pt x="507" y="59"/>
                    <a:pt x="507" y="59"/>
                  </a:cubicBezTo>
                  <a:cubicBezTo>
                    <a:pt x="507" y="62"/>
                    <a:pt x="507" y="64"/>
                    <a:pt x="508" y="67"/>
                  </a:cubicBezTo>
                  <a:cubicBezTo>
                    <a:pt x="509" y="69"/>
                    <a:pt x="510" y="72"/>
                    <a:pt x="512" y="74"/>
                  </a:cubicBezTo>
                  <a:cubicBezTo>
                    <a:pt x="514" y="76"/>
                    <a:pt x="516" y="78"/>
                    <a:pt x="519" y="79"/>
                  </a:cubicBezTo>
                  <a:cubicBezTo>
                    <a:pt x="522" y="80"/>
                    <a:pt x="526" y="81"/>
                    <a:pt x="530" y="82"/>
                  </a:cubicBezTo>
                  <a:cubicBezTo>
                    <a:pt x="551" y="83"/>
                    <a:pt x="551" y="83"/>
                    <a:pt x="551" y="83"/>
                  </a:cubicBezTo>
                  <a:cubicBezTo>
                    <a:pt x="553" y="84"/>
                    <a:pt x="556" y="84"/>
                    <a:pt x="557" y="85"/>
                  </a:cubicBezTo>
                  <a:cubicBezTo>
                    <a:pt x="559" y="85"/>
                    <a:pt x="560" y="86"/>
                    <a:pt x="561" y="87"/>
                  </a:cubicBezTo>
                  <a:cubicBezTo>
                    <a:pt x="563" y="90"/>
                    <a:pt x="563" y="90"/>
                    <a:pt x="563" y="90"/>
                  </a:cubicBezTo>
                  <a:cubicBezTo>
                    <a:pt x="563" y="91"/>
                    <a:pt x="563" y="92"/>
                    <a:pt x="563" y="94"/>
                  </a:cubicBezTo>
                  <a:cubicBezTo>
                    <a:pt x="563" y="98"/>
                    <a:pt x="562" y="101"/>
                    <a:pt x="559" y="102"/>
                  </a:cubicBezTo>
                  <a:cubicBezTo>
                    <a:pt x="557" y="104"/>
                    <a:pt x="552" y="104"/>
                    <a:pt x="546" y="104"/>
                  </a:cubicBezTo>
                  <a:cubicBezTo>
                    <a:pt x="541" y="104"/>
                    <a:pt x="535" y="104"/>
                    <a:pt x="528" y="104"/>
                  </a:cubicBezTo>
                  <a:cubicBezTo>
                    <a:pt x="522" y="104"/>
                    <a:pt x="516" y="104"/>
                    <a:pt x="509" y="104"/>
                  </a:cubicBezTo>
                  <a:cubicBezTo>
                    <a:pt x="506" y="119"/>
                    <a:pt x="506" y="119"/>
                    <a:pt x="506" y="119"/>
                  </a:cubicBezTo>
                  <a:cubicBezTo>
                    <a:pt x="513" y="119"/>
                    <a:pt x="520" y="119"/>
                    <a:pt x="527" y="119"/>
                  </a:cubicBezTo>
                  <a:cubicBezTo>
                    <a:pt x="534" y="119"/>
                    <a:pt x="540" y="119"/>
                    <a:pt x="545" y="119"/>
                  </a:cubicBezTo>
                  <a:cubicBezTo>
                    <a:pt x="557" y="119"/>
                    <a:pt x="566" y="117"/>
                    <a:pt x="572" y="112"/>
                  </a:cubicBezTo>
                  <a:cubicBezTo>
                    <a:pt x="578" y="108"/>
                    <a:pt x="581" y="102"/>
                    <a:pt x="581" y="94"/>
                  </a:cubicBezTo>
                  <a:cubicBezTo>
                    <a:pt x="581" y="92"/>
                    <a:pt x="581" y="92"/>
                    <a:pt x="581" y="92"/>
                  </a:cubicBezTo>
                  <a:cubicBezTo>
                    <a:pt x="581" y="89"/>
                    <a:pt x="580" y="87"/>
                    <a:pt x="580" y="84"/>
                  </a:cubicBezTo>
                  <a:cubicBezTo>
                    <a:pt x="579" y="81"/>
                    <a:pt x="578" y="79"/>
                    <a:pt x="576" y="77"/>
                  </a:cubicBezTo>
                  <a:cubicBezTo>
                    <a:pt x="574" y="74"/>
                    <a:pt x="572" y="72"/>
                    <a:pt x="569" y="71"/>
                  </a:cubicBezTo>
                  <a:cubicBezTo>
                    <a:pt x="566" y="69"/>
                    <a:pt x="561" y="68"/>
                    <a:pt x="556" y="68"/>
                  </a:cubicBezTo>
                  <a:cubicBezTo>
                    <a:pt x="536" y="66"/>
                    <a:pt x="536" y="66"/>
                    <a:pt x="536" y="66"/>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7">
              <a:extLst>
                <a:ext uri="{FF2B5EF4-FFF2-40B4-BE49-F238E27FC236}">
                  <a16:creationId xmlns:a16="http://schemas.microsoft.com/office/drawing/2014/main" id="{63173DBC-1F03-0937-9547-B1D5EEED4B50}"/>
                </a:ext>
              </a:extLst>
            </p:cNvPr>
            <p:cNvSpPr>
              <a:spLocks/>
            </p:cNvSpPr>
            <p:nvPr/>
          </p:nvSpPr>
          <p:spPr bwMode="ltGray">
            <a:xfrm>
              <a:off x="8470901" y="1262063"/>
              <a:ext cx="157163" cy="722313"/>
            </a:xfrm>
            <a:custGeom>
              <a:avLst/>
              <a:gdLst>
                <a:gd name="T0" fmla="*/ 0 w 14"/>
                <a:gd name="T1" fmla="*/ 2147483646 h 64"/>
                <a:gd name="T2" fmla="*/ 2147483646 w 14"/>
                <a:gd name="T3" fmla="*/ 2147483646 h 64"/>
                <a:gd name="T4" fmla="*/ 2147483646 w 14"/>
                <a:gd name="T5" fmla="*/ 2147483646 h 64"/>
                <a:gd name="T6" fmla="*/ 2147483646 w 14"/>
                <a:gd name="T7" fmla="*/ 0 h 64"/>
                <a:gd name="T8" fmla="*/ 0 w 14"/>
                <a:gd name="T9" fmla="*/ 0 h 64"/>
                <a:gd name="T10" fmla="*/ 0 w 1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64">
                  <a:moveTo>
                    <a:pt x="0" y="64"/>
                  </a:moveTo>
                  <a:cubicBezTo>
                    <a:pt x="7" y="58"/>
                    <a:pt x="7" y="58"/>
                    <a:pt x="7" y="58"/>
                  </a:cubicBezTo>
                  <a:cubicBezTo>
                    <a:pt x="11" y="53"/>
                    <a:pt x="14" y="47"/>
                    <a:pt x="14" y="41"/>
                  </a:cubicBezTo>
                  <a:cubicBezTo>
                    <a:pt x="14" y="0"/>
                    <a:pt x="14" y="0"/>
                    <a:pt x="14" y="0"/>
                  </a:cubicBezTo>
                  <a:cubicBezTo>
                    <a:pt x="0" y="0"/>
                    <a:pt x="0" y="0"/>
                    <a:pt x="0" y="0"/>
                  </a:cubicBezTo>
                  <a:cubicBezTo>
                    <a:pt x="0" y="64"/>
                    <a:pt x="0" y="64"/>
                    <a:pt x="0" y="64"/>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Freeform 8">
              <a:extLst>
                <a:ext uri="{FF2B5EF4-FFF2-40B4-BE49-F238E27FC236}">
                  <a16:creationId xmlns:a16="http://schemas.microsoft.com/office/drawing/2014/main" id="{52D047F9-09FD-C9FF-A3F3-19A60B5F148C}"/>
                </a:ext>
              </a:extLst>
            </p:cNvPr>
            <p:cNvSpPr>
              <a:spLocks/>
            </p:cNvSpPr>
            <p:nvPr/>
          </p:nvSpPr>
          <p:spPr bwMode="ltGray">
            <a:xfrm>
              <a:off x="7434263" y="1262063"/>
              <a:ext cx="754063" cy="169863"/>
            </a:xfrm>
            <a:custGeom>
              <a:avLst/>
              <a:gdLst>
                <a:gd name="T0" fmla="*/ 2147483646 w 67"/>
                <a:gd name="T1" fmla="*/ 0 h 15"/>
                <a:gd name="T2" fmla="*/ 2147483646 w 67"/>
                <a:gd name="T3" fmla="*/ 0 h 15"/>
                <a:gd name="T4" fmla="*/ 0 w 67"/>
                <a:gd name="T5" fmla="*/ 2147483646 h 15"/>
                <a:gd name="T6" fmla="*/ 2147483646 w 67"/>
                <a:gd name="T7" fmla="*/ 2147483646 h 15"/>
                <a:gd name="T8" fmla="*/ 2147483646 w 6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5">
                  <a:moveTo>
                    <a:pt x="67" y="0"/>
                  </a:moveTo>
                  <a:cubicBezTo>
                    <a:pt x="64" y="0"/>
                    <a:pt x="38" y="0"/>
                    <a:pt x="15" y="0"/>
                  </a:cubicBezTo>
                  <a:cubicBezTo>
                    <a:pt x="0" y="15"/>
                    <a:pt x="0" y="15"/>
                    <a:pt x="0" y="15"/>
                  </a:cubicBezTo>
                  <a:cubicBezTo>
                    <a:pt x="67" y="15"/>
                    <a:pt x="67" y="15"/>
                    <a:pt x="67" y="15"/>
                  </a:cubicBezTo>
                  <a:cubicBezTo>
                    <a:pt x="67" y="0"/>
                    <a:pt x="67" y="0"/>
                    <a:pt x="67" y="0"/>
                  </a:cubicBezTo>
                  <a:close/>
                </a:path>
              </a:pathLst>
            </a:custGeom>
            <a:solidFill>
              <a:srgbClr val="44A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7" name="Freeform 9">
              <a:extLst>
                <a:ext uri="{FF2B5EF4-FFF2-40B4-BE49-F238E27FC236}">
                  <a16:creationId xmlns:a16="http://schemas.microsoft.com/office/drawing/2014/main" id="{50CC2D53-41B2-60A9-AF57-BA7F45680630}"/>
                </a:ext>
              </a:extLst>
            </p:cNvPr>
            <p:cNvSpPr>
              <a:spLocks/>
            </p:cNvSpPr>
            <p:nvPr/>
          </p:nvSpPr>
          <p:spPr bwMode="ltGray">
            <a:xfrm>
              <a:off x="8245476" y="1262063"/>
              <a:ext cx="168275" cy="936625"/>
            </a:xfrm>
            <a:custGeom>
              <a:avLst/>
              <a:gdLst>
                <a:gd name="T0" fmla="*/ 2147483646 w 106"/>
                <a:gd name="T1" fmla="*/ 2147483646 h 590"/>
                <a:gd name="T2" fmla="*/ 2147483646 w 106"/>
                <a:gd name="T3" fmla="*/ 0 h 590"/>
                <a:gd name="T4" fmla="*/ 0 w 106"/>
                <a:gd name="T5" fmla="*/ 0 h 590"/>
                <a:gd name="T6" fmla="*/ 0 w 106"/>
                <a:gd name="T7" fmla="*/ 2147483646 h 590"/>
                <a:gd name="T8" fmla="*/ 0 w 106"/>
                <a:gd name="T9" fmla="*/ 2147483646 h 590"/>
                <a:gd name="T10" fmla="*/ 2147483646 w 106"/>
                <a:gd name="T11" fmla="*/ 2147483646 h 590"/>
                <a:gd name="T12" fmla="*/ 2147483646 w 106"/>
                <a:gd name="T13" fmla="*/ 2147483646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90">
                  <a:moveTo>
                    <a:pt x="106" y="491"/>
                  </a:moveTo>
                  <a:lnTo>
                    <a:pt x="106" y="0"/>
                  </a:lnTo>
                  <a:lnTo>
                    <a:pt x="0" y="0"/>
                  </a:lnTo>
                  <a:lnTo>
                    <a:pt x="0" y="590"/>
                  </a:lnTo>
                  <a:lnTo>
                    <a:pt x="106" y="491"/>
                  </a:ln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0">
              <a:extLst>
                <a:ext uri="{FF2B5EF4-FFF2-40B4-BE49-F238E27FC236}">
                  <a16:creationId xmlns:a16="http://schemas.microsoft.com/office/drawing/2014/main" id="{DD014C06-CC91-680C-1AE0-1B320177B6EF}"/>
                </a:ext>
              </a:extLst>
            </p:cNvPr>
            <p:cNvSpPr>
              <a:spLocks/>
            </p:cNvSpPr>
            <p:nvPr/>
          </p:nvSpPr>
          <p:spPr bwMode="ltGray">
            <a:xfrm>
              <a:off x="7659688" y="1047750"/>
              <a:ext cx="968375" cy="158750"/>
            </a:xfrm>
            <a:custGeom>
              <a:avLst/>
              <a:gdLst>
                <a:gd name="T0" fmla="*/ 0 w 86"/>
                <a:gd name="T1" fmla="*/ 2147483646 h 14"/>
                <a:gd name="T2" fmla="*/ 2147483646 w 86"/>
                <a:gd name="T3" fmla="*/ 2147483646 h 14"/>
                <a:gd name="T4" fmla="*/ 2147483646 w 86"/>
                <a:gd name="T5" fmla="*/ 0 h 14"/>
                <a:gd name="T6" fmla="*/ 2147483646 w 86"/>
                <a:gd name="T7" fmla="*/ 0 h 14"/>
                <a:gd name="T8" fmla="*/ 2147483646 w 86"/>
                <a:gd name="T9" fmla="*/ 2147483646 h 14"/>
                <a:gd name="T10" fmla="*/ 0 w 8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4">
                  <a:moveTo>
                    <a:pt x="0" y="14"/>
                  </a:moveTo>
                  <a:cubicBezTo>
                    <a:pt x="86" y="14"/>
                    <a:pt x="86" y="14"/>
                    <a:pt x="86" y="14"/>
                  </a:cubicBezTo>
                  <a:cubicBezTo>
                    <a:pt x="86" y="0"/>
                    <a:pt x="86" y="0"/>
                    <a:pt x="86" y="0"/>
                  </a:cubicBezTo>
                  <a:cubicBezTo>
                    <a:pt x="86" y="0"/>
                    <a:pt x="46" y="0"/>
                    <a:pt x="25" y="0"/>
                  </a:cubicBezTo>
                  <a:cubicBezTo>
                    <a:pt x="18" y="0"/>
                    <a:pt x="12" y="2"/>
                    <a:pt x="7" y="7"/>
                  </a:cubicBezTo>
                  <a:cubicBezTo>
                    <a:pt x="0" y="14"/>
                    <a:pt x="0" y="14"/>
                    <a:pt x="0" y="14"/>
                  </a:cubicBezTo>
                  <a:close/>
                </a:path>
              </a:pathLst>
            </a:custGeom>
            <a:solidFill>
              <a:srgbClr val="1C1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9" name="Rectangle 28">
            <a:extLst>
              <a:ext uri="{FF2B5EF4-FFF2-40B4-BE49-F238E27FC236}">
                <a16:creationId xmlns:a16="http://schemas.microsoft.com/office/drawing/2014/main" id="{DFBE0CF4-4D13-4430-8450-8DD7E31BB350}"/>
              </a:ext>
            </a:extLst>
          </p:cNvPr>
          <p:cNvSpPr/>
          <p:nvPr/>
        </p:nvSpPr>
        <p:spPr bwMode="gray">
          <a:xfrm>
            <a:off x="1" y="762000"/>
            <a:ext cx="9266767" cy="154517"/>
          </a:xfrm>
          <a:custGeom>
            <a:avLst/>
            <a:gdLst/>
            <a:ahLst/>
            <a:cxnLst/>
            <a:rect l="l" t="t" r="r" b="b"/>
            <a:pathLst>
              <a:path w="6949440" h="115328">
                <a:moveTo>
                  <a:pt x="0" y="0"/>
                </a:moveTo>
                <a:lnTo>
                  <a:pt x="6840622" y="0"/>
                </a:lnTo>
                <a:lnTo>
                  <a:pt x="6949440" y="113436"/>
                </a:lnTo>
                <a:lnTo>
                  <a:pt x="6949440" y="115328"/>
                </a:lnTo>
                <a:lnTo>
                  <a:pt x="0" y="115328"/>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33" name="Rectangle 28">
            <a:extLst>
              <a:ext uri="{FF2B5EF4-FFF2-40B4-BE49-F238E27FC236}">
                <a16:creationId xmlns:a16="http://schemas.microsoft.com/office/drawing/2014/main" id="{B93C0856-43DC-4348-9D80-56503D643AA3}"/>
              </a:ext>
            </a:extLst>
          </p:cNvPr>
          <p:cNvSpPr/>
          <p:nvPr/>
        </p:nvSpPr>
        <p:spPr bwMode="gray">
          <a:xfrm flipH="1" flipV="1">
            <a:off x="9304867" y="762000"/>
            <a:ext cx="2887133" cy="154517"/>
          </a:xfrm>
          <a:custGeom>
            <a:avLst/>
            <a:gdLst/>
            <a:ahLst/>
            <a:cxnLst/>
            <a:rect l="l" t="t" r="r" b="b"/>
            <a:pathLst>
              <a:path w="2165300" h="115328">
                <a:moveTo>
                  <a:pt x="2165300" y="115328"/>
                </a:moveTo>
                <a:lnTo>
                  <a:pt x="0" y="115328"/>
                </a:lnTo>
                <a:lnTo>
                  <a:pt x="0" y="0"/>
                </a:lnTo>
                <a:lnTo>
                  <a:pt x="2056482" y="0"/>
                </a:lnTo>
                <a:lnTo>
                  <a:pt x="2165300" y="113436"/>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cxnSp>
        <p:nvCxnSpPr>
          <p:cNvPr id="36" name="Straight Connector 35">
            <a:extLst>
              <a:ext uri="{FF2B5EF4-FFF2-40B4-BE49-F238E27FC236}">
                <a16:creationId xmlns:a16="http://schemas.microsoft.com/office/drawing/2014/main" id="{DB66A2C4-8FC3-42AD-833C-52D8E8A80EA6}"/>
              </a:ext>
            </a:extLst>
          </p:cNvPr>
          <p:cNvCxnSpPr/>
          <p:nvPr/>
        </p:nvCxnSpPr>
        <p:spPr bwMode="gray">
          <a:xfrm>
            <a:off x="1" y="6091767"/>
            <a:ext cx="12204700" cy="0"/>
          </a:xfrm>
          <a:prstGeom prst="line">
            <a:avLst/>
          </a:prstGeom>
          <a:ln w="9525" cmpd="sng">
            <a:solidFill>
              <a:srgbClr val="A7A8AA"/>
            </a:solidFill>
          </a:ln>
          <a:effectLst/>
        </p:spPr>
        <p:style>
          <a:lnRef idx="2">
            <a:schemeClr val="accent1"/>
          </a:lnRef>
          <a:fillRef idx="0">
            <a:schemeClr val="accent1"/>
          </a:fillRef>
          <a:effectRef idx="1">
            <a:schemeClr val="accent1"/>
          </a:effectRef>
          <a:fontRef idx="minor">
            <a:schemeClr val="tx1"/>
          </a:fontRef>
        </p:style>
      </p:cxnSp>
      <p:sp>
        <p:nvSpPr>
          <p:cNvPr id="1032" name="Text Placeholder 36">
            <a:extLst>
              <a:ext uri="{FF2B5EF4-FFF2-40B4-BE49-F238E27FC236}">
                <a16:creationId xmlns:a16="http://schemas.microsoft.com/office/drawing/2014/main" id="{50E62FBA-8A76-4B39-DE8D-001B973B57F9}"/>
              </a:ext>
            </a:extLst>
          </p:cNvPr>
          <p:cNvSpPr>
            <a:spLocks noGrp="1" noChangeArrowheads="1"/>
          </p:cNvSpPr>
          <p:nvPr>
            <p:ph type="body" idx="1"/>
          </p:nvPr>
        </p:nvSpPr>
        <p:spPr bwMode="auto">
          <a:xfrm>
            <a:off x="609600" y="1316567"/>
            <a:ext cx="10972800" cy="455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211204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09585" rtl="0" eaLnBrk="0" fontAlgn="base" hangingPunct="0">
        <a:lnSpc>
          <a:spcPct val="85000"/>
        </a:lnSpc>
        <a:spcBef>
          <a:spcPct val="0"/>
        </a:spcBef>
        <a:spcAft>
          <a:spcPct val="0"/>
        </a:spcAft>
        <a:defRPr b="1" kern="1200">
          <a:solidFill>
            <a:schemeClr val="tx2"/>
          </a:solidFill>
          <a:latin typeface="+mj-lt"/>
          <a:ea typeface="+mj-ea"/>
          <a:cs typeface="+mj-cs"/>
        </a:defRPr>
      </a:lvl1pPr>
      <a:lvl2pPr algn="l" defTabSz="609585" rtl="0" eaLnBrk="0" fontAlgn="base" hangingPunct="0">
        <a:lnSpc>
          <a:spcPct val="85000"/>
        </a:lnSpc>
        <a:spcBef>
          <a:spcPct val="0"/>
        </a:spcBef>
        <a:spcAft>
          <a:spcPct val="0"/>
        </a:spcAft>
        <a:defRPr b="1">
          <a:solidFill>
            <a:schemeClr val="tx2"/>
          </a:solidFill>
          <a:latin typeface="Arial" panose="020B0604020202020204" pitchFamily="34" charset="0"/>
        </a:defRPr>
      </a:lvl2pPr>
      <a:lvl3pPr algn="l" defTabSz="609585" rtl="0" eaLnBrk="0" fontAlgn="base" hangingPunct="0">
        <a:lnSpc>
          <a:spcPct val="85000"/>
        </a:lnSpc>
        <a:spcBef>
          <a:spcPct val="0"/>
        </a:spcBef>
        <a:spcAft>
          <a:spcPct val="0"/>
        </a:spcAft>
        <a:defRPr b="1">
          <a:solidFill>
            <a:schemeClr val="tx2"/>
          </a:solidFill>
          <a:latin typeface="Arial" panose="020B0604020202020204" pitchFamily="34" charset="0"/>
        </a:defRPr>
      </a:lvl3pPr>
      <a:lvl4pPr algn="l" defTabSz="609585" rtl="0" eaLnBrk="0" fontAlgn="base" hangingPunct="0">
        <a:lnSpc>
          <a:spcPct val="85000"/>
        </a:lnSpc>
        <a:spcBef>
          <a:spcPct val="0"/>
        </a:spcBef>
        <a:spcAft>
          <a:spcPct val="0"/>
        </a:spcAft>
        <a:defRPr b="1">
          <a:solidFill>
            <a:schemeClr val="tx2"/>
          </a:solidFill>
          <a:latin typeface="Arial" panose="020B0604020202020204" pitchFamily="34" charset="0"/>
        </a:defRPr>
      </a:lvl4pPr>
      <a:lvl5pPr algn="l" defTabSz="609585" rtl="0" eaLnBrk="0" fontAlgn="base" hangingPunct="0">
        <a:lnSpc>
          <a:spcPct val="85000"/>
        </a:lnSpc>
        <a:spcBef>
          <a:spcPct val="0"/>
        </a:spcBef>
        <a:spcAft>
          <a:spcPct val="0"/>
        </a:spcAft>
        <a:defRPr b="1">
          <a:solidFill>
            <a:schemeClr val="tx2"/>
          </a:solidFill>
          <a:latin typeface="Arial" panose="020B0604020202020204" pitchFamily="34" charset="0"/>
        </a:defRPr>
      </a:lvl5pPr>
      <a:lvl6pPr marL="609585" algn="l" defTabSz="609585" rtl="0" fontAlgn="base">
        <a:lnSpc>
          <a:spcPct val="85000"/>
        </a:lnSpc>
        <a:spcBef>
          <a:spcPct val="0"/>
        </a:spcBef>
        <a:spcAft>
          <a:spcPct val="0"/>
        </a:spcAft>
        <a:defRPr b="1">
          <a:solidFill>
            <a:schemeClr val="tx2"/>
          </a:solidFill>
          <a:latin typeface="Arial" panose="020B0604020202020204" pitchFamily="34" charset="0"/>
        </a:defRPr>
      </a:lvl6pPr>
      <a:lvl7pPr marL="1219170" algn="l" defTabSz="609585" rtl="0" fontAlgn="base">
        <a:lnSpc>
          <a:spcPct val="85000"/>
        </a:lnSpc>
        <a:spcBef>
          <a:spcPct val="0"/>
        </a:spcBef>
        <a:spcAft>
          <a:spcPct val="0"/>
        </a:spcAft>
        <a:defRPr b="1">
          <a:solidFill>
            <a:schemeClr val="tx2"/>
          </a:solidFill>
          <a:latin typeface="Arial" panose="020B0604020202020204" pitchFamily="34" charset="0"/>
        </a:defRPr>
      </a:lvl7pPr>
      <a:lvl8pPr marL="1828754" algn="l" defTabSz="609585" rtl="0" fontAlgn="base">
        <a:lnSpc>
          <a:spcPct val="85000"/>
        </a:lnSpc>
        <a:spcBef>
          <a:spcPct val="0"/>
        </a:spcBef>
        <a:spcAft>
          <a:spcPct val="0"/>
        </a:spcAft>
        <a:defRPr b="1">
          <a:solidFill>
            <a:schemeClr val="tx2"/>
          </a:solidFill>
          <a:latin typeface="Arial" panose="020B0604020202020204" pitchFamily="34" charset="0"/>
        </a:defRPr>
      </a:lvl8pPr>
      <a:lvl9pPr marL="2438339" algn="l" defTabSz="609585" rtl="0" fontAlgn="base">
        <a:lnSpc>
          <a:spcPct val="85000"/>
        </a:lnSpc>
        <a:spcBef>
          <a:spcPct val="0"/>
        </a:spcBef>
        <a:spcAft>
          <a:spcPct val="0"/>
        </a:spcAft>
        <a:defRPr b="1">
          <a:solidFill>
            <a:schemeClr val="tx2"/>
          </a:solidFill>
          <a:latin typeface="Arial" panose="020B0604020202020204" pitchFamily="34" charset="0"/>
        </a:defRPr>
      </a:lvl9pPr>
    </p:titleStyle>
    <p:bodyStyle>
      <a:lvl1pPr algn="l" defTabSz="609585" rtl="0" eaLnBrk="0" fontAlgn="base" hangingPunct="0">
        <a:lnSpc>
          <a:spcPct val="105000"/>
        </a:lnSpc>
        <a:spcBef>
          <a:spcPts val="1200"/>
        </a:spcBef>
        <a:spcAft>
          <a:spcPct val="0"/>
        </a:spcAft>
        <a:buClr>
          <a:srgbClr val="37BAAB"/>
        </a:buClr>
        <a:buFont typeface="Arial" panose="020B0604020202020204" pitchFamily="34" charset="0"/>
        <a:defRPr lang="en-US" sz="1867" b="1" kern="1200" dirty="0">
          <a:solidFill>
            <a:schemeClr val="tx2"/>
          </a:solidFill>
          <a:latin typeface="+mn-lt"/>
          <a:ea typeface="+mn-ea"/>
          <a:cs typeface="+mn-cs"/>
        </a:defRPr>
      </a:lvl1pPr>
      <a:lvl2pPr algn="l" defTabSz="609585" rtl="0" eaLnBrk="0" fontAlgn="base" hangingPunct="0">
        <a:lnSpc>
          <a:spcPct val="105000"/>
        </a:lnSpc>
        <a:spcBef>
          <a:spcPts val="1200"/>
        </a:spcBef>
        <a:spcAft>
          <a:spcPct val="0"/>
        </a:spcAft>
        <a:buClr>
          <a:srgbClr val="141B4D"/>
        </a:buClr>
        <a:buSzPct val="115000"/>
        <a:defRPr lang="en-US" sz="1867" kern="1200" dirty="0">
          <a:solidFill>
            <a:schemeClr val="tx2"/>
          </a:solidFill>
          <a:latin typeface="+mn-lt"/>
          <a:ea typeface="+mn-ea"/>
          <a:cs typeface="+mn-cs"/>
        </a:defRPr>
      </a:lvl2pPr>
      <a:lvl3pPr indent="-182029" algn="l" defTabSz="609585" rtl="0" eaLnBrk="0" fontAlgn="base" hangingPunct="0">
        <a:lnSpc>
          <a:spcPct val="105000"/>
        </a:lnSpc>
        <a:spcBef>
          <a:spcPts val="400"/>
        </a:spcBef>
        <a:spcAft>
          <a:spcPct val="0"/>
        </a:spcAft>
        <a:buFont typeface="Arial" panose="020B0604020202020204" pitchFamily="34" charset="0"/>
        <a:buChar char="•"/>
        <a:defRPr sz="1867" kern="1200">
          <a:solidFill>
            <a:schemeClr val="tx2"/>
          </a:solidFill>
          <a:latin typeface="+mn-lt"/>
          <a:ea typeface="+mn-ea"/>
          <a:cs typeface="+mn-cs"/>
        </a:defRPr>
      </a:lvl3pPr>
      <a:lvl4pPr marL="364058" indent="-182029" algn="l" defTabSz="609585" rtl="0" eaLnBrk="0" fontAlgn="base" hangingPunct="0">
        <a:lnSpc>
          <a:spcPct val="105000"/>
        </a:lnSpc>
        <a:spcBef>
          <a:spcPts val="400"/>
        </a:spcBef>
        <a:spcAft>
          <a:spcPct val="0"/>
        </a:spcAft>
        <a:buClr>
          <a:schemeClr val="tx2"/>
        </a:buClr>
        <a:buFont typeface="Times New Roman" panose="02020603050405020304" pitchFamily="18" charset="0"/>
        <a:buChar char="–"/>
        <a:defRPr sz="1600" kern="1200">
          <a:solidFill>
            <a:schemeClr val="tx2"/>
          </a:solidFill>
          <a:latin typeface="+mn-lt"/>
          <a:ea typeface="+mn-ea"/>
          <a:cs typeface="+mn-cs"/>
        </a:defRPr>
      </a:lvl4pPr>
      <a:lvl5pPr marL="548204" indent="-182029" algn="l" defTabSz="609585" rtl="0" eaLnBrk="0" fontAlgn="base" hangingPunct="0">
        <a:lnSpc>
          <a:spcPct val="105000"/>
        </a:lnSpc>
        <a:spcBef>
          <a:spcPts val="400"/>
        </a:spcBef>
        <a:spcAft>
          <a:spcPct val="0"/>
        </a:spcAft>
        <a:buFont typeface="Arial" panose="020B0604020202020204" pitchFamily="34" charset="0"/>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97577AF7-0E1B-40AF-8A07-418FF49D7934}"/>
              </a:ext>
            </a:extLst>
          </p:cNvPr>
          <p:cNvGrpSpPr>
            <a:grpSpLocks noChangeAspect="1"/>
          </p:cNvGrpSpPr>
          <p:nvPr/>
        </p:nvGrpSpPr>
        <p:grpSpPr bwMode="auto">
          <a:xfrm>
            <a:off x="10733088" y="6259513"/>
            <a:ext cx="914400" cy="379412"/>
            <a:chOff x="6559889" y="2244725"/>
            <a:chExt cx="1568451" cy="650875"/>
          </a:xfrm>
        </p:grpSpPr>
        <p:sp>
          <p:nvSpPr>
            <p:cNvPr id="1034" name="Freeform 5">
              <a:extLst>
                <a:ext uri="{FF2B5EF4-FFF2-40B4-BE49-F238E27FC236}">
                  <a16:creationId xmlns:a16="http://schemas.microsoft.com/office/drawing/2014/main" id="{35E38272-C263-4841-BDBC-63E74305783E}"/>
                </a:ext>
              </a:extLst>
            </p:cNvPr>
            <p:cNvSpPr>
              <a:spLocks noEditPoints="1"/>
            </p:cNvSpPr>
            <p:nvPr/>
          </p:nvSpPr>
          <p:spPr bwMode="auto">
            <a:xfrm>
              <a:off x="6559889" y="2292350"/>
              <a:ext cx="1568450" cy="282575"/>
            </a:xfrm>
            <a:custGeom>
              <a:avLst/>
              <a:gdLst>
                <a:gd name="T0" fmla="*/ 2147483646 w 470"/>
                <a:gd name="T1" fmla="*/ 2147483646 h 84"/>
                <a:gd name="T2" fmla="*/ 2147483646 w 470"/>
                <a:gd name="T3" fmla="*/ 2147483646 h 84"/>
                <a:gd name="T4" fmla="*/ 2147483646 w 470"/>
                <a:gd name="T5" fmla="*/ 2147483646 h 84"/>
                <a:gd name="T6" fmla="*/ 2147483646 w 470"/>
                <a:gd name="T7" fmla="*/ 2147483646 h 84"/>
                <a:gd name="T8" fmla="*/ 2147483646 w 470"/>
                <a:gd name="T9" fmla="*/ 2147483646 h 84"/>
                <a:gd name="T10" fmla="*/ 2147483646 w 470"/>
                <a:gd name="T11" fmla="*/ 2147483646 h 84"/>
                <a:gd name="T12" fmla="*/ 2147483646 w 470"/>
                <a:gd name="T13" fmla="*/ 2147483646 h 84"/>
                <a:gd name="T14" fmla="*/ 2147483646 w 470"/>
                <a:gd name="T15" fmla="*/ 2147483646 h 84"/>
                <a:gd name="T16" fmla="*/ 2147483646 w 470"/>
                <a:gd name="T17" fmla="*/ 2147483646 h 84"/>
                <a:gd name="T18" fmla="*/ 2147483646 w 470"/>
                <a:gd name="T19" fmla="*/ 2147483646 h 84"/>
                <a:gd name="T20" fmla="*/ 2147483646 w 470"/>
                <a:gd name="T21" fmla="*/ 2147483646 h 84"/>
                <a:gd name="T22" fmla="*/ 2147483646 w 470"/>
                <a:gd name="T23" fmla="*/ 2147483646 h 84"/>
                <a:gd name="T24" fmla="*/ 2147483646 w 470"/>
                <a:gd name="T25" fmla="*/ 2147483646 h 84"/>
                <a:gd name="T26" fmla="*/ 2147483646 w 470"/>
                <a:gd name="T27" fmla="*/ 2147483646 h 84"/>
                <a:gd name="T28" fmla="*/ 2147483646 w 470"/>
                <a:gd name="T29" fmla="*/ 2147483646 h 84"/>
                <a:gd name="T30" fmla="*/ 2147483646 w 470"/>
                <a:gd name="T31" fmla="*/ 2147483646 h 84"/>
                <a:gd name="T32" fmla="*/ 2147483646 w 470"/>
                <a:gd name="T33" fmla="*/ 2147483646 h 84"/>
                <a:gd name="T34" fmla="*/ 2147483646 w 470"/>
                <a:gd name="T35" fmla="*/ 2147483646 h 84"/>
                <a:gd name="T36" fmla="*/ 2147483646 w 470"/>
                <a:gd name="T37" fmla="*/ 2147483646 h 84"/>
                <a:gd name="T38" fmla="*/ 2147483646 w 470"/>
                <a:gd name="T39" fmla="*/ 2147483646 h 84"/>
                <a:gd name="T40" fmla="*/ 2147483646 w 470"/>
                <a:gd name="T41" fmla="*/ 2147483646 h 84"/>
                <a:gd name="T42" fmla="*/ 2147483646 w 470"/>
                <a:gd name="T43" fmla="*/ 2147483646 h 84"/>
                <a:gd name="T44" fmla="*/ 2147483646 w 470"/>
                <a:gd name="T45" fmla="*/ 2147483646 h 84"/>
                <a:gd name="T46" fmla="*/ 2147483646 w 470"/>
                <a:gd name="T47" fmla="*/ 2147483646 h 84"/>
                <a:gd name="T48" fmla="*/ 2147483646 w 470"/>
                <a:gd name="T49" fmla="*/ 2147483646 h 84"/>
                <a:gd name="T50" fmla="*/ 2147483646 w 470"/>
                <a:gd name="T51" fmla="*/ 2147483646 h 84"/>
                <a:gd name="T52" fmla="*/ 2147483646 w 470"/>
                <a:gd name="T53" fmla="*/ 2147483646 h 84"/>
                <a:gd name="T54" fmla="*/ 2147483646 w 470"/>
                <a:gd name="T55" fmla="*/ 2147483646 h 84"/>
                <a:gd name="T56" fmla="*/ 2147483646 w 470"/>
                <a:gd name="T57" fmla="*/ 2147483646 h 84"/>
                <a:gd name="T58" fmla="*/ 2147483646 w 470"/>
                <a:gd name="T59" fmla="*/ 2147483646 h 84"/>
                <a:gd name="T60" fmla="*/ 2147483646 w 470"/>
                <a:gd name="T61" fmla="*/ 2147483646 h 84"/>
                <a:gd name="T62" fmla="*/ 2147483646 w 470"/>
                <a:gd name="T63" fmla="*/ 2147483646 h 84"/>
                <a:gd name="T64" fmla="*/ 2147483646 w 470"/>
                <a:gd name="T65" fmla="*/ 2147483646 h 84"/>
                <a:gd name="T66" fmla="*/ 2147483646 w 470"/>
                <a:gd name="T67" fmla="*/ 2147483646 h 84"/>
                <a:gd name="T68" fmla="*/ 2147483646 w 470"/>
                <a:gd name="T69" fmla="*/ 2147483646 h 84"/>
                <a:gd name="T70" fmla="*/ 2147483646 w 470"/>
                <a:gd name="T71" fmla="*/ 2147483646 h 84"/>
                <a:gd name="T72" fmla="*/ 2147483646 w 470"/>
                <a:gd name="T73" fmla="*/ 2147483646 h 84"/>
                <a:gd name="T74" fmla="*/ 2147483646 w 470"/>
                <a:gd name="T75" fmla="*/ 2147483646 h 84"/>
                <a:gd name="T76" fmla="*/ 2147483646 w 470"/>
                <a:gd name="T77" fmla="*/ 2147483646 h 84"/>
                <a:gd name="T78" fmla="*/ 2147483646 w 470"/>
                <a:gd name="T79" fmla="*/ 2147483646 h 84"/>
                <a:gd name="T80" fmla="*/ 2147483646 w 470"/>
                <a:gd name="T81" fmla="*/ 2147483646 h 84"/>
                <a:gd name="T82" fmla="*/ 2147483646 w 470"/>
                <a:gd name="T83" fmla="*/ 2147483646 h 84"/>
                <a:gd name="T84" fmla="*/ 2147483646 w 470"/>
                <a:gd name="T85" fmla="*/ 2147483646 h 84"/>
                <a:gd name="T86" fmla="*/ 2147483646 w 470"/>
                <a:gd name="T87" fmla="*/ 2147483646 h 84"/>
                <a:gd name="T88" fmla="*/ 2147483646 w 470"/>
                <a:gd name="T89" fmla="*/ 2147483646 h 84"/>
                <a:gd name="T90" fmla="*/ 2147483646 w 470"/>
                <a:gd name="T91" fmla="*/ 2147483646 h 84"/>
                <a:gd name="T92" fmla="*/ 2147483646 w 470"/>
                <a:gd name="T93" fmla="*/ 2147483646 h 84"/>
                <a:gd name="T94" fmla="*/ 2147483646 w 470"/>
                <a:gd name="T95" fmla="*/ 2147483646 h 84"/>
                <a:gd name="T96" fmla="*/ 2147483646 w 470"/>
                <a:gd name="T97" fmla="*/ 2147483646 h 84"/>
                <a:gd name="T98" fmla="*/ 2147483646 w 470"/>
                <a:gd name="T99" fmla="*/ 2147483646 h 84"/>
                <a:gd name="T100" fmla="*/ 2147483646 w 470"/>
                <a:gd name="T101" fmla="*/ 2147483646 h 84"/>
                <a:gd name="T102" fmla="*/ 2147483646 w 470"/>
                <a:gd name="T103" fmla="*/ 2147483646 h 84"/>
                <a:gd name="T104" fmla="*/ 2147483646 w 470"/>
                <a:gd name="T105" fmla="*/ 214748364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0" h="84">
                  <a:moveTo>
                    <a:pt x="434" y="41"/>
                  </a:moveTo>
                  <a:cubicBezTo>
                    <a:pt x="434" y="82"/>
                    <a:pt x="434" y="82"/>
                    <a:pt x="434" y="82"/>
                  </a:cubicBezTo>
                  <a:cubicBezTo>
                    <a:pt x="423" y="82"/>
                    <a:pt x="423" y="82"/>
                    <a:pt x="423" y="82"/>
                  </a:cubicBezTo>
                  <a:cubicBezTo>
                    <a:pt x="423" y="43"/>
                    <a:pt x="423" y="43"/>
                    <a:pt x="423" y="43"/>
                  </a:cubicBezTo>
                  <a:cubicBezTo>
                    <a:pt x="423" y="41"/>
                    <a:pt x="423" y="40"/>
                    <a:pt x="422" y="38"/>
                  </a:cubicBezTo>
                  <a:cubicBezTo>
                    <a:pt x="422" y="37"/>
                    <a:pt x="421" y="36"/>
                    <a:pt x="421" y="35"/>
                  </a:cubicBezTo>
                  <a:cubicBezTo>
                    <a:pt x="419" y="34"/>
                    <a:pt x="418" y="33"/>
                    <a:pt x="416" y="32"/>
                  </a:cubicBezTo>
                  <a:cubicBezTo>
                    <a:pt x="411" y="31"/>
                    <a:pt x="406" y="31"/>
                    <a:pt x="401" y="32"/>
                  </a:cubicBezTo>
                  <a:cubicBezTo>
                    <a:pt x="399" y="33"/>
                    <a:pt x="398" y="34"/>
                    <a:pt x="397" y="35"/>
                  </a:cubicBezTo>
                  <a:cubicBezTo>
                    <a:pt x="396" y="36"/>
                    <a:pt x="395" y="37"/>
                    <a:pt x="395" y="38"/>
                  </a:cubicBezTo>
                  <a:cubicBezTo>
                    <a:pt x="395" y="40"/>
                    <a:pt x="395" y="41"/>
                    <a:pt x="395" y="43"/>
                  </a:cubicBezTo>
                  <a:cubicBezTo>
                    <a:pt x="395" y="82"/>
                    <a:pt x="395" y="82"/>
                    <a:pt x="395" y="82"/>
                  </a:cubicBezTo>
                  <a:cubicBezTo>
                    <a:pt x="383" y="82"/>
                    <a:pt x="383" y="82"/>
                    <a:pt x="383" y="82"/>
                  </a:cubicBezTo>
                  <a:cubicBezTo>
                    <a:pt x="383" y="41"/>
                    <a:pt x="383" y="41"/>
                    <a:pt x="383" y="41"/>
                  </a:cubicBezTo>
                  <a:cubicBezTo>
                    <a:pt x="383" y="34"/>
                    <a:pt x="385" y="29"/>
                    <a:pt x="389" y="26"/>
                  </a:cubicBezTo>
                  <a:cubicBezTo>
                    <a:pt x="393" y="23"/>
                    <a:pt x="400" y="22"/>
                    <a:pt x="409" y="22"/>
                  </a:cubicBezTo>
                  <a:cubicBezTo>
                    <a:pt x="417" y="22"/>
                    <a:pt x="424" y="23"/>
                    <a:pt x="428" y="26"/>
                  </a:cubicBezTo>
                  <a:cubicBezTo>
                    <a:pt x="432" y="29"/>
                    <a:pt x="434" y="34"/>
                    <a:pt x="434" y="41"/>
                  </a:cubicBezTo>
                  <a:close/>
                  <a:moveTo>
                    <a:pt x="375" y="42"/>
                  </a:moveTo>
                  <a:cubicBezTo>
                    <a:pt x="375" y="72"/>
                    <a:pt x="375" y="72"/>
                    <a:pt x="375" y="72"/>
                  </a:cubicBezTo>
                  <a:cubicBezTo>
                    <a:pt x="375" y="76"/>
                    <a:pt x="374" y="78"/>
                    <a:pt x="372" y="80"/>
                  </a:cubicBezTo>
                  <a:cubicBezTo>
                    <a:pt x="371" y="81"/>
                    <a:pt x="368" y="82"/>
                    <a:pt x="363" y="82"/>
                  </a:cubicBezTo>
                  <a:cubicBezTo>
                    <a:pt x="346" y="82"/>
                    <a:pt x="346" y="82"/>
                    <a:pt x="346" y="82"/>
                  </a:cubicBezTo>
                  <a:cubicBezTo>
                    <a:pt x="339" y="82"/>
                    <a:pt x="333" y="80"/>
                    <a:pt x="330" y="77"/>
                  </a:cubicBezTo>
                  <a:cubicBezTo>
                    <a:pt x="326" y="75"/>
                    <a:pt x="324" y="70"/>
                    <a:pt x="324" y="64"/>
                  </a:cubicBezTo>
                  <a:cubicBezTo>
                    <a:pt x="324" y="62"/>
                    <a:pt x="324" y="62"/>
                    <a:pt x="324" y="62"/>
                  </a:cubicBezTo>
                  <a:cubicBezTo>
                    <a:pt x="324" y="56"/>
                    <a:pt x="326" y="51"/>
                    <a:pt x="330" y="49"/>
                  </a:cubicBezTo>
                  <a:cubicBezTo>
                    <a:pt x="334" y="46"/>
                    <a:pt x="339" y="44"/>
                    <a:pt x="347" y="44"/>
                  </a:cubicBezTo>
                  <a:cubicBezTo>
                    <a:pt x="351" y="44"/>
                    <a:pt x="354" y="45"/>
                    <a:pt x="358" y="46"/>
                  </a:cubicBezTo>
                  <a:cubicBezTo>
                    <a:pt x="360" y="46"/>
                    <a:pt x="362" y="47"/>
                    <a:pt x="363" y="48"/>
                  </a:cubicBezTo>
                  <a:cubicBezTo>
                    <a:pt x="363" y="44"/>
                    <a:pt x="363" y="44"/>
                    <a:pt x="363" y="44"/>
                  </a:cubicBezTo>
                  <a:cubicBezTo>
                    <a:pt x="363" y="43"/>
                    <a:pt x="363" y="41"/>
                    <a:pt x="363" y="40"/>
                  </a:cubicBezTo>
                  <a:cubicBezTo>
                    <a:pt x="363" y="38"/>
                    <a:pt x="362" y="37"/>
                    <a:pt x="361" y="36"/>
                  </a:cubicBezTo>
                  <a:cubicBezTo>
                    <a:pt x="360" y="35"/>
                    <a:pt x="358" y="34"/>
                    <a:pt x="357" y="34"/>
                  </a:cubicBezTo>
                  <a:cubicBezTo>
                    <a:pt x="354" y="33"/>
                    <a:pt x="351" y="33"/>
                    <a:pt x="349" y="33"/>
                  </a:cubicBezTo>
                  <a:cubicBezTo>
                    <a:pt x="339" y="33"/>
                    <a:pt x="339" y="33"/>
                    <a:pt x="339" y="33"/>
                  </a:cubicBezTo>
                  <a:cubicBezTo>
                    <a:pt x="335" y="33"/>
                    <a:pt x="332" y="33"/>
                    <a:pt x="330" y="33"/>
                  </a:cubicBezTo>
                  <a:cubicBezTo>
                    <a:pt x="332" y="24"/>
                    <a:pt x="332" y="24"/>
                    <a:pt x="332" y="24"/>
                  </a:cubicBezTo>
                  <a:cubicBezTo>
                    <a:pt x="334" y="24"/>
                    <a:pt x="336" y="24"/>
                    <a:pt x="340" y="24"/>
                  </a:cubicBezTo>
                  <a:cubicBezTo>
                    <a:pt x="343" y="24"/>
                    <a:pt x="346" y="24"/>
                    <a:pt x="349" y="24"/>
                  </a:cubicBezTo>
                  <a:cubicBezTo>
                    <a:pt x="358" y="24"/>
                    <a:pt x="364" y="25"/>
                    <a:pt x="369" y="28"/>
                  </a:cubicBezTo>
                  <a:cubicBezTo>
                    <a:pt x="373" y="31"/>
                    <a:pt x="375" y="36"/>
                    <a:pt x="375" y="42"/>
                  </a:cubicBezTo>
                  <a:close/>
                  <a:moveTo>
                    <a:pt x="363" y="62"/>
                  </a:moveTo>
                  <a:cubicBezTo>
                    <a:pt x="363" y="61"/>
                    <a:pt x="363" y="59"/>
                    <a:pt x="363" y="58"/>
                  </a:cubicBezTo>
                  <a:cubicBezTo>
                    <a:pt x="363" y="57"/>
                    <a:pt x="362" y="56"/>
                    <a:pt x="361" y="56"/>
                  </a:cubicBezTo>
                  <a:cubicBezTo>
                    <a:pt x="360" y="55"/>
                    <a:pt x="359" y="54"/>
                    <a:pt x="357" y="54"/>
                  </a:cubicBezTo>
                  <a:cubicBezTo>
                    <a:pt x="355" y="54"/>
                    <a:pt x="353" y="54"/>
                    <a:pt x="350" y="54"/>
                  </a:cubicBezTo>
                  <a:cubicBezTo>
                    <a:pt x="348" y="54"/>
                    <a:pt x="348" y="54"/>
                    <a:pt x="348" y="54"/>
                  </a:cubicBezTo>
                  <a:cubicBezTo>
                    <a:pt x="346" y="54"/>
                    <a:pt x="344" y="54"/>
                    <a:pt x="342" y="54"/>
                  </a:cubicBezTo>
                  <a:cubicBezTo>
                    <a:pt x="340" y="54"/>
                    <a:pt x="339" y="55"/>
                    <a:pt x="338" y="56"/>
                  </a:cubicBezTo>
                  <a:cubicBezTo>
                    <a:pt x="337" y="56"/>
                    <a:pt x="336" y="57"/>
                    <a:pt x="336" y="58"/>
                  </a:cubicBezTo>
                  <a:cubicBezTo>
                    <a:pt x="335" y="59"/>
                    <a:pt x="335" y="61"/>
                    <a:pt x="335" y="62"/>
                  </a:cubicBezTo>
                  <a:cubicBezTo>
                    <a:pt x="335" y="64"/>
                    <a:pt x="335" y="64"/>
                    <a:pt x="335" y="64"/>
                  </a:cubicBezTo>
                  <a:cubicBezTo>
                    <a:pt x="335" y="67"/>
                    <a:pt x="336" y="69"/>
                    <a:pt x="338" y="70"/>
                  </a:cubicBezTo>
                  <a:cubicBezTo>
                    <a:pt x="339" y="72"/>
                    <a:pt x="342" y="72"/>
                    <a:pt x="346" y="72"/>
                  </a:cubicBezTo>
                  <a:cubicBezTo>
                    <a:pt x="363" y="72"/>
                    <a:pt x="363" y="72"/>
                    <a:pt x="363" y="72"/>
                  </a:cubicBezTo>
                  <a:lnTo>
                    <a:pt x="363" y="62"/>
                  </a:lnTo>
                  <a:close/>
                  <a:moveTo>
                    <a:pt x="312" y="26"/>
                  </a:moveTo>
                  <a:cubicBezTo>
                    <a:pt x="308" y="23"/>
                    <a:pt x="302" y="22"/>
                    <a:pt x="295" y="22"/>
                  </a:cubicBezTo>
                  <a:cubicBezTo>
                    <a:pt x="291" y="22"/>
                    <a:pt x="287" y="22"/>
                    <a:pt x="284" y="24"/>
                  </a:cubicBezTo>
                  <a:cubicBezTo>
                    <a:pt x="281" y="25"/>
                    <a:pt x="279" y="26"/>
                    <a:pt x="277" y="28"/>
                  </a:cubicBezTo>
                  <a:cubicBezTo>
                    <a:pt x="275" y="26"/>
                    <a:pt x="273" y="25"/>
                    <a:pt x="270" y="24"/>
                  </a:cubicBezTo>
                  <a:cubicBezTo>
                    <a:pt x="267" y="22"/>
                    <a:pt x="263" y="22"/>
                    <a:pt x="260" y="22"/>
                  </a:cubicBezTo>
                  <a:cubicBezTo>
                    <a:pt x="252" y="22"/>
                    <a:pt x="246" y="23"/>
                    <a:pt x="242" y="26"/>
                  </a:cubicBezTo>
                  <a:cubicBezTo>
                    <a:pt x="238" y="29"/>
                    <a:pt x="236" y="34"/>
                    <a:pt x="236" y="41"/>
                  </a:cubicBezTo>
                  <a:cubicBezTo>
                    <a:pt x="236" y="82"/>
                    <a:pt x="236" y="82"/>
                    <a:pt x="236" y="82"/>
                  </a:cubicBezTo>
                  <a:cubicBezTo>
                    <a:pt x="248" y="82"/>
                    <a:pt x="248" y="82"/>
                    <a:pt x="248" y="82"/>
                  </a:cubicBezTo>
                  <a:cubicBezTo>
                    <a:pt x="248" y="43"/>
                    <a:pt x="248" y="43"/>
                    <a:pt x="248" y="43"/>
                  </a:cubicBezTo>
                  <a:cubicBezTo>
                    <a:pt x="248" y="42"/>
                    <a:pt x="248" y="40"/>
                    <a:pt x="248" y="38"/>
                  </a:cubicBezTo>
                  <a:cubicBezTo>
                    <a:pt x="248" y="37"/>
                    <a:pt x="249" y="36"/>
                    <a:pt x="250" y="35"/>
                  </a:cubicBezTo>
                  <a:cubicBezTo>
                    <a:pt x="251" y="34"/>
                    <a:pt x="252" y="33"/>
                    <a:pt x="253" y="32"/>
                  </a:cubicBezTo>
                  <a:cubicBezTo>
                    <a:pt x="257" y="32"/>
                    <a:pt x="262" y="32"/>
                    <a:pt x="266" y="32"/>
                  </a:cubicBezTo>
                  <a:cubicBezTo>
                    <a:pt x="269" y="33"/>
                    <a:pt x="271" y="35"/>
                    <a:pt x="271" y="38"/>
                  </a:cubicBezTo>
                  <a:cubicBezTo>
                    <a:pt x="271" y="40"/>
                    <a:pt x="271" y="42"/>
                    <a:pt x="271" y="43"/>
                  </a:cubicBezTo>
                  <a:cubicBezTo>
                    <a:pt x="271" y="82"/>
                    <a:pt x="271" y="82"/>
                    <a:pt x="271" y="82"/>
                  </a:cubicBezTo>
                  <a:cubicBezTo>
                    <a:pt x="283" y="82"/>
                    <a:pt x="283" y="82"/>
                    <a:pt x="283" y="82"/>
                  </a:cubicBezTo>
                  <a:cubicBezTo>
                    <a:pt x="283" y="42"/>
                    <a:pt x="283" y="42"/>
                    <a:pt x="283" y="42"/>
                  </a:cubicBezTo>
                  <a:cubicBezTo>
                    <a:pt x="283" y="40"/>
                    <a:pt x="283" y="39"/>
                    <a:pt x="283" y="37"/>
                  </a:cubicBezTo>
                  <a:cubicBezTo>
                    <a:pt x="284" y="36"/>
                    <a:pt x="284" y="35"/>
                    <a:pt x="285" y="34"/>
                  </a:cubicBezTo>
                  <a:cubicBezTo>
                    <a:pt x="286" y="33"/>
                    <a:pt x="287" y="33"/>
                    <a:pt x="288" y="32"/>
                  </a:cubicBezTo>
                  <a:cubicBezTo>
                    <a:pt x="290" y="32"/>
                    <a:pt x="292" y="32"/>
                    <a:pt x="294" y="32"/>
                  </a:cubicBezTo>
                  <a:cubicBezTo>
                    <a:pt x="297" y="32"/>
                    <a:pt x="299" y="32"/>
                    <a:pt x="301" y="32"/>
                  </a:cubicBezTo>
                  <a:cubicBezTo>
                    <a:pt x="304" y="33"/>
                    <a:pt x="306" y="35"/>
                    <a:pt x="306" y="38"/>
                  </a:cubicBezTo>
                  <a:cubicBezTo>
                    <a:pt x="306" y="40"/>
                    <a:pt x="306" y="42"/>
                    <a:pt x="306" y="43"/>
                  </a:cubicBezTo>
                  <a:cubicBezTo>
                    <a:pt x="306" y="82"/>
                    <a:pt x="306" y="82"/>
                    <a:pt x="306" y="82"/>
                  </a:cubicBezTo>
                  <a:cubicBezTo>
                    <a:pt x="318" y="82"/>
                    <a:pt x="318" y="82"/>
                    <a:pt x="318" y="82"/>
                  </a:cubicBezTo>
                  <a:cubicBezTo>
                    <a:pt x="318" y="41"/>
                    <a:pt x="318" y="41"/>
                    <a:pt x="318" y="41"/>
                  </a:cubicBezTo>
                  <a:cubicBezTo>
                    <a:pt x="318" y="34"/>
                    <a:pt x="316" y="29"/>
                    <a:pt x="312" y="26"/>
                  </a:cubicBezTo>
                  <a:close/>
                  <a:moveTo>
                    <a:pt x="214" y="72"/>
                  </a:moveTo>
                  <a:cubicBezTo>
                    <a:pt x="213" y="72"/>
                    <a:pt x="212" y="71"/>
                    <a:pt x="211" y="70"/>
                  </a:cubicBezTo>
                  <a:cubicBezTo>
                    <a:pt x="210" y="69"/>
                    <a:pt x="210" y="68"/>
                    <a:pt x="209" y="66"/>
                  </a:cubicBezTo>
                  <a:cubicBezTo>
                    <a:pt x="209" y="64"/>
                    <a:pt x="209" y="62"/>
                    <a:pt x="209" y="60"/>
                  </a:cubicBezTo>
                  <a:cubicBezTo>
                    <a:pt x="209" y="33"/>
                    <a:pt x="209" y="33"/>
                    <a:pt x="209" y="33"/>
                  </a:cubicBezTo>
                  <a:cubicBezTo>
                    <a:pt x="228" y="33"/>
                    <a:pt x="228" y="33"/>
                    <a:pt x="228" y="33"/>
                  </a:cubicBezTo>
                  <a:cubicBezTo>
                    <a:pt x="230" y="24"/>
                    <a:pt x="230" y="24"/>
                    <a:pt x="230" y="24"/>
                  </a:cubicBezTo>
                  <a:cubicBezTo>
                    <a:pt x="209" y="24"/>
                    <a:pt x="209" y="24"/>
                    <a:pt x="209" y="24"/>
                  </a:cubicBezTo>
                  <a:cubicBezTo>
                    <a:pt x="209" y="8"/>
                    <a:pt x="209" y="8"/>
                    <a:pt x="209" y="8"/>
                  </a:cubicBezTo>
                  <a:cubicBezTo>
                    <a:pt x="197" y="10"/>
                    <a:pt x="197" y="10"/>
                    <a:pt x="197" y="10"/>
                  </a:cubicBezTo>
                  <a:cubicBezTo>
                    <a:pt x="197" y="61"/>
                    <a:pt x="197" y="61"/>
                    <a:pt x="197" y="61"/>
                  </a:cubicBezTo>
                  <a:cubicBezTo>
                    <a:pt x="197" y="64"/>
                    <a:pt x="198" y="68"/>
                    <a:pt x="198" y="71"/>
                  </a:cubicBezTo>
                  <a:cubicBezTo>
                    <a:pt x="199" y="73"/>
                    <a:pt x="200" y="76"/>
                    <a:pt x="202" y="77"/>
                  </a:cubicBezTo>
                  <a:cubicBezTo>
                    <a:pt x="204" y="79"/>
                    <a:pt x="206" y="80"/>
                    <a:pt x="209" y="81"/>
                  </a:cubicBezTo>
                  <a:cubicBezTo>
                    <a:pt x="212" y="81"/>
                    <a:pt x="216" y="82"/>
                    <a:pt x="220" y="82"/>
                  </a:cubicBezTo>
                  <a:cubicBezTo>
                    <a:pt x="228" y="82"/>
                    <a:pt x="228" y="82"/>
                    <a:pt x="228" y="82"/>
                  </a:cubicBezTo>
                  <a:cubicBezTo>
                    <a:pt x="230" y="72"/>
                    <a:pt x="230" y="72"/>
                    <a:pt x="230" y="72"/>
                  </a:cubicBezTo>
                  <a:cubicBezTo>
                    <a:pt x="219" y="72"/>
                    <a:pt x="219" y="72"/>
                    <a:pt x="219" y="72"/>
                  </a:cubicBezTo>
                  <a:cubicBezTo>
                    <a:pt x="218" y="72"/>
                    <a:pt x="216" y="72"/>
                    <a:pt x="214" y="72"/>
                  </a:cubicBezTo>
                  <a:close/>
                  <a:moveTo>
                    <a:pt x="175" y="24"/>
                  </a:moveTo>
                  <a:cubicBezTo>
                    <a:pt x="175" y="62"/>
                    <a:pt x="175" y="62"/>
                    <a:pt x="175" y="62"/>
                  </a:cubicBezTo>
                  <a:cubicBezTo>
                    <a:pt x="175" y="64"/>
                    <a:pt x="175" y="66"/>
                    <a:pt x="175" y="67"/>
                  </a:cubicBezTo>
                  <a:cubicBezTo>
                    <a:pt x="175" y="69"/>
                    <a:pt x="174" y="70"/>
                    <a:pt x="173" y="71"/>
                  </a:cubicBezTo>
                  <a:cubicBezTo>
                    <a:pt x="172" y="72"/>
                    <a:pt x="171" y="73"/>
                    <a:pt x="169" y="73"/>
                  </a:cubicBezTo>
                  <a:cubicBezTo>
                    <a:pt x="167" y="74"/>
                    <a:pt x="164" y="74"/>
                    <a:pt x="162" y="74"/>
                  </a:cubicBezTo>
                  <a:cubicBezTo>
                    <a:pt x="159" y="74"/>
                    <a:pt x="157" y="74"/>
                    <a:pt x="154" y="73"/>
                  </a:cubicBezTo>
                  <a:cubicBezTo>
                    <a:pt x="153" y="73"/>
                    <a:pt x="151" y="72"/>
                    <a:pt x="150" y="71"/>
                  </a:cubicBezTo>
                  <a:cubicBezTo>
                    <a:pt x="149" y="70"/>
                    <a:pt x="149" y="69"/>
                    <a:pt x="148" y="67"/>
                  </a:cubicBezTo>
                  <a:cubicBezTo>
                    <a:pt x="148" y="66"/>
                    <a:pt x="148" y="64"/>
                    <a:pt x="148" y="62"/>
                  </a:cubicBezTo>
                  <a:cubicBezTo>
                    <a:pt x="148" y="24"/>
                    <a:pt x="148" y="24"/>
                    <a:pt x="148" y="24"/>
                  </a:cubicBezTo>
                  <a:cubicBezTo>
                    <a:pt x="136" y="24"/>
                    <a:pt x="136" y="24"/>
                    <a:pt x="136" y="24"/>
                  </a:cubicBezTo>
                  <a:cubicBezTo>
                    <a:pt x="136" y="65"/>
                    <a:pt x="136" y="65"/>
                    <a:pt x="136" y="65"/>
                  </a:cubicBezTo>
                  <a:cubicBezTo>
                    <a:pt x="136" y="72"/>
                    <a:pt x="139" y="76"/>
                    <a:pt x="143" y="79"/>
                  </a:cubicBezTo>
                  <a:cubicBezTo>
                    <a:pt x="147" y="82"/>
                    <a:pt x="153" y="84"/>
                    <a:pt x="162" y="84"/>
                  </a:cubicBezTo>
                  <a:cubicBezTo>
                    <a:pt x="170" y="84"/>
                    <a:pt x="177" y="82"/>
                    <a:pt x="181" y="79"/>
                  </a:cubicBezTo>
                  <a:cubicBezTo>
                    <a:pt x="185" y="76"/>
                    <a:pt x="187" y="72"/>
                    <a:pt x="187" y="65"/>
                  </a:cubicBezTo>
                  <a:cubicBezTo>
                    <a:pt x="187" y="24"/>
                    <a:pt x="187" y="24"/>
                    <a:pt x="187" y="24"/>
                  </a:cubicBezTo>
                  <a:lnTo>
                    <a:pt x="175" y="24"/>
                  </a:lnTo>
                  <a:close/>
                  <a:moveTo>
                    <a:pt x="129" y="50"/>
                  </a:moveTo>
                  <a:cubicBezTo>
                    <a:pt x="129" y="56"/>
                    <a:pt x="129" y="56"/>
                    <a:pt x="129" y="56"/>
                  </a:cubicBezTo>
                  <a:cubicBezTo>
                    <a:pt x="130" y="60"/>
                    <a:pt x="129" y="65"/>
                    <a:pt x="128" y="69"/>
                  </a:cubicBezTo>
                  <a:cubicBezTo>
                    <a:pt x="127" y="72"/>
                    <a:pt x="125" y="75"/>
                    <a:pt x="123" y="78"/>
                  </a:cubicBezTo>
                  <a:cubicBezTo>
                    <a:pt x="121" y="80"/>
                    <a:pt x="118" y="82"/>
                    <a:pt x="115" y="82"/>
                  </a:cubicBezTo>
                  <a:cubicBezTo>
                    <a:pt x="111" y="83"/>
                    <a:pt x="107" y="84"/>
                    <a:pt x="102" y="84"/>
                  </a:cubicBezTo>
                  <a:cubicBezTo>
                    <a:pt x="98" y="84"/>
                    <a:pt x="94" y="83"/>
                    <a:pt x="90" y="82"/>
                  </a:cubicBezTo>
                  <a:cubicBezTo>
                    <a:pt x="87" y="82"/>
                    <a:pt x="84" y="80"/>
                    <a:pt x="82" y="78"/>
                  </a:cubicBezTo>
                  <a:cubicBezTo>
                    <a:pt x="79" y="75"/>
                    <a:pt x="78" y="72"/>
                    <a:pt x="77" y="69"/>
                  </a:cubicBezTo>
                  <a:cubicBezTo>
                    <a:pt x="76" y="65"/>
                    <a:pt x="75" y="60"/>
                    <a:pt x="75" y="56"/>
                  </a:cubicBezTo>
                  <a:cubicBezTo>
                    <a:pt x="75" y="50"/>
                    <a:pt x="75" y="50"/>
                    <a:pt x="75" y="50"/>
                  </a:cubicBezTo>
                  <a:cubicBezTo>
                    <a:pt x="75" y="45"/>
                    <a:pt x="76" y="41"/>
                    <a:pt x="77" y="36"/>
                  </a:cubicBezTo>
                  <a:cubicBezTo>
                    <a:pt x="78" y="33"/>
                    <a:pt x="79" y="30"/>
                    <a:pt x="82" y="28"/>
                  </a:cubicBezTo>
                  <a:cubicBezTo>
                    <a:pt x="84" y="25"/>
                    <a:pt x="87" y="24"/>
                    <a:pt x="90" y="23"/>
                  </a:cubicBezTo>
                  <a:cubicBezTo>
                    <a:pt x="94" y="22"/>
                    <a:pt x="98" y="22"/>
                    <a:pt x="102" y="22"/>
                  </a:cubicBezTo>
                  <a:cubicBezTo>
                    <a:pt x="107" y="22"/>
                    <a:pt x="111" y="22"/>
                    <a:pt x="115" y="23"/>
                  </a:cubicBezTo>
                  <a:cubicBezTo>
                    <a:pt x="118" y="24"/>
                    <a:pt x="121" y="25"/>
                    <a:pt x="123" y="28"/>
                  </a:cubicBezTo>
                  <a:cubicBezTo>
                    <a:pt x="125" y="30"/>
                    <a:pt x="127" y="33"/>
                    <a:pt x="128" y="36"/>
                  </a:cubicBezTo>
                  <a:cubicBezTo>
                    <a:pt x="129" y="41"/>
                    <a:pt x="130" y="45"/>
                    <a:pt x="129" y="50"/>
                  </a:cubicBezTo>
                  <a:close/>
                  <a:moveTo>
                    <a:pt x="117" y="50"/>
                  </a:moveTo>
                  <a:cubicBezTo>
                    <a:pt x="118" y="46"/>
                    <a:pt x="117" y="43"/>
                    <a:pt x="117" y="40"/>
                  </a:cubicBezTo>
                  <a:cubicBezTo>
                    <a:pt x="117" y="38"/>
                    <a:pt x="116" y="36"/>
                    <a:pt x="115" y="35"/>
                  </a:cubicBezTo>
                  <a:cubicBezTo>
                    <a:pt x="113" y="33"/>
                    <a:pt x="112" y="33"/>
                    <a:pt x="110" y="32"/>
                  </a:cubicBezTo>
                  <a:cubicBezTo>
                    <a:pt x="108" y="32"/>
                    <a:pt x="105" y="32"/>
                    <a:pt x="102" y="32"/>
                  </a:cubicBezTo>
                  <a:cubicBezTo>
                    <a:pt x="100" y="32"/>
                    <a:pt x="97" y="32"/>
                    <a:pt x="95" y="32"/>
                  </a:cubicBezTo>
                  <a:cubicBezTo>
                    <a:pt x="93" y="33"/>
                    <a:pt x="91" y="33"/>
                    <a:pt x="90" y="35"/>
                  </a:cubicBezTo>
                  <a:cubicBezTo>
                    <a:pt x="89" y="36"/>
                    <a:pt x="88" y="38"/>
                    <a:pt x="88" y="40"/>
                  </a:cubicBezTo>
                  <a:cubicBezTo>
                    <a:pt x="88" y="43"/>
                    <a:pt x="87" y="46"/>
                    <a:pt x="87" y="50"/>
                  </a:cubicBezTo>
                  <a:cubicBezTo>
                    <a:pt x="87" y="56"/>
                    <a:pt x="87" y="56"/>
                    <a:pt x="87" y="56"/>
                  </a:cubicBezTo>
                  <a:cubicBezTo>
                    <a:pt x="87" y="59"/>
                    <a:pt x="88" y="62"/>
                    <a:pt x="88" y="65"/>
                  </a:cubicBezTo>
                  <a:cubicBezTo>
                    <a:pt x="88" y="67"/>
                    <a:pt x="89" y="69"/>
                    <a:pt x="90" y="71"/>
                  </a:cubicBezTo>
                  <a:cubicBezTo>
                    <a:pt x="91" y="72"/>
                    <a:pt x="93" y="73"/>
                    <a:pt x="95" y="73"/>
                  </a:cubicBezTo>
                  <a:cubicBezTo>
                    <a:pt x="97" y="74"/>
                    <a:pt x="100" y="74"/>
                    <a:pt x="102" y="74"/>
                  </a:cubicBezTo>
                  <a:cubicBezTo>
                    <a:pt x="105" y="74"/>
                    <a:pt x="108" y="74"/>
                    <a:pt x="110" y="73"/>
                  </a:cubicBezTo>
                  <a:cubicBezTo>
                    <a:pt x="112" y="73"/>
                    <a:pt x="113" y="72"/>
                    <a:pt x="115" y="71"/>
                  </a:cubicBezTo>
                  <a:cubicBezTo>
                    <a:pt x="116" y="69"/>
                    <a:pt x="117" y="67"/>
                    <a:pt x="117" y="65"/>
                  </a:cubicBezTo>
                  <a:cubicBezTo>
                    <a:pt x="117" y="62"/>
                    <a:pt x="117" y="59"/>
                    <a:pt x="117" y="56"/>
                  </a:cubicBezTo>
                  <a:lnTo>
                    <a:pt x="117" y="50"/>
                  </a:lnTo>
                  <a:close/>
                  <a:moveTo>
                    <a:pt x="69" y="24"/>
                  </a:moveTo>
                  <a:cubicBezTo>
                    <a:pt x="61" y="24"/>
                    <a:pt x="61" y="24"/>
                    <a:pt x="61" y="24"/>
                  </a:cubicBezTo>
                  <a:cubicBezTo>
                    <a:pt x="58" y="23"/>
                    <a:pt x="55" y="24"/>
                    <a:pt x="52" y="24"/>
                  </a:cubicBezTo>
                  <a:cubicBezTo>
                    <a:pt x="49" y="25"/>
                    <a:pt x="47" y="26"/>
                    <a:pt x="45" y="28"/>
                  </a:cubicBezTo>
                  <a:cubicBezTo>
                    <a:pt x="43" y="29"/>
                    <a:pt x="41" y="31"/>
                    <a:pt x="40" y="33"/>
                  </a:cubicBezTo>
                  <a:cubicBezTo>
                    <a:pt x="39" y="36"/>
                    <a:pt x="39" y="39"/>
                    <a:pt x="39" y="42"/>
                  </a:cubicBezTo>
                  <a:cubicBezTo>
                    <a:pt x="39" y="82"/>
                    <a:pt x="39" y="82"/>
                    <a:pt x="39" y="82"/>
                  </a:cubicBezTo>
                  <a:cubicBezTo>
                    <a:pt x="50" y="82"/>
                    <a:pt x="50" y="82"/>
                    <a:pt x="50" y="82"/>
                  </a:cubicBezTo>
                  <a:cubicBezTo>
                    <a:pt x="50" y="45"/>
                    <a:pt x="50" y="45"/>
                    <a:pt x="50" y="45"/>
                  </a:cubicBezTo>
                  <a:cubicBezTo>
                    <a:pt x="50" y="43"/>
                    <a:pt x="51" y="41"/>
                    <a:pt x="51" y="40"/>
                  </a:cubicBezTo>
                  <a:cubicBezTo>
                    <a:pt x="51" y="38"/>
                    <a:pt x="51" y="37"/>
                    <a:pt x="52" y="36"/>
                  </a:cubicBezTo>
                  <a:cubicBezTo>
                    <a:pt x="53" y="35"/>
                    <a:pt x="54" y="34"/>
                    <a:pt x="56" y="34"/>
                  </a:cubicBezTo>
                  <a:cubicBezTo>
                    <a:pt x="58" y="33"/>
                    <a:pt x="60" y="33"/>
                    <a:pt x="62" y="33"/>
                  </a:cubicBezTo>
                  <a:cubicBezTo>
                    <a:pt x="65" y="33"/>
                    <a:pt x="65" y="33"/>
                    <a:pt x="65" y="33"/>
                  </a:cubicBezTo>
                  <a:cubicBezTo>
                    <a:pt x="66" y="33"/>
                    <a:pt x="67" y="33"/>
                    <a:pt x="68" y="33"/>
                  </a:cubicBezTo>
                  <a:cubicBezTo>
                    <a:pt x="71" y="33"/>
                    <a:pt x="71" y="33"/>
                    <a:pt x="71" y="33"/>
                  </a:cubicBezTo>
                  <a:cubicBezTo>
                    <a:pt x="72" y="33"/>
                    <a:pt x="72" y="33"/>
                    <a:pt x="72" y="33"/>
                  </a:cubicBezTo>
                  <a:cubicBezTo>
                    <a:pt x="74" y="24"/>
                    <a:pt x="74" y="24"/>
                    <a:pt x="74" y="24"/>
                  </a:cubicBezTo>
                  <a:cubicBezTo>
                    <a:pt x="72" y="24"/>
                    <a:pt x="71" y="24"/>
                    <a:pt x="69" y="24"/>
                  </a:cubicBezTo>
                  <a:close/>
                  <a:moveTo>
                    <a:pt x="17" y="72"/>
                  </a:moveTo>
                  <a:cubicBezTo>
                    <a:pt x="15" y="72"/>
                    <a:pt x="14" y="71"/>
                    <a:pt x="14" y="70"/>
                  </a:cubicBezTo>
                  <a:cubicBezTo>
                    <a:pt x="13" y="69"/>
                    <a:pt x="12" y="68"/>
                    <a:pt x="12" y="66"/>
                  </a:cubicBezTo>
                  <a:cubicBezTo>
                    <a:pt x="12" y="64"/>
                    <a:pt x="12" y="62"/>
                    <a:pt x="12" y="60"/>
                  </a:cubicBezTo>
                  <a:cubicBezTo>
                    <a:pt x="12" y="33"/>
                    <a:pt x="12" y="33"/>
                    <a:pt x="12" y="33"/>
                  </a:cubicBezTo>
                  <a:cubicBezTo>
                    <a:pt x="31" y="33"/>
                    <a:pt x="31" y="33"/>
                    <a:pt x="31" y="33"/>
                  </a:cubicBezTo>
                  <a:cubicBezTo>
                    <a:pt x="33" y="24"/>
                    <a:pt x="33" y="24"/>
                    <a:pt x="33" y="24"/>
                  </a:cubicBezTo>
                  <a:cubicBezTo>
                    <a:pt x="12" y="24"/>
                    <a:pt x="12" y="24"/>
                    <a:pt x="12" y="24"/>
                  </a:cubicBezTo>
                  <a:cubicBezTo>
                    <a:pt x="12" y="8"/>
                    <a:pt x="12" y="8"/>
                    <a:pt x="12" y="8"/>
                  </a:cubicBezTo>
                  <a:cubicBezTo>
                    <a:pt x="0" y="10"/>
                    <a:pt x="0" y="10"/>
                    <a:pt x="0" y="10"/>
                  </a:cubicBezTo>
                  <a:cubicBezTo>
                    <a:pt x="0" y="61"/>
                    <a:pt x="0" y="61"/>
                    <a:pt x="0" y="61"/>
                  </a:cubicBezTo>
                  <a:cubicBezTo>
                    <a:pt x="0" y="64"/>
                    <a:pt x="0" y="67"/>
                    <a:pt x="1" y="71"/>
                  </a:cubicBezTo>
                  <a:cubicBezTo>
                    <a:pt x="1" y="73"/>
                    <a:pt x="2" y="76"/>
                    <a:pt x="4" y="77"/>
                  </a:cubicBezTo>
                  <a:cubicBezTo>
                    <a:pt x="6" y="79"/>
                    <a:pt x="9" y="80"/>
                    <a:pt x="11" y="81"/>
                  </a:cubicBezTo>
                  <a:cubicBezTo>
                    <a:pt x="15" y="81"/>
                    <a:pt x="18" y="82"/>
                    <a:pt x="22" y="82"/>
                  </a:cubicBezTo>
                  <a:cubicBezTo>
                    <a:pt x="30" y="82"/>
                    <a:pt x="30" y="82"/>
                    <a:pt x="30" y="82"/>
                  </a:cubicBezTo>
                  <a:cubicBezTo>
                    <a:pt x="32" y="72"/>
                    <a:pt x="32" y="72"/>
                    <a:pt x="32" y="72"/>
                  </a:cubicBezTo>
                  <a:cubicBezTo>
                    <a:pt x="22" y="72"/>
                    <a:pt x="22" y="72"/>
                    <a:pt x="22" y="72"/>
                  </a:cubicBezTo>
                  <a:cubicBezTo>
                    <a:pt x="20" y="72"/>
                    <a:pt x="18" y="72"/>
                    <a:pt x="17" y="72"/>
                  </a:cubicBezTo>
                  <a:close/>
                  <a:moveTo>
                    <a:pt x="461" y="43"/>
                  </a:moveTo>
                  <a:cubicBezTo>
                    <a:pt x="465" y="38"/>
                    <a:pt x="465" y="38"/>
                    <a:pt x="465" y="38"/>
                  </a:cubicBezTo>
                  <a:cubicBezTo>
                    <a:pt x="468" y="35"/>
                    <a:pt x="470" y="31"/>
                    <a:pt x="470" y="27"/>
                  </a:cubicBezTo>
                  <a:cubicBezTo>
                    <a:pt x="470" y="0"/>
                    <a:pt x="470" y="0"/>
                    <a:pt x="470" y="0"/>
                  </a:cubicBezTo>
                  <a:cubicBezTo>
                    <a:pt x="461" y="0"/>
                    <a:pt x="461" y="0"/>
                    <a:pt x="461" y="0"/>
                  </a:cubicBezTo>
                  <a:lnTo>
                    <a:pt x="461" y="43"/>
                  </a:lnTo>
                  <a:close/>
                  <a:moveTo>
                    <a:pt x="444" y="0"/>
                  </a:moveTo>
                  <a:cubicBezTo>
                    <a:pt x="410" y="0"/>
                    <a:pt x="410" y="0"/>
                    <a:pt x="410" y="0"/>
                  </a:cubicBezTo>
                  <a:cubicBezTo>
                    <a:pt x="400" y="9"/>
                    <a:pt x="400" y="9"/>
                    <a:pt x="400" y="9"/>
                  </a:cubicBezTo>
                  <a:cubicBezTo>
                    <a:pt x="444" y="9"/>
                    <a:pt x="444" y="9"/>
                    <a:pt x="444" y="9"/>
                  </a:cubicBezTo>
                  <a:lnTo>
                    <a:pt x="4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5" name="Freeform 6">
              <a:extLst>
                <a:ext uri="{FF2B5EF4-FFF2-40B4-BE49-F238E27FC236}">
                  <a16:creationId xmlns:a16="http://schemas.microsoft.com/office/drawing/2014/main" id="{C2D74041-3C7A-4AF6-AC2C-52C16F0E0D29}"/>
                </a:ext>
              </a:extLst>
            </p:cNvPr>
            <p:cNvSpPr>
              <a:spLocks noEditPoints="1"/>
            </p:cNvSpPr>
            <p:nvPr/>
          </p:nvSpPr>
          <p:spPr bwMode="auto">
            <a:xfrm>
              <a:off x="6913902" y="2244725"/>
              <a:ext cx="1214438" cy="650875"/>
            </a:xfrm>
            <a:custGeom>
              <a:avLst/>
              <a:gdLst>
                <a:gd name="T0" fmla="*/ 2147483646 w 364"/>
                <a:gd name="T1" fmla="*/ 2147483646 h 193"/>
                <a:gd name="T2" fmla="*/ 2147483646 w 364"/>
                <a:gd name="T3" fmla="*/ 2147483646 h 193"/>
                <a:gd name="T4" fmla="*/ 2147483646 w 364"/>
                <a:gd name="T5" fmla="*/ 2147483646 h 193"/>
                <a:gd name="T6" fmla="*/ 2147483646 w 364"/>
                <a:gd name="T7" fmla="*/ 2147483646 h 193"/>
                <a:gd name="T8" fmla="*/ 2147483646 w 364"/>
                <a:gd name="T9" fmla="*/ 2147483646 h 193"/>
                <a:gd name="T10" fmla="*/ 2147483646 w 364"/>
                <a:gd name="T11" fmla="*/ 2147483646 h 193"/>
                <a:gd name="T12" fmla="*/ 2147483646 w 364"/>
                <a:gd name="T13" fmla="*/ 2147483646 h 193"/>
                <a:gd name="T14" fmla="*/ 2147483646 w 364"/>
                <a:gd name="T15" fmla="*/ 2147483646 h 193"/>
                <a:gd name="T16" fmla="*/ 2147483646 w 364"/>
                <a:gd name="T17" fmla="*/ 2147483646 h 193"/>
                <a:gd name="T18" fmla="*/ 2147483646 w 364"/>
                <a:gd name="T19" fmla="*/ 2147483646 h 193"/>
                <a:gd name="T20" fmla="*/ 2147483646 w 364"/>
                <a:gd name="T21" fmla="*/ 2147483646 h 193"/>
                <a:gd name="T22" fmla="*/ 2147483646 w 364"/>
                <a:gd name="T23" fmla="*/ 2147483646 h 193"/>
                <a:gd name="T24" fmla="*/ 2147483646 w 364"/>
                <a:gd name="T25" fmla="*/ 2147483646 h 193"/>
                <a:gd name="T26" fmla="*/ 2147483646 w 364"/>
                <a:gd name="T27" fmla="*/ 2147483646 h 193"/>
                <a:gd name="T28" fmla="*/ 2147483646 w 364"/>
                <a:gd name="T29" fmla="*/ 2147483646 h 193"/>
                <a:gd name="T30" fmla="*/ 2147483646 w 364"/>
                <a:gd name="T31" fmla="*/ 2147483646 h 193"/>
                <a:gd name="T32" fmla="*/ 2147483646 w 364"/>
                <a:gd name="T33" fmla="*/ 2147483646 h 193"/>
                <a:gd name="T34" fmla="*/ 2147483646 w 364"/>
                <a:gd name="T35" fmla="*/ 2147483646 h 193"/>
                <a:gd name="T36" fmla="*/ 2147483646 w 364"/>
                <a:gd name="T37" fmla="*/ 2147483646 h 193"/>
                <a:gd name="T38" fmla="*/ 2147483646 w 364"/>
                <a:gd name="T39" fmla="*/ 2147483646 h 193"/>
                <a:gd name="T40" fmla="*/ 2147483646 w 364"/>
                <a:gd name="T41" fmla="*/ 2147483646 h 193"/>
                <a:gd name="T42" fmla="*/ 2147483646 w 364"/>
                <a:gd name="T43" fmla="*/ 2147483646 h 193"/>
                <a:gd name="T44" fmla="*/ 2147483646 w 364"/>
                <a:gd name="T45" fmla="*/ 2147483646 h 193"/>
                <a:gd name="T46" fmla="*/ 2147483646 w 364"/>
                <a:gd name="T47" fmla="*/ 2147483646 h 193"/>
                <a:gd name="T48" fmla="*/ 2147483646 w 364"/>
                <a:gd name="T49" fmla="*/ 2147483646 h 193"/>
                <a:gd name="T50" fmla="*/ 2147483646 w 364"/>
                <a:gd name="T51" fmla="*/ 2147483646 h 193"/>
                <a:gd name="T52" fmla="*/ 2147483646 w 364"/>
                <a:gd name="T53" fmla="*/ 2147483646 h 193"/>
                <a:gd name="T54" fmla="*/ 2147483646 w 364"/>
                <a:gd name="T55" fmla="*/ 2147483646 h 193"/>
                <a:gd name="T56" fmla="*/ 2147483646 w 364"/>
                <a:gd name="T57" fmla="*/ 2147483646 h 193"/>
                <a:gd name="T58" fmla="*/ 2147483646 w 364"/>
                <a:gd name="T59" fmla="*/ 2147483646 h 193"/>
                <a:gd name="T60" fmla="*/ 2147483646 w 364"/>
                <a:gd name="T61" fmla="*/ 2147483646 h 193"/>
                <a:gd name="T62" fmla="*/ 2147483646 w 364"/>
                <a:gd name="T63" fmla="*/ 2147483646 h 193"/>
                <a:gd name="T64" fmla="*/ 2147483646 w 364"/>
                <a:gd name="T65" fmla="*/ 2147483646 h 193"/>
                <a:gd name="T66" fmla="*/ 2147483646 w 364"/>
                <a:gd name="T67" fmla="*/ 2147483646 h 193"/>
                <a:gd name="T68" fmla="*/ 2147483646 w 364"/>
                <a:gd name="T69" fmla="*/ 2147483646 h 193"/>
                <a:gd name="T70" fmla="*/ 2147483646 w 364"/>
                <a:gd name="T71" fmla="*/ 2147483646 h 193"/>
                <a:gd name="T72" fmla="*/ 2147483646 w 364"/>
                <a:gd name="T73" fmla="*/ 2147483646 h 193"/>
                <a:gd name="T74" fmla="*/ 2147483646 w 364"/>
                <a:gd name="T75" fmla="*/ 2147483646 h 193"/>
                <a:gd name="T76" fmla="*/ 2147483646 w 364"/>
                <a:gd name="T77" fmla="*/ 2147483646 h 193"/>
                <a:gd name="T78" fmla="*/ 2147483646 w 364"/>
                <a:gd name="T79" fmla="*/ 2147483646 h 193"/>
                <a:gd name="T80" fmla="*/ 2147483646 w 364"/>
                <a:gd name="T81" fmla="*/ 2147483646 h 193"/>
                <a:gd name="T82" fmla="*/ 2147483646 w 364"/>
                <a:gd name="T83" fmla="*/ 2147483646 h 193"/>
                <a:gd name="T84" fmla="*/ 2147483646 w 364"/>
                <a:gd name="T85" fmla="*/ 2147483646 h 193"/>
                <a:gd name="T86" fmla="*/ 2147483646 w 364"/>
                <a:gd name="T87" fmla="*/ 2147483646 h 193"/>
                <a:gd name="T88" fmla="*/ 2147483646 w 364"/>
                <a:gd name="T89" fmla="*/ 2147483646 h 193"/>
                <a:gd name="T90" fmla="*/ 2147483646 w 364"/>
                <a:gd name="T91" fmla="*/ 2147483646 h 193"/>
                <a:gd name="T92" fmla="*/ 2147483646 w 364"/>
                <a:gd name="T93" fmla="*/ 2147483646 h 193"/>
                <a:gd name="T94" fmla="*/ 2147483646 w 364"/>
                <a:gd name="T95" fmla="*/ 2147483646 h 193"/>
                <a:gd name="T96" fmla="*/ 2147483646 w 364"/>
                <a:gd name="T97" fmla="*/ 2147483646 h 193"/>
                <a:gd name="T98" fmla="*/ 2147483646 w 364"/>
                <a:gd name="T99" fmla="*/ 2147483646 h 193"/>
                <a:gd name="T100" fmla="*/ 2147483646 w 364"/>
                <a:gd name="T101" fmla="*/ 2147483646 h 193"/>
                <a:gd name="T102" fmla="*/ 2147483646 w 364"/>
                <a:gd name="T103" fmla="*/ 2147483646 h 193"/>
                <a:gd name="T104" fmla="*/ 2147483646 w 364"/>
                <a:gd name="T105" fmla="*/ 2147483646 h 193"/>
                <a:gd name="T106" fmla="*/ 2147483646 w 364"/>
                <a:gd name="T107" fmla="*/ 2147483646 h 193"/>
                <a:gd name="T108" fmla="*/ 2147483646 w 364"/>
                <a:gd name="T109" fmla="*/ 2147483646 h 193"/>
                <a:gd name="T110" fmla="*/ 2147483646 w 364"/>
                <a:gd name="T111" fmla="*/ 214748364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4" h="193">
                  <a:moveTo>
                    <a:pt x="342" y="70"/>
                  </a:moveTo>
                  <a:cubicBezTo>
                    <a:pt x="342" y="70"/>
                    <a:pt x="342" y="70"/>
                    <a:pt x="342" y="70"/>
                  </a:cubicBezTo>
                  <a:cubicBezTo>
                    <a:pt x="342" y="14"/>
                    <a:pt x="342" y="14"/>
                    <a:pt x="342" y="14"/>
                  </a:cubicBezTo>
                  <a:cubicBezTo>
                    <a:pt x="351" y="14"/>
                    <a:pt x="351" y="14"/>
                    <a:pt x="351" y="14"/>
                  </a:cubicBezTo>
                  <a:cubicBezTo>
                    <a:pt x="351" y="60"/>
                    <a:pt x="351" y="60"/>
                    <a:pt x="351" y="60"/>
                  </a:cubicBezTo>
                  <a:lnTo>
                    <a:pt x="342" y="70"/>
                  </a:lnTo>
                  <a:close/>
                  <a:moveTo>
                    <a:pt x="307" y="10"/>
                  </a:moveTo>
                  <a:cubicBezTo>
                    <a:pt x="364" y="10"/>
                    <a:pt x="364" y="10"/>
                    <a:pt x="364" y="10"/>
                  </a:cubicBezTo>
                  <a:cubicBezTo>
                    <a:pt x="364" y="0"/>
                    <a:pt x="364" y="0"/>
                    <a:pt x="364" y="0"/>
                  </a:cubicBezTo>
                  <a:cubicBezTo>
                    <a:pt x="324" y="0"/>
                    <a:pt x="324" y="0"/>
                    <a:pt x="324" y="0"/>
                  </a:cubicBezTo>
                  <a:cubicBezTo>
                    <a:pt x="320" y="0"/>
                    <a:pt x="315" y="2"/>
                    <a:pt x="312" y="5"/>
                  </a:cubicBezTo>
                  <a:lnTo>
                    <a:pt x="307" y="10"/>
                  </a:lnTo>
                  <a:close/>
                  <a:moveTo>
                    <a:pt x="304" y="174"/>
                  </a:moveTo>
                  <a:cubicBezTo>
                    <a:pt x="304" y="136"/>
                    <a:pt x="304" y="136"/>
                    <a:pt x="304" y="136"/>
                  </a:cubicBezTo>
                  <a:cubicBezTo>
                    <a:pt x="304" y="135"/>
                    <a:pt x="304" y="133"/>
                    <a:pt x="304" y="132"/>
                  </a:cubicBezTo>
                  <a:cubicBezTo>
                    <a:pt x="304" y="130"/>
                    <a:pt x="305" y="129"/>
                    <a:pt x="305" y="128"/>
                  </a:cubicBezTo>
                  <a:cubicBezTo>
                    <a:pt x="306" y="127"/>
                    <a:pt x="308" y="126"/>
                    <a:pt x="309" y="126"/>
                  </a:cubicBezTo>
                  <a:cubicBezTo>
                    <a:pt x="311" y="125"/>
                    <a:pt x="313" y="125"/>
                    <a:pt x="315" y="125"/>
                  </a:cubicBezTo>
                  <a:cubicBezTo>
                    <a:pt x="318" y="125"/>
                    <a:pt x="318" y="125"/>
                    <a:pt x="318" y="125"/>
                  </a:cubicBezTo>
                  <a:cubicBezTo>
                    <a:pt x="319" y="125"/>
                    <a:pt x="320" y="125"/>
                    <a:pt x="321" y="125"/>
                  </a:cubicBezTo>
                  <a:cubicBezTo>
                    <a:pt x="324" y="125"/>
                    <a:pt x="324" y="125"/>
                    <a:pt x="324" y="125"/>
                  </a:cubicBezTo>
                  <a:cubicBezTo>
                    <a:pt x="325" y="125"/>
                    <a:pt x="325" y="125"/>
                    <a:pt x="325" y="125"/>
                  </a:cubicBezTo>
                  <a:cubicBezTo>
                    <a:pt x="327" y="115"/>
                    <a:pt x="327" y="115"/>
                    <a:pt x="327" y="115"/>
                  </a:cubicBezTo>
                  <a:cubicBezTo>
                    <a:pt x="326" y="115"/>
                    <a:pt x="324" y="115"/>
                    <a:pt x="322" y="115"/>
                  </a:cubicBezTo>
                  <a:cubicBezTo>
                    <a:pt x="314" y="115"/>
                    <a:pt x="314" y="115"/>
                    <a:pt x="314" y="115"/>
                  </a:cubicBezTo>
                  <a:cubicBezTo>
                    <a:pt x="311" y="115"/>
                    <a:pt x="308" y="116"/>
                    <a:pt x="305" y="116"/>
                  </a:cubicBezTo>
                  <a:cubicBezTo>
                    <a:pt x="302" y="117"/>
                    <a:pt x="300" y="118"/>
                    <a:pt x="298" y="119"/>
                  </a:cubicBezTo>
                  <a:cubicBezTo>
                    <a:pt x="296" y="121"/>
                    <a:pt x="295" y="123"/>
                    <a:pt x="294" y="125"/>
                  </a:cubicBezTo>
                  <a:cubicBezTo>
                    <a:pt x="292" y="128"/>
                    <a:pt x="292" y="131"/>
                    <a:pt x="292" y="134"/>
                  </a:cubicBezTo>
                  <a:cubicBezTo>
                    <a:pt x="292" y="173"/>
                    <a:pt x="292" y="173"/>
                    <a:pt x="292" y="173"/>
                  </a:cubicBezTo>
                  <a:lnTo>
                    <a:pt x="304" y="174"/>
                  </a:lnTo>
                  <a:close/>
                  <a:moveTo>
                    <a:pt x="285" y="135"/>
                  </a:moveTo>
                  <a:cubicBezTo>
                    <a:pt x="285" y="137"/>
                    <a:pt x="285" y="137"/>
                    <a:pt x="285" y="137"/>
                  </a:cubicBezTo>
                  <a:cubicBezTo>
                    <a:pt x="285" y="139"/>
                    <a:pt x="285" y="141"/>
                    <a:pt x="285" y="143"/>
                  </a:cubicBezTo>
                  <a:cubicBezTo>
                    <a:pt x="284" y="144"/>
                    <a:pt x="284" y="146"/>
                    <a:pt x="283" y="147"/>
                  </a:cubicBezTo>
                  <a:cubicBezTo>
                    <a:pt x="282" y="148"/>
                    <a:pt x="282" y="148"/>
                    <a:pt x="281" y="148"/>
                  </a:cubicBezTo>
                  <a:cubicBezTo>
                    <a:pt x="279" y="149"/>
                    <a:pt x="278" y="149"/>
                    <a:pt x="277" y="149"/>
                  </a:cubicBezTo>
                  <a:cubicBezTo>
                    <a:pt x="246" y="149"/>
                    <a:pt x="246" y="149"/>
                    <a:pt x="246" y="149"/>
                  </a:cubicBezTo>
                  <a:cubicBezTo>
                    <a:pt x="246" y="151"/>
                    <a:pt x="246" y="154"/>
                    <a:pt x="246" y="156"/>
                  </a:cubicBezTo>
                  <a:cubicBezTo>
                    <a:pt x="247" y="158"/>
                    <a:pt x="247" y="160"/>
                    <a:pt x="249" y="161"/>
                  </a:cubicBezTo>
                  <a:cubicBezTo>
                    <a:pt x="250" y="162"/>
                    <a:pt x="251" y="163"/>
                    <a:pt x="253" y="163"/>
                  </a:cubicBezTo>
                  <a:cubicBezTo>
                    <a:pt x="255" y="164"/>
                    <a:pt x="257" y="164"/>
                    <a:pt x="260" y="164"/>
                  </a:cubicBezTo>
                  <a:cubicBezTo>
                    <a:pt x="268" y="164"/>
                    <a:pt x="268" y="164"/>
                    <a:pt x="268" y="164"/>
                  </a:cubicBezTo>
                  <a:cubicBezTo>
                    <a:pt x="271" y="164"/>
                    <a:pt x="276" y="164"/>
                    <a:pt x="281" y="164"/>
                  </a:cubicBezTo>
                  <a:cubicBezTo>
                    <a:pt x="279" y="174"/>
                    <a:pt x="279" y="174"/>
                    <a:pt x="279" y="174"/>
                  </a:cubicBezTo>
                  <a:cubicBezTo>
                    <a:pt x="273" y="174"/>
                    <a:pt x="273" y="174"/>
                    <a:pt x="273" y="174"/>
                  </a:cubicBezTo>
                  <a:cubicBezTo>
                    <a:pt x="268" y="174"/>
                    <a:pt x="268" y="174"/>
                    <a:pt x="268" y="174"/>
                  </a:cubicBezTo>
                  <a:cubicBezTo>
                    <a:pt x="260" y="174"/>
                    <a:pt x="260" y="174"/>
                    <a:pt x="260" y="174"/>
                  </a:cubicBezTo>
                  <a:cubicBezTo>
                    <a:pt x="255" y="174"/>
                    <a:pt x="251" y="173"/>
                    <a:pt x="247" y="172"/>
                  </a:cubicBezTo>
                  <a:cubicBezTo>
                    <a:pt x="244" y="171"/>
                    <a:pt x="241" y="169"/>
                    <a:pt x="239" y="167"/>
                  </a:cubicBezTo>
                  <a:cubicBezTo>
                    <a:pt x="237" y="164"/>
                    <a:pt x="236" y="161"/>
                    <a:pt x="235" y="158"/>
                  </a:cubicBezTo>
                  <a:cubicBezTo>
                    <a:pt x="234" y="155"/>
                    <a:pt x="234" y="151"/>
                    <a:pt x="234" y="147"/>
                  </a:cubicBezTo>
                  <a:cubicBezTo>
                    <a:pt x="234" y="141"/>
                    <a:pt x="234" y="141"/>
                    <a:pt x="234" y="141"/>
                  </a:cubicBezTo>
                  <a:cubicBezTo>
                    <a:pt x="234" y="137"/>
                    <a:pt x="234" y="133"/>
                    <a:pt x="235" y="130"/>
                  </a:cubicBezTo>
                  <a:cubicBezTo>
                    <a:pt x="236" y="127"/>
                    <a:pt x="237" y="124"/>
                    <a:pt x="239" y="121"/>
                  </a:cubicBezTo>
                  <a:cubicBezTo>
                    <a:pt x="241" y="119"/>
                    <a:pt x="244" y="117"/>
                    <a:pt x="247" y="116"/>
                  </a:cubicBezTo>
                  <a:cubicBezTo>
                    <a:pt x="251" y="114"/>
                    <a:pt x="256" y="114"/>
                    <a:pt x="260" y="114"/>
                  </a:cubicBezTo>
                  <a:cubicBezTo>
                    <a:pt x="265" y="114"/>
                    <a:pt x="269" y="114"/>
                    <a:pt x="273" y="115"/>
                  </a:cubicBezTo>
                  <a:cubicBezTo>
                    <a:pt x="276" y="116"/>
                    <a:pt x="278" y="118"/>
                    <a:pt x="280" y="120"/>
                  </a:cubicBezTo>
                  <a:cubicBezTo>
                    <a:pt x="282" y="122"/>
                    <a:pt x="283" y="124"/>
                    <a:pt x="284" y="127"/>
                  </a:cubicBezTo>
                  <a:cubicBezTo>
                    <a:pt x="285" y="130"/>
                    <a:pt x="285" y="132"/>
                    <a:pt x="285" y="135"/>
                  </a:cubicBezTo>
                  <a:close/>
                  <a:moveTo>
                    <a:pt x="274" y="136"/>
                  </a:moveTo>
                  <a:cubicBezTo>
                    <a:pt x="274" y="134"/>
                    <a:pt x="274" y="132"/>
                    <a:pt x="273" y="130"/>
                  </a:cubicBezTo>
                  <a:cubicBezTo>
                    <a:pt x="273" y="128"/>
                    <a:pt x="272" y="127"/>
                    <a:pt x="271" y="126"/>
                  </a:cubicBezTo>
                  <a:cubicBezTo>
                    <a:pt x="270" y="125"/>
                    <a:pt x="268" y="124"/>
                    <a:pt x="267" y="124"/>
                  </a:cubicBezTo>
                  <a:cubicBezTo>
                    <a:pt x="265" y="123"/>
                    <a:pt x="262" y="123"/>
                    <a:pt x="260" y="123"/>
                  </a:cubicBezTo>
                  <a:cubicBezTo>
                    <a:pt x="257" y="123"/>
                    <a:pt x="255" y="123"/>
                    <a:pt x="253" y="124"/>
                  </a:cubicBezTo>
                  <a:cubicBezTo>
                    <a:pt x="251" y="124"/>
                    <a:pt x="250" y="125"/>
                    <a:pt x="249" y="126"/>
                  </a:cubicBezTo>
                  <a:cubicBezTo>
                    <a:pt x="247" y="128"/>
                    <a:pt x="247" y="129"/>
                    <a:pt x="246" y="131"/>
                  </a:cubicBezTo>
                  <a:cubicBezTo>
                    <a:pt x="246" y="134"/>
                    <a:pt x="246" y="137"/>
                    <a:pt x="246" y="140"/>
                  </a:cubicBezTo>
                  <a:cubicBezTo>
                    <a:pt x="274" y="140"/>
                    <a:pt x="274" y="140"/>
                    <a:pt x="274" y="140"/>
                  </a:cubicBezTo>
                  <a:lnTo>
                    <a:pt x="274" y="136"/>
                  </a:lnTo>
                  <a:close/>
                  <a:moveTo>
                    <a:pt x="228" y="142"/>
                  </a:moveTo>
                  <a:cubicBezTo>
                    <a:pt x="228" y="147"/>
                    <a:pt x="228" y="147"/>
                    <a:pt x="228" y="147"/>
                  </a:cubicBezTo>
                  <a:cubicBezTo>
                    <a:pt x="228" y="151"/>
                    <a:pt x="228" y="156"/>
                    <a:pt x="227" y="160"/>
                  </a:cubicBezTo>
                  <a:cubicBezTo>
                    <a:pt x="227" y="163"/>
                    <a:pt x="225" y="166"/>
                    <a:pt x="223" y="169"/>
                  </a:cubicBezTo>
                  <a:cubicBezTo>
                    <a:pt x="221" y="171"/>
                    <a:pt x="218" y="173"/>
                    <a:pt x="215" y="174"/>
                  </a:cubicBezTo>
                  <a:cubicBezTo>
                    <a:pt x="211" y="175"/>
                    <a:pt x="206" y="176"/>
                    <a:pt x="202" y="175"/>
                  </a:cubicBezTo>
                  <a:cubicBezTo>
                    <a:pt x="199" y="176"/>
                    <a:pt x="196" y="175"/>
                    <a:pt x="193" y="174"/>
                  </a:cubicBezTo>
                  <a:cubicBezTo>
                    <a:pt x="191" y="173"/>
                    <a:pt x="189" y="172"/>
                    <a:pt x="187" y="171"/>
                  </a:cubicBezTo>
                  <a:cubicBezTo>
                    <a:pt x="187" y="193"/>
                    <a:pt x="187" y="193"/>
                    <a:pt x="187" y="193"/>
                  </a:cubicBezTo>
                  <a:cubicBezTo>
                    <a:pt x="175" y="193"/>
                    <a:pt x="175" y="193"/>
                    <a:pt x="175" y="193"/>
                  </a:cubicBezTo>
                  <a:cubicBezTo>
                    <a:pt x="175" y="142"/>
                    <a:pt x="175" y="142"/>
                    <a:pt x="175" y="142"/>
                  </a:cubicBezTo>
                  <a:cubicBezTo>
                    <a:pt x="175" y="137"/>
                    <a:pt x="175" y="133"/>
                    <a:pt x="176" y="128"/>
                  </a:cubicBezTo>
                  <a:cubicBezTo>
                    <a:pt x="177" y="125"/>
                    <a:pt x="179" y="122"/>
                    <a:pt x="181" y="120"/>
                  </a:cubicBezTo>
                  <a:cubicBezTo>
                    <a:pt x="184" y="117"/>
                    <a:pt x="186" y="116"/>
                    <a:pt x="190" y="115"/>
                  </a:cubicBezTo>
                  <a:cubicBezTo>
                    <a:pt x="194" y="114"/>
                    <a:pt x="198" y="114"/>
                    <a:pt x="202" y="114"/>
                  </a:cubicBezTo>
                  <a:cubicBezTo>
                    <a:pt x="206" y="114"/>
                    <a:pt x="210" y="114"/>
                    <a:pt x="214" y="115"/>
                  </a:cubicBezTo>
                  <a:cubicBezTo>
                    <a:pt x="217" y="116"/>
                    <a:pt x="220" y="117"/>
                    <a:pt x="222" y="120"/>
                  </a:cubicBezTo>
                  <a:cubicBezTo>
                    <a:pt x="225" y="122"/>
                    <a:pt x="226" y="125"/>
                    <a:pt x="227" y="128"/>
                  </a:cubicBezTo>
                  <a:cubicBezTo>
                    <a:pt x="228" y="133"/>
                    <a:pt x="228" y="137"/>
                    <a:pt x="228" y="142"/>
                  </a:cubicBezTo>
                  <a:close/>
                  <a:moveTo>
                    <a:pt x="216" y="142"/>
                  </a:moveTo>
                  <a:cubicBezTo>
                    <a:pt x="216" y="139"/>
                    <a:pt x="216" y="135"/>
                    <a:pt x="216" y="132"/>
                  </a:cubicBezTo>
                  <a:cubicBezTo>
                    <a:pt x="216" y="130"/>
                    <a:pt x="215" y="128"/>
                    <a:pt x="214" y="127"/>
                  </a:cubicBezTo>
                  <a:cubicBezTo>
                    <a:pt x="212" y="125"/>
                    <a:pt x="211" y="124"/>
                    <a:pt x="209" y="124"/>
                  </a:cubicBezTo>
                  <a:cubicBezTo>
                    <a:pt x="204" y="123"/>
                    <a:pt x="199" y="123"/>
                    <a:pt x="194" y="124"/>
                  </a:cubicBezTo>
                  <a:cubicBezTo>
                    <a:pt x="193" y="124"/>
                    <a:pt x="191" y="125"/>
                    <a:pt x="190" y="127"/>
                  </a:cubicBezTo>
                  <a:cubicBezTo>
                    <a:pt x="188" y="128"/>
                    <a:pt x="188" y="130"/>
                    <a:pt x="187" y="132"/>
                  </a:cubicBezTo>
                  <a:cubicBezTo>
                    <a:pt x="187" y="135"/>
                    <a:pt x="187" y="138"/>
                    <a:pt x="187" y="141"/>
                  </a:cubicBezTo>
                  <a:cubicBezTo>
                    <a:pt x="187" y="150"/>
                    <a:pt x="187" y="150"/>
                    <a:pt x="187" y="150"/>
                  </a:cubicBezTo>
                  <a:cubicBezTo>
                    <a:pt x="187" y="152"/>
                    <a:pt x="187" y="155"/>
                    <a:pt x="187" y="158"/>
                  </a:cubicBezTo>
                  <a:cubicBezTo>
                    <a:pt x="188" y="159"/>
                    <a:pt x="189" y="161"/>
                    <a:pt x="190" y="162"/>
                  </a:cubicBezTo>
                  <a:cubicBezTo>
                    <a:pt x="191" y="164"/>
                    <a:pt x="193" y="165"/>
                    <a:pt x="194" y="165"/>
                  </a:cubicBezTo>
                  <a:cubicBezTo>
                    <a:pt x="197" y="165"/>
                    <a:pt x="199" y="166"/>
                    <a:pt x="202" y="166"/>
                  </a:cubicBezTo>
                  <a:cubicBezTo>
                    <a:pt x="204" y="166"/>
                    <a:pt x="207" y="166"/>
                    <a:pt x="209" y="165"/>
                  </a:cubicBezTo>
                  <a:cubicBezTo>
                    <a:pt x="211" y="165"/>
                    <a:pt x="213" y="164"/>
                    <a:pt x="214" y="162"/>
                  </a:cubicBezTo>
                  <a:cubicBezTo>
                    <a:pt x="215" y="161"/>
                    <a:pt x="216" y="159"/>
                    <a:pt x="216" y="157"/>
                  </a:cubicBezTo>
                  <a:cubicBezTo>
                    <a:pt x="216" y="153"/>
                    <a:pt x="216" y="150"/>
                    <a:pt x="216" y="147"/>
                  </a:cubicBezTo>
                  <a:lnTo>
                    <a:pt x="216" y="142"/>
                  </a:lnTo>
                  <a:close/>
                  <a:moveTo>
                    <a:pt x="169" y="142"/>
                  </a:moveTo>
                  <a:cubicBezTo>
                    <a:pt x="169" y="147"/>
                    <a:pt x="169" y="147"/>
                    <a:pt x="169" y="147"/>
                  </a:cubicBezTo>
                  <a:cubicBezTo>
                    <a:pt x="169" y="151"/>
                    <a:pt x="169" y="156"/>
                    <a:pt x="168" y="160"/>
                  </a:cubicBezTo>
                  <a:cubicBezTo>
                    <a:pt x="167" y="163"/>
                    <a:pt x="166" y="166"/>
                    <a:pt x="164" y="169"/>
                  </a:cubicBezTo>
                  <a:cubicBezTo>
                    <a:pt x="161" y="171"/>
                    <a:pt x="159" y="173"/>
                    <a:pt x="155" y="174"/>
                  </a:cubicBezTo>
                  <a:cubicBezTo>
                    <a:pt x="151" y="175"/>
                    <a:pt x="147" y="176"/>
                    <a:pt x="142" y="175"/>
                  </a:cubicBezTo>
                  <a:cubicBezTo>
                    <a:pt x="139" y="176"/>
                    <a:pt x="136" y="175"/>
                    <a:pt x="133" y="174"/>
                  </a:cubicBezTo>
                  <a:cubicBezTo>
                    <a:pt x="131" y="173"/>
                    <a:pt x="129" y="172"/>
                    <a:pt x="127" y="171"/>
                  </a:cubicBezTo>
                  <a:cubicBezTo>
                    <a:pt x="127" y="193"/>
                    <a:pt x="127" y="193"/>
                    <a:pt x="127" y="193"/>
                  </a:cubicBezTo>
                  <a:cubicBezTo>
                    <a:pt x="116" y="193"/>
                    <a:pt x="116" y="193"/>
                    <a:pt x="116" y="193"/>
                  </a:cubicBezTo>
                  <a:cubicBezTo>
                    <a:pt x="116" y="142"/>
                    <a:pt x="116" y="142"/>
                    <a:pt x="116" y="142"/>
                  </a:cubicBezTo>
                  <a:cubicBezTo>
                    <a:pt x="115" y="137"/>
                    <a:pt x="116" y="133"/>
                    <a:pt x="117" y="128"/>
                  </a:cubicBezTo>
                  <a:cubicBezTo>
                    <a:pt x="118" y="125"/>
                    <a:pt x="119" y="122"/>
                    <a:pt x="122" y="120"/>
                  </a:cubicBezTo>
                  <a:cubicBezTo>
                    <a:pt x="124" y="117"/>
                    <a:pt x="127" y="116"/>
                    <a:pt x="130" y="115"/>
                  </a:cubicBezTo>
                  <a:cubicBezTo>
                    <a:pt x="134" y="114"/>
                    <a:pt x="138" y="114"/>
                    <a:pt x="142" y="114"/>
                  </a:cubicBezTo>
                  <a:cubicBezTo>
                    <a:pt x="146" y="114"/>
                    <a:pt x="151" y="114"/>
                    <a:pt x="154" y="115"/>
                  </a:cubicBezTo>
                  <a:cubicBezTo>
                    <a:pt x="158" y="116"/>
                    <a:pt x="161" y="117"/>
                    <a:pt x="163" y="120"/>
                  </a:cubicBezTo>
                  <a:cubicBezTo>
                    <a:pt x="165" y="122"/>
                    <a:pt x="167" y="125"/>
                    <a:pt x="167" y="128"/>
                  </a:cubicBezTo>
                  <a:cubicBezTo>
                    <a:pt x="169" y="133"/>
                    <a:pt x="169" y="137"/>
                    <a:pt x="169" y="142"/>
                  </a:cubicBezTo>
                  <a:close/>
                  <a:moveTo>
                    <a:pt x="157" y="142"/>
                  </a:moveTo>
                  <a:cubicBezTo>
                    <a:pt x="157" y="139"/>
                    <a:pt x="157" y="135"/>
                    <a:pt x="156" y="132"/>
                  </a:cubicBezTo>
                  <a:cubicBezTo>
                    <a:pt x="156" y="130"/>
                    <a:pt x="155" y="128"/>
                    <a:pt x="154" y="127"/>
                  </a:cubicBezTo>
                  <a:cubicBezTo>
                    <a:pt x="153" y="125"/>
                    <a:pt x="151" y="124"/>
                    <a:pt x="150" y="124"/>
                  </a:cubicBezTo>
                  <a:cubicBezTo>
                    <a:pt x="147" y="124"/>
                    <a:pt x="145" y="123"/>
                    <a:pt x="142" y="123"/>
                  </a:cubicBezTo>
                  <a:cubicBezTo>
                    <a:pt x="140" y="123"/>
                    <a:pt x="137" y="124"/>
                    <a:pt x="135" y="124"/>
                  </a:cubicBezTo>
                  <a:cubicBezTo>
                    <a:pt x="133" y="124"/>
                    <a:pt x="131" y="125"/>
                    <a:pt x="130" y="127"/>
                  </a:cubicBezTo>
                  <a:cubicBezTo>
                    <a:pt x="129" y="128"/>
                    <a:pt x="128" y="130"/>
                    <a:pt x="128" y="132"/>
                  </a:cubicBezTo>
                  <a:cubicBezTo>
                    <a:pt x="127" y="135"/>
                    <a:pt x="127" y="138"/>
                    <a:pt x="127" y="141"/>
                  </a:cubicBezTo>
                  <a:cubicBezTo>
                    <a:pt x="127" y="150"/>
                    <a:pt x="127" y="150"/>
                    <a:pt x="127" y="150"/>
                  </a:cubicBezTo>
                  <a:cubicBezTo>
                    <a:pt x="127" y="152"/>
                    <a:pt x="127" y="155"/>
                    <a:pt x="128" y="158"/>
                  </a:cubicBezTo>
                  <a:cubicBezTo>
                    <a:pt x="128" y="159"/>
                    <a:pt x="129" y="161"/>
                    <a:pt x="130" y="162"/>
                  </a:cubicBezTo>
                  <a:cubicBezTo>
                    <a:pt x="132" y="164"/>
                    <a:pt x="133" y="165"/>
                    <a:pt x="135" y="165"/>
                  </a:cubicBezTo>
                  <a:cubicBezTo>
                    <a:pt x="137" y="165"/>
                    <a:pt x="140" y="166"/>
                    <a:pt x="142" y="166"/>
                  </a:cubicBezTo>
                  <a:cubicBezTo>
                    <a:pt x="145" y="166"/>
                    <a:pt x="147" y="165"/>
                    <a:pt x="150" y="165"/>
                  </a:cubicBezTo>
                  <a:cubicBezTo>
                    <a:pt x="152" y="165"/>
                    <a:pt x="153" y="164"/>
                    <a:pt x="154" y="162"/>
                  </a:cubicBezTo>
                  <a:cubicBezTo>
                    <a:pt x="155" y="161"/>
                    <a:pt x="156" y="159"/>
                    <a:pt x="156" y="157"/>
                  </a:cubicBezTo>
                  <a:cubicBezTo>
                    <a:pt x="157" y="153"/>
                    <a:pt x="157" y="150"/>
                    <a:pt x="157" y="147"/>
                  </a:cubicBezTo>
                  <a:lnTo>
                    <a:pt x="157" y="142"/>
                  </a:lnTo>
                  <a:close/>
                  <a:moveTo>
                    <a:pt x="110" y="135"/>
                  </a:moveTo>
                  <a:cubicBezTo>
                    <a:pt x="110" y="137"/>
                    <a:pt x="110" y="137"/>
                    <a:pt x="110" y="137"/>
                  </a:cubicBezTo>
                  <a:cubicBezTo>
                    <a:pt x="110" y="139"/>
                    <a:pt x="110" y="141"/>
                    <a:pt x="109" y="143"/>
                  </a:cubicBezTo>
                  <a:cubicBezTo>
                    <a:pt x="109" y="144"/>
                    <a:pt x="109" y="146"/>
                    <a:pt x="108" y="147"/>
                  </a:cubicBezTo>
                  <a:cubicBezTo>
                    <a:pt x="107" y="148"/>
                    <a:pt x="106" y="148"/>
                    <a:pt x="105" y="148"/>
                  </a:cubicBezTo>
                  <a:cubicBezTo>
                    <a:pt x="104" y="149"/>
                    <a:pt x="103" y="149"/>
                    <a:pt x="102" y="149"/>
                  </a:cubicBezTo>
                  <a:cubicBezTo>
                    <a:pt x="71" y="149"/>
                    <a:pt x="71" y="149"/>
                    <a:pt x="71" y="149"/>
                  </a:cubicBezTo>
                  <a:cubicBezTo>
                    <a:pt x="71" y="151"/>
                    <a:pt x="71" y="154"/>
                    <a:pt x="71" y="156"/>
                  </a:cubicBezTo>
                  <a:cubicBezTo>
                    <a:pt x="71" y="158"/>
                    <a:pt x="72" y="160"/>
                    <a:pt x="73" y="161"/>
                  </a:cubicBezTo>
                  <a:cubicBezTo>
                    <a:pt x="74" y="162"/>
                    <a:pt x="76" y="163"/>
                    <a:pt x="77" y="163"/>
                  </a:cubicBezTo>
                  <a:cubicBezTo>
                    <a:pt x="80" y="164"/>
                    <a:pt x="82" y="164"/>
                    <a:pt x="85" y="164"/>
                  </a:cubicBezTo>
                  <a:cubicBezTo>
                    <a:pt x="93" y="164"/>
                    <a:pt x="93" y="164"/>
                    <a:pt x="93" y="164"/>
                  </a:cubicBezTo>
                  <a:cubicBezTo>
                    <a:pt x="96" y="164"/>
                    <a:pt x="100" y="164"/>
                    <a:pt x="106" y="164"/>
                  </a:cubicBezTo>
                  <a:cubicBezTo>
                    <a:pt x="104" y="174"/>
                    <a:pt x="104" y="174"/>
                    <a:pt x="104" y="174"/>
                  </a:cubicBezTo>
                  <a:cubicBezTo>
                    <a:pt x="98" y="174"/>
                    <a:pt x="98" y="174"/>
                    <a:pt x="98" y="174"/>
                  </a:cubicBezTo>
                  <a:cubicBezTo>
                    <a:pt x="93" y="174"/>
                    <a:pt x="93" y="174"/>
                    <a:pt x="93" y="174"/>
                  </a:cubicBezTo>
                  <a:cubicBezTo>
                    <a:pt x="85" y="174"/>
                    <a:pt x="85" y="174"/>
                    <a:pt x="85" y="174"/>
                  </a:cubicBezTo>
                  <a:cubicBezTo>
                    <a:pt x="80" y="174"/>
                    <a:pt x="76" y="173"/>
                    <a:pt x="72" y="172"/>
                  </a:cubicBezTo>
                  <a:cubicBezTo>
                    <a:pt x="69" y="171"/>
                    <a:pt x="66" y="169"/>
                    <a:pt x="64" y="167"/>
                  </a:cubicBezTo>
                  <a:cubicBezTo>
                    <a:pt x="62" y="164"/>
                    <a:pt x="60" y="161"/>
                    <a:pt x="60" y="158"/>
                  </a:cubicBezTo>
                  <a:cubicBezTo>
                    <a:pt x="59" y="155"/>
                    <a:pt x="59" y="151"/>
                    <a:pt x="59" y="147"/>
                  </a:cubicBezTo>
                  <a:cubicBezTo>
                    <a:pt x="59" y="141"/>
                    <a:pt x="59" y="141"/>
                    <a:pt x="59" y="141"/>
                  </a:cubicBezTo>
                  <a:cubicBezTo>
                    <a:pt x="59" y="137"/>
                    <a:pt x="59" y="133"/>
                    <a:pt x="60" y="130"/>
                  </a:cubicBezTo>
                  <a:cubicBezTo>
                    <a:pt x="61" y="127"/>
                    <a:pt x="62" y="124"/>
                    <a:pt x="64" y="121"/>
                  </a:cubicBezTo>
                  <a:cubicBezTo>
                    <a:pt x="66" y="119"/>
                    <a:pt x="69" y="117"/>
                    <a:pt x="72" y="116"/>
                  </a:cubicBezTo>
                  <a:cubicBezTo>
                    <a:pt x="76" y="114"/>
                    <a:pt x="81" y="114"/>
                    <a:pt x="85" y="114"/>
                  </a:cubicBezTo>
                  <a:cubicBezTo>
                    <a:pt x="89" y="114"/>
                    <a:pt x="93" y="114"/>
                    <a:pt x="97" y="115"/>
                  </a:cubicBezTo>
                  <a:cubicBezTo>
                    <a:pt x="100" y="116"/>
                    <a:pt x="103" y="118"/>
                    <a:pt x="105" y="120"/>
                  </a:cubicBezTo>
                  <a:cubicBezTo>
                    <a:pt x="107" y="122"/>
                    <a:pt x="108" y="124"/>
                    <a:pt x="109" y="127"/>
                  </a:cubicBezTo>
                  <a:cubicBezTo>
                    <a:pt x="109" y="130"/>
                    <a:pt x="110" y="132"/>
                    <a:pt x="110" y="135"/>
                  </a:cubicBezTo>
                  <a:close/>
                  <a:moveTo>
                    <a:pt x="99" y="136"/>
                  </a:moveTo>
                  <a:cubicBezTo>
                    <a:pt x="99" y="134"/>
                    <a:pt x="98" y="132"/>
                    <a:pt x="98" y="130"/>
                  </a:cubicBezTo>
                  <a:cubicBezTo>
                    <a:pt x="98" y="128"/>
                    <a:pt x="97" y="127"/>
                    <a:pt x="96" y="126"/>
                  </a:cubicBezTo>
                  <a:cubicBezTo>
                    <a:pt x="95" y="125"/>
                    <a:pt x="93" y="124"/>
                    <a:pt x="91" y="124"/>
                  </a:cubicBezTo>
                  <a:cubicBezTo>
                    <a:pt x="89" y="123"/>
                    <a:pt x="87" y="123"/>
                    <a:pt x="85" y="123"/>
                  </a:cubicBezTo>
                  <a:cubicBezTo>
                    <a:pt x="82" y="123"/>
                    <a:pt x="80" y="123"/>
                    <a:pt x="77" y="124"/>
                  </a:cubicBezTo>
                  <a:cubicBezTo>
                    <a:pt x="76" y="124"/>
                    <a:pt x="74" y="125"/>
                    <a:pt x="73" y="126"/>
                  </a:cubicBezTo>
                  <a:cubicBezTo>
                    <a:pt x="72" y="128"/>
                    <a:pt x="71" y="129"/>
                    <a:pt x="71" y="131"/>
                  </a:cubicBezTo>
                  <a:cubicBezTo>
                    <a:pt x="71" y="134"/>
                    <a:pt x="71" y="137"/>
                    <a:pt x="71" y="140"/>
                  </a:cubicBezTo>
                  <a:cubicBezTo>
                    <a:pt x="99" y="140"/>
                    <a:pt x="99" y="140"/>
                    <a:pt x="99" y="140"/>
                  </a:cubicBezTo>
                  <a:lnTo>
                    <a:pt x="99" y="136"/>
                  </a:lnTo>
                  <a:close/>
                  <a:moveTo>
                    <a:pt x="53" y="142"/>
                  </a:moveTo>
                  <a:cubicBezTo>
                    <a:pt x="53" y="147"/>
                    <a:pt x="53" y="147"/>
                    <a:pt x="53" y="147"/>
                  </a:cubicBezTo>
                  <a:cubicBezTo>
                    <a:pt x="53" y="151"/>
                    <a:pt x="53" y="156"/>
                    <a:pt x="52" y="160"/>
                  </a:cubicBezTo>
                  <a:cubicBezTo>
                    <a:pt x="51" y="163"/>
                    <a:pt x="50" y="166"/>
                    <a:pt x="48" y="169"/>
                  </a:cubicBezTo>
                  <a:cubicBezTo>
                    <a:pt x="46" y="171"/>
                    <a:pt x="43" y="173"/>
                    <a:pt x="40" y="174"/>
                  </a:cubicBezTo>
                  <a:cubicBezTo>
                    <a:pt x="35" y="175"/>
                    <a:pt x="31" y="176"/>
                    <a:pt x="26" y="175"/>
                  </a:cubicBezTo>
                  <a:cubicBezTo>
                    <a:pt x="23" y="176"/>
                    <a:pt x="20" y="175"/>
                    <a:pt x="17" y="174"/>
                  </a:cubicBezTo>
                  <a:cubicBezTo>
                    <a:pt x="15" y="173"/>
                    <a:pt x="13" y="172"/>
                    <a:pt x="12" y="171"/>
                  </a:cubicBezTo>
                  <a:cubicBezTo>
                    <a:pt x="12" y="193"/>
                    <a:pt x="12" y="193"/>
                    <a:pt x="12" y="193"/>
                  </a:cubicBezTo>
                  <a:cubicBezTo>
                    <a:pt x="0" y="193"/>
                    <a:pt x="0" y="193"/>
                    <a:pt x="0" y="193"/>
                  </a:cubicBezTo>
                  <a:cubicBezTo>
                    <a:pt x="0" y="142"/>
                    <a:pt x="0" y="142"/>
                    <a:pt x="0" y="142"/>
                  </a:cubicBezTo>
                  <a:cubicBezTo>
                    <a:pt x="0" y="137"/>
                    <a:pt x="0" y="133"/>
                    <a:pt x="1" y="128"/>
                  </a:cubicBezTo>
                  <a:cubicBezTo>
                    <a:pt x="2" y="125"/>
                    <a:pt x="4" y="122"/>
                    <a:pt x="6" y="120"/>
                  </a:cubicBezTo>
                  <a:cubicBezTo>
                    <a:pt x="8" y="117"/>
                    <a:pt x="11" y="116"/>
                    <a:pt x="14" y="115"/>
                  </a:cubicBezTo>
                  <a:cubicBezTo>
                    <a:pt x="18" y="114"/>
                    <a:pt x="22" y="114"/>
                    <a:pt x="26" y="114"/>
                  </a:cubicBezTo>
                  <a:cubicBezTo>
                    <a:pt x="31" y="114"/>
                    <a:pt x="35" y="114"/>
                    <a:pt x="39" y="115"/>
                  </a:cubicBezTo>
                  <a:cubicBezTo>
                    <a:pt x="42" y="116"/>
                    <a:pt x="45" y="117"/>
                    <a:pt x="47" y="120"/>
                  </a:cubicBezTo>
                  <a:cubicBezTo>
                    <a:pt x="49" y="122"/>
                    <a:pt x="51" y="125"/>
                    <a:pt x="52" y="128"/>
                  </a:cubicBezTo>
                  <a:cubicBezTo>
                    <a:pt x="53" y="133"/>
                    <a:pt x="53" y="137"/>
                    <a:pt x="53" y="142"/>
                  </a:cubicBezTo>
                  <a:close/>
                  <a:moveTo>
                    <a:pt x="41" y="142"/>
                  </a:moveTo>
                  <a:cubicBezTo>
                    <a:pt x="41" y="139"/>
                    <a:pt x="41" y="135"/>
                    <a:pt x="41" y="132"/>
                  </a:cubicBezTo>
                  <a:cubicBezTo>
                    <a:pt x="40" y="130"/>
                    <a:pt x="40" y="128"/>
                    <a:pt x="38" y="127"/>
                  </a:cubicBezTo>
                  <a:cubicBezTo>
                    <a:pt x="37" y="125"/>
                    <a:pt x="36" y="124"/>
                    <a:pt x="34" y="124"/>
                  </a:cubicBezTo>
                  <a:cubicBezTo>
                    <a:pt x="31" y="124"/>
                    <a:pt x="29" y="123"/>
                    <a:pt x="26" y="123"/>
                  </a:cubicBezTo>
                  <a:cubicBezTo>
                    <a:pt x="24" y="123"/>
                    <a:pt x="21" y="124"/>
                    <a:pt x="19" y="124"/>
                  </a:cubicBezTo>
                  <a:cubicBezTo>
                    <a:pt x="17" y="124"/>
                    <a:pt x="16" y="125"/>
                    <a:pt x="14" y="127"/>
                  </a:cubicBezTo>
                  <a:cubicBezTo>
                    <a:pt x="13" y="128"/>
                    <a:pt x="12" y="130"/>
                    <a:pt x="12" y="132"/>
                  </a:cubicBezTo>
                  <a:cubicBezTo>
                    <a:pt x="12" y="135"/>
                    <a:pt x="11" y="138"/>
                    <a:pt x="11" y="141"/>
                  </a:cubicBezTo>
                  <a:cubicBezTo>
                    <a:pt x="11" y="150"/>
                    <a:pt x="11" y="150"/>
                    <a:pt x="11" y="150"/>
                  </a:cubicBezTo>
                  <a:cubicBezTo>
                    <a:pt x="11" y="152"/>
                    <a:pt x="12" y="155"/>
                    <a:pt x="12" y="158"/>
                  </a:cubicBezTo>
                  <a:cubicBezTo>
                    <a:pt x="12" y="159"/>
                    <a:pt x="13" y="161"/>
                    <a:pt x="14" y="162"/>
                  </a:cubicBezTo>
                  <a:cubicBezTo>
                    <a:pt x="16" y="164"/>
                    <a:pt x="17" y="165"/>
                    <a:pt x="19" y="165"/>
                  </a:cubicBezTo>
                  <a:cubicBezTo>
                    <a:pt x="21" y="165"/>
                    <a:pt x="24" y="166"/>
                    <a:pt x="26" y="166"/>
                  </a:cubicBezTo>
                  <a:cubicBezTo>
                    <a:pt x="29" y="166"/>
                    <a:pt x="31" y="166"/>
                    <a:pt x="34" y="165"/>
                  </a:cubicBezTo>
                  <a:cubicBezTo>
                    <a:pt x="36" y="165"/>
                    <a:pt x="37" y="164"/>
                    <a:pt x="38" y="162"/>
                  </a:cubicBezTo>
                  <a:cubicBezTo>
                    <a:pt x="40" y="161"/>
                    <a:pt x="40" y="159"/>
                    <a:pt x="41" y="157"/>
                  </a:cubicBezTo>
                  <a:cubicBezTo>
                    <a:pt x="41" y="153"/>
                    <a:pt x="41" y="150"/>
                    <a:pt x="41" y="147"/>
                  </a:cubicBezTo>
                  <a:lnTo>
                    <a:pt x="41" y="1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27" name="Title Placeholder 1">
            <a:extLst>
              <a:ext uri="{FF2B5EF4-FFF2-40B4-BE49-F238E27FC236}">
                <a16:creationId xmlns:a16="http://schemas.microsoft.com/office/drawing/2014/main" id="{A2763B1D-0197-4532-990B-87F2B7424712}"/>
              </a:ext>
            </a:extLst>
          </p:cNvPr>
          <p:cNvSpPr>
            <a:spLocks noGrp="1" noChangeArrowheads="1"/>
          </p:cNvSpPr>
          <p:nvPr>
            <p:ph type="title"/>
          </p:nvPr>
        </p:nvSpPr>
        <p:spPr bwMode="auto">
          <a:xfrm>
            <a:off x="609600" y="122238"/>
            <a:ext cx="1098391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576" rIns="91440" bIns="0" numCol="1" anchor="ctr" anchorCtr="0" compatLnSpc="1">
            <a:prstTxWarp prst="textNoShape">
              <a:avLst/>
            </a:prstTxWarp>
          </a:bodyPr>
          <a:lstStyle/>
          <a:p>
            <a:pPr lvl="0"/>
            <a:r>
              <a:rPr lang="en-US" altLang="en-US"/>
              <a:t>Click to edit Master title style</a:t>
            </a:r>
          </a:p>
        </p:txBody>
      </p:sp>
      <p:sp>
        <p:nvSpPr>
          <p:cNvPr id="5" name="Footer Placeholder 4">
            <a:extLst>
              <a:ext uri="{FF2B5EF4-FFF2-40B4-BE49-F238E27FC236}">
                <a16:creationId xmlns:a16="http://schemas.microsoft.com/office/drawing/2014/main" id="{780AC2D9-95F4-4A3E-9A08-1C387D9EB307}"/>
              </a:ext>
            </a:extLst>
          </p:cNvPr>
          <p:cNvSpPr>
            <a:spLocks noGrp="1"/>
          </p:cNvSpPr>
          <p:nvPr>
            <p:ph type="ftr" sz="quarter" idx="3"/>
          </p:nvPr>
        </p:nvSpPr>
        <p:spPr bwMode="gray">
          <a:xfrm>
            <a:off x="1036638" y="6980238"/>
            <a:ext cx="6096000" cy="219075"/>
          </a:xfrm>
          <a:prstGeom prst="rect">
            <a:avLst/>
          </a:prstGeom>
        </p:spPr>
        <p:txBody>
          <a:bodyPr vert="horz" lIns="0" tIns="45720" rIns="0" bIns="45720" rtlCol="0" anchor="ctr"/>
          <a:lstStyle>
            <a:lvl1pPr algn="l" eaLnBrk="1" fontAlgn="auto" hangingPunct="1">
              <a:spcBef>
                <a:spcPts val="0"/>
              </a:spcBef>
              <a:spcAft>
                <a:spcPts val="0"/>
              </a:spcAft>
              <a:defRPr sz="1067">
                <a:solidFill>
                  <a:schemeClr val="tx2"/>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0617A336-28EB-49FA-A202-ED32C6762D47}"/>
              </a:ext>
            </a:extLst>
          </p:cNvPr>
          <p:cNvSpPr>
            <a:spLocks noGrp="1"/>
          </p:cNvSpPr>
          <p:nvPr>
            <p:ph type="sldNum" sz="quarter" idx="4"/>
          </p:nvPr>
        </p:nvSpPr>
        <p:spPr bwMode="gray">
          <a:xfrm>
            <a:off x="609600" y="6442075"/>
            <a:ext cx="427038" cy="136525"/>
          </a:xfrm>
          <a:prstGeom prst="rect">
            <a:avLst/>
          </a:prstGeom>
        </p:spPr>
        <p:txBody>
          <a:bodyPr vert="horz" lIns="0" tIns="0" rIns="0" bIns="0" rtlCol="0" anchor="ctr" anchorCtr="0"/>
          <a:lstStyle>
            <a:lvl1pPr algn="l" eaLnBrk="1" fontAlgn="auto" hangingPunct="1">
              <a:spcBef>
                <a:spcPts val="0"/>
              </a:spcBef>
              <a:spcAft>
                <a:spcPts val="0"/>
              </a:spcAft>
              <a:defRPr sz="1067">
                <a:solidFill>
                  <a:schemeClr val="tx2"/>
                </a:solidFill>
                <a:latin typeface="+mn-lt"/>
              </a:defRPr>
            </a:lvl1pPr>
          </a:lstStyle>
          <a:p>
            <a:pPr>
              <a:defRPr/>
            </a:pPr>
            <a:fld id="{9BDBC061-B8C9-43DE-85E2-FF4FA4744397}" type="slidenum">
              <a:rPr lang="en-US"/>
              <a:pPr>
                <a:defRPr/>
              </a:pPr>
              <a:t>‹#›</a:t>
            </a:fld>
            <a:endParaRPr lang="en-US" dirty="0"/>
          </a:p>
        </p:txBody>
      </p:sp>
      <p:sp>
        <p:nvSpPr>
          <p:cNvPr id="29" name="Rectangle 28">
            <a:extLst>
              <a:ext uri="{FF2B5EF4-FFF2-40B4-BE49-F238E27FC236}">
                <a16:creationId xmlns:a16="http://schemas.microsoft.com/office/drawing/2014/main" id="{BF744387-82D2-43C5-AE21-F0DC4A205C6F}"/>
              </a:ext>
            </a:extLst>
          </p:cNvPr>
          <p:cNvSpPr/>
          <p:nvPr/>
        </p:nvSpPr>
        <p:spPr bwMode="gray">
          <a:xfrm>
            <a:off x="0" y="762000"/>
            <a:ext cx="9266238" cy="153988"/>
          </a:xfrm>
          <a:custGeom>
            <a:avLst/>
            <a:gdLst/>
            <a:ahLst/>
            <a:cxnLst/>
            <a:rect l="l" t="t" r="r" b="b"/>
            <a:pathLst>
              <a:path w="6949440" h="115328">
                <a:moveTo>
                  <a:pt x="0" y="0"/>
                </a:moveTo>
                <a:lnTo>
                  <a:pt x="6840622" y="0"/>
                </a:lnTo>
                <a:lnTo>
                  <a:pt x="6949440" y="113436"/>
                </a:lnTo>
                <a:lnTo>
                  <a:pt x="6949440" y="115328"/>
                </a:lnTo>
                <a:lnTo>
                  <a:pt x="0" y="115328"/>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sp>
        <p:nvSpPr>
          <p:cNvPr id="33" name="Rectangle 28">
            <a:extLst>
              <a:ext uri="{FF2B5EF4-FFF2-40B4-BE49-F238E27FC236}">
                <a16:creationId xmlns:a16="http://schemas.microsoft.com/office/drawing/2014/main" id="{49D3827C-5D82-424E-95DF-A892D870ED0E}"/>
              </a:ext>
            </a:extLst>
          </p:cNvPr>
          <p:cNvSpPr/>
          <p:nvPr/>
        </p:nvSpPr>
        <p:spPr bwMode="gray">
          <a:xfrm flipH="1" flipV="1">
            <a:off x="9304338" y="762000"/>
            <a:ext cx="2887662" cy="153988"/>
          </a:xfrm>
          <a:custGeom>
            <a:avLst/>
            <a:gdLst/>
            <a:ahLst/>
            <a:cxnLst/>
            <a:rect l="l" t="t" r="r" b="b"/>
            <a:pathLst>
              <a:path w="2165300" h="115328">
                <a:moveTo>
                  <a:pt x="2165300" y="115328"/>
                </a:moveTo>
                <a:lnTo>
                  <a:pt x="0" y="115328"/>
                </a:lnTo>
                <a:lnTo>
                  <a:pt x="0" y="0"/>
                </a:lnTo>
                <a:lnTo>
                  <a:pt x="2056482" y="0"/>
                </a:lnTo>
                <a:lnTo>
                  <a:pt x="2165300" y="113436"/>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bg1"/>
              </a:solidFill>
            </a:endParaRPr>
          </a:p>
        </p:txBody>
      </p:sp>
      <p:cxnSp>
        <p:nvCxnSpPr>
          <p:cNvPr id="36" name="Straight Connector 35">
            <a:extLst>
              <a:ext uri="{FF2B5EF4-FFF2-40B4-BE49-F238E27FC236}">
                <a16:creationId xmlns:a16="http://schemas.microsoft.com/office/drawing/2014/main" id="{64EB9E94-9F79-44FE-A33C-8C057E122006}"/>
              </a:ext>
            </a:extLst>
          </p:cNvPr>
          <p:cNvCxnSpPr/>
          <p:nvPr/>
        </p:nvCxnSpPr>
        <p:spPr bwMode="gray">
          <a:xfrm>
            <a:off x="0" y="6092825"/>
            <a:ext cx="12204700" cy="0"/>
          </a:xfrm>
          <a:prstGeom prst="line">
            <a:avLst/>
          </a:prstGeom>
          <a:ln w="9525" cmpd="sng">
            <a:solidFill>
              <a:srgbClr val="A7A8AA"/>
            </a:solidFill>
          </a:ln>
          <a:effectLst/>
        </p:spPr>
        <p:style>
          <a:lnRef idx="2">
            <a:schemeClr val="accent1"/>
          </a:lnRef>
          <a:fillRef idx="0">
            <a:schemeClr val="accent1"/>
          </a:fillRef>
          <a:effectRef idx="1">
            <a:schemeClr val="accent1"/>
          </a:effectRef>
          <a:fontRef idx="minor">
            <a:schemeClr val="tx1"/>
          </a:fontRef>
        </p:style>
      </p:cxnSp>
      <p:sp>
        <p:nvSpPr>
          <p:cNvPr id="1033" name="Text Placeholder 36">
            <a:extLst>
              <a:ext uri="{FF2B5EF4-FFF2-40B4-BE49-F238E27FC236}">
                <a16:creationId xmlns:a16="http://schemas.microsoft.com/office/drawing/2014/main" id="{B2E100F8-4837-43D4-853F-6CEE46C88186}"/>
              </a:ext>
            </a:extLst>
          </p:cNvPr>
          <p:cNvSpPr>
            <a:spLocks noGrp="1" noChangeArrowheads="1"/>
          </p:cNvSpPr>
          <p:nvPr>
            <p:ph type="body" idx="1"/>
          </p:nvPr>
        </p:nvSpPr>
        <p:spPr bwMode="auto">
          <a:xfrm>
            <a:off x="609600" y="1317625"/>
            <a:ext cx="109728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413131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hf hdr="0" ftr="0" dt="0"/>
  <p:txStyles>
    <p:titleStyle>
      <a:lvl1pPr algn="l" defTabSz="608013" rtl="0" eaLnBrk="0" fontAlgn="base" hangingPunct="0">
        <a:lnSpc>
          <a:spcPct val="85000"/>
        </a:lnSpc>
        <a:spcBef>
          <a:spcPct val="0"/>
        </a:spcBef>
        <a:spcAft>
          <a:spcPct val="0"/>
        </a:spcAft>
        <a:defRPr sz="2400" b="1" kern="1200">
          <a:solidFill>
            <a:schemeClr val="tx2"/>
          </a:solidFill>
          <a:latin typeface="+mj-lt"/>
          <a:ea typeface="+mj-ea"/>
          <a:cs typeface="+mj-cs"/>
        </a:defRPr>
      </a:lvl1pPr>
      <a:lvl2pPr algn="l" defTabSz="608013" rtl="0" eaLnBrk="0" fontAlgn="base" hangingPunct="0">
        <a:lnSpc>
          <a:spcPct val="85000"/>
        </a:lnSpc>
        <a:spcBef>
          <a:spcPct val="0"/>
        </a:spcBef>
        <a:spcAft>
          <a:spcPct val="0"/>
        </a:spcAft>
        <a:defRPr sz="2400" b="1">
          <a:solidFill>
            <a:schemeClr val="tx2"/>
          </a:solidFill>
          <a:latin typeface="Arial" panose="020B0604020202020204" pitchFamily="34" charset="0"/>
        </a:defRPr>
      </a:lvl2pPr>
      <a:lvl3pPr algn="l" defTabSz="608013" rtl="0" eaLnBrk="0" fontAlgn="base" hangingPunct="0">
        <a:lnSpc>
          <a:spcPct val="85000"/>
        </a:lnSpc>
        <a:spcBef>
          <a:spcPct val="0"/>
        </a:spcBef>
        <a:spcAft>
          <a:spcPct val="0"/>
        </a:spcAft>
        <a:defRPr sz="2400" b="1">
          <a:solidFill>
            <a:schemeClr val="tx2"/>
          </a:solidFill>
          <a:latin typeface="Arial" panose="020B0604020202020204" pitchFamily="34" charset="0"/>
        </a:defRPr>
      </a:lvl3pPr>
      <a:lvl4pPr algn="l" defTabSz="608013" rtl="0" eaLnBrk="0" fontAlgn="base" hangingPunct="0">
        <a:lnSpc>
          <a:spcPct val="85000"/>
        </a:lnSpc>
        <a:spcBef>
          <a:spcPct val="0"/>
        </a:spcBef>
        <a:spcAft>
          <a:spcPct val="0"/>
        </a:spcAft>
        <a:defRPr sz="2400" b="1">
          <a:solidFill>
            <a:schemeClr val="tx2"/>
          </a:solidFill>
          <a:latin typeface="Arial" panose="020B0604020202020204" pitchFamily="34" charset="0"/>
        </a:defRPr>
      </a:lvl4pPr>
      <a:lvl5pPr algn="l" defTabSz="608013" rtl="0" eaLnBrk="0" fontAlgn="base" hangingPunct="0">
        <a:lnSpc>
          <a:spcPct val="85000"/>
        </a:lnSpc>
        <a:spcBef>
          <a:spcPct val="0"/>
        </a:spcBef>
        <a:spcAft>
          <a:spcPct val="0"/>
        </a:spcAft>
        <a:defRPr sz="2400" b="1">
          <a:solidFill>
            <a:schemeClr val="tx2"/>
          </a:solidFill>
          <a:latin typeface="Arial" panose="020B0604020202020204" pitchFamily="34" charset="0"/>
        </a:defRPr>
      </a:lvl5pPr>
      <a:lvl6pPr marL="457200" algn="l" defTabSz="608013" rtl="0" fontAlgn="base">
        <a:lnSpc>
          <a:spcPct val="85000"/>
        </a:lnSpc>
        <a:spcBef>
          <a:spcPct val="0"/>
        </a:spcBef>
        <a:spcAft>
          <a:spcPct val="0"/>
        </a:spcAft>
        <a:defRPr sz="2400" b="1">
          <a:solidFill>
            <a:schemeClr val="tx2"/>
          </a:solidFill>
          <a:latin typeface="Arial" panose="020B0604020202020204" pitchFamily="34" charset="0"/>
        </a:defRPr>
      </a:lvl6pPr>
      <a:lvl7pPr marL="914400" algn="l" defTabSz="608013" rtl="0" fontAlgn="base">
        <a:lnSpc>
          <a:spcPct val="85000"/>
        </a:lnSpc>
        <a:spcBef>
          <a:spcPct val="0"/>
        </a:spcBef>
        <a:spcAft>
          <a:spcPct val="0"/>
        </a:spcAft>
        <a:defRPr sz="2400" b="1">
          <a:solidFill>
            <a:schemeClr val="tx2"/>
          </a:solidFill>
          <a:latin typeface="Arial" panose="020B0604020202020204" pitchFamily="34" charset="0"/>
        </a:defRPr>
      </a:lvl7pPr>
      <a:lvl8pPr marL="1371600" algn="l" defTabSz="608013" rtl="0" fontAlgn="base">
        <a:lnSpc>
          <a:spcPct val="85000"/>
        </a:lnSpc>
        <a:spcBef>
          <a:spcPct val="0"/>
        </a:spcBef>
        <a:spcAft>
          <a:spcPct val="0"/>
        </a:spcAft>
        <a:defRPr sz="2400" b="1">
          <a:solidFill>
            <a:schemeClr val="tx2"/>
          </a:solidFill>
          <a:latin typeface="Arial" panose="020B0604020202020204" pitchFamily="34" charset="0"/>
        </a:defRPr>
      </a:lvl8pPr>
      <a:lvl9pPr marL="1828800" algn="l" defTabSz="608013" rtl="0" fontAlgn="base">
        <a:lnSpc>
          <a:spcPct val="85000"/>
        </a:lnSpc>
        <a:spcBef>
          <a:spcPct val="0"/>
        </a:spcBef>
        <a:spcAft>
          <a:spcPct val="0"/>
        </a:spcAft>
        <a:defRPr sz="2400" b="1">
          <a:solidFill>
            <a:schemeClr val="tx2"/>
          </a:solidFill>
          <a:latin typeface="Arial" panose="020B0604020202020204" pitchFamily="34" charset="0"/>
        </a:defRPr>
      </a:lvl9pPr>
    </p:titleStyle>
    <p:bodyStyle>
      <a:lvl1pPr algn="l" defTabSz="608013" rtl="0" eaLnBrk="0" fontAlgn="base" hangingPunct="0">
        <a:lnSpc>
          <a:spcPct val="105000"/>
        </a:lnSpc>
        <a:spcBef>
          <a:spcPts val="1200"/>
        </a:spcBef>
        <a:spcAft>
          <a:spcPct val="0"/>
        </a:spcAft>
        <a:buClr>
          <a:srgbClr val="37BAAB"/>
        </a:buClr>
        <a:buFont typeface="Arial" panose="020B0604020202020204" pitchFamily="34" charset="0"/>
        <a:defRPr lang="en-US" b="1" kern="1200" dirty="0">
          <a:solidFill>
            <a:schemeClr val="tx2"/>
          </a:solidFill>
          <a:latin typeface="+mn-lt"/>
          <a:ea typeface="+mn-ea"/>
          <a:cs typeface="+mn-cs"/>
        </a:defRPr>
      </a:lvl1pPr>
      <a:lvl2pPr algn="l" defTabSz="608013" rtl="0" eaLnBrk="0" fontAlgn="base" hangingPunct="0">
        <a:lnSpc>
          <a:spcPct val="105000"/>
        </a:lnSpc>
        <a:spcBef>
          <a:spcPts val="1200"/>
        </a:spcBef>
        <a:spcAft>
          <a:spcPct val="0"/>
        </a:spcAft>
        <a:buClr>
          <a:srgbClr val="141B4D"/>
        </a:buClr>
        <a:buSzPct val="115000"/>
        <a:defRPr lang="en-US" kern="1200" dirty="0">
          <a:solidFill>
            <a:schemeClr val="tx2"/>
          </a:solidFill>
          <a:latin typeface="+mn-lt"/>
          <a:ea typeface="+mn-ea"/>
          <a:cs typeface="+mn-cs"/>
        </a:defRPr>
      </a:lvl2pPr>
      <a:lvl3pPr indent="-182563" algn="l" defTabSz="608013" rtl="0" eaLnBrk="0" fontAlgn="base" hangingPunct="0">
        <a:lnSpc>
          <a:spcPct val="105000"/>
        </a:lnSpc>
        <a:spcBef>
          <a:spcPts val="400"/>
        </a:spcBef>
        <a:spcAft>
          <a:spcPct val="0"/>
        </a:spcAft>
        <a:buFont typeface="Arial" panose="020B0604020202020204" pitchFamily="34" charset="0"/>
        <a:buChar char="•"/>
        <a:defRPr kern="1200">
          <a:solidFill>
            <a:schemeClr val="tx2"/>
          </a:solidFill>
          <a:latin typeface="+mn-lt"/>
          <a:ea typeface="+mn-ea"/>
          <a:cs typeface="+mn-cs"/>
        </a:defRPr>
      </a:lvl3pPr>
      <a:lvl4pPr marL="365125" indent="-182563" algn="l" defTabSz="608013" rtl="0" eaLnBrk="0" fontAlgn="base" hangingPunct="0">
        <a:lnSpc>
          <a:spcPct val="105000"/>
        </a:lnSpc>
        <a:spcBef>
          <a:spcPts val="400"/>
        </a:spcBef>
        <a:spcAft>
          <a:spcPct val="0"/>
        </a:spcAft>
        <a:buClr>
          <a:schemeClr val="tx2"/>
        </a:buClr>
        <a:buFont typeface="Times New Roman" panose="02020603050405020304" pitchFamily="18" charset="0"/>
        <a:buChar char="–"/>
        <a:defRPr sz="1600" kern="1200">
          <a:solidFill>
            <a:schemeClr val="tx2"/>
          </a:solidFill>
          <a:latin typeface="+mn-lt"/>
          <a:ea typeface="+mn-ea"/>
          <a:cs typeface="+mn-cs"/>
        </a:defRPr>
      </a:lvl4pPr>
      <a:lvl5pPr marL="547688" indent="-182563" algn="l" defTabSz="608013" rtl="0" eaLnBrk="0" fontAlgn="base" hangingPunct="0">
        <a:lnSpc>
          <a:spcPct val="105000"/>
        </a:lnSpc>
        <a:spcBef>
          <a:spcPts val="400"/>
        </a:spcBef>
        <a:spcAft>
          <a:spcPct val="0"/>
        </a:spcAft>
        <a:buFont typeface="Arial" panose="020B0604020202020204" pitchFamily="34" charset="0"/>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5/17/2023</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310872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E93A3-4766-2AF7-021A-D81A9589849F}"/>
              </a:ext>
            </a:extLst>
          </p:cNvPr>
          <p:cNvSpPr/>
          <p:nvPr userDrawn="1"/>
        </p:nvSpPr>
        <p:spPr>
          <a:xfrm>
            <a:off x="-1" y="-123825"/>
            <a:ext cx="12192001" cy="6553200"/>
          </a:xfrm>
          <a:prstGeom prst="rect">
            <a:avLst/>
          </a:prstGeom>
          <a:solidFill>
            <a:srgbClr val="ECECE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Click to edit headline title"/>
          <p:cNvSpPr txBox="1">
            <a:spLocks noGrp="1"/>
          </p:cNvSpPr>
          <p:nvPr>
            <p:ph type="title" hasCustomPrompt="1"/>
          </p:nvPr>
        </p:nvSpPr>
        <p:spPr>
          <a:xfrm>
            <a:off x="380999" y="0"/>
            <a:ext cx="11418889" cy="1175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dirty="0"/>
              <a:t>Click to edit headline title</a:t>
            </a:r>
          </a:p>
        </p:txBody>
      </p:sp>
      <p:sp>
        <p:nvSpPr>
          <p:cNvPr id="4" name="Body Level One…"/>
          <p:cNvSpPr txBox="1">
            <a:spLocks noGrp="1"/>
          </p:cNvSpPr>
          <p:nvPr>
            <p:ph type="body" idx="1" hasCustomPrompt="1"/>
          </p:nvPr>
        </p:nvSpPr>
        <p:spPr>
          <a:xfrm>
            <a:off x="515937" y="2092325"/>
            <a:ext cx="7366001" cy="42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Click to edit contents</a:t>
            </a:r>
          </a:p>
          <a:p>
            <a:pPr lvl="1"/>
            <a:endParaRPr/>
          </a:p>
          <a:p>
            <a:pPr lvl="2"/>
            <a:endParaRPr/>
          </a:p>
          <a:p>
            <a:pPr lvl="3"/>
            <a:endParaRPr/>
          </a:p>
          <a:p>
            <a:pPr lvl="4"/>
            <a:endParaRPr/>
          </a:p>
        </p:txBody>
      </p:sp>
      <p:sp>
        <p:nvSpPr>
          <p:cNvPr id="5" name="Rectangle"/>
          <p:cNvSpPr/>
          <p:nvPr/>
        </p:nvSpPr>
        <p:spPr>
          <a:xfrm>
            <a:off x="0" y="6210300"/>
            <a:ext cx="12192000" cy="792294"/>
          </a:xfrm>
          <a:prstGeom prst="rect">
            <a:avLst/>
          </a:prstGeom>
          <a:solidFill>
            <a:srgbClr val="AA182C"/>
          </a:solidFill>
          <a:ln w="12700">
            <a:miter lim="400000"/>
          </a:ln>
        </p:spPr>
        <p:txBody>
          <a:bodyPr lIns="45718" tIns="45718" rIns="45718" bIns="45718" anchor="ctr"/>
          <a:lstStyle/>
          <a:p>
            <a:pPr indent="457200">
              <a:defRPr>
                <a:latin typeface="Jost"/>
                <a:ea typeface="Jost"/>
                <a:cs typeface="Jost"/>
                <a:sym typeface="Jost"/>
              </a:defRPr>
            </a:pPr>
            <a:endParaRPr/>
          </a:p>
        </p:txBody>
      </p:sp>
      <p:sp>
        <p:nvSpPr>
          <p:cNvPr id="6" name="Footer Placeholder 4"/>
          <p:cNvSpPr txBox="1"/>
          <p:nvPr/>
        </p:nvSpPr>
        <p:spPr>
          <a:xfrm>
            <a:off x="832484" y="6690995"/>
            <a:ext cx="10546081"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rPr sz="1100" dirty="0"/>
              <a:t>ARIAS•U.S. 2023 Spring Conference | May 17-19, 2023 | Amelia Island, FL | www.arias-us.org</a:t>
            </a:r>
          </a:p>
        </p:txBody>
      </p:sp>
      <p:pic>
        <p:nvPicPr>
          <p:cNvPr id="7" name="ARIAS-logo_WHITE.pdf" descr="ARIAS-logo_WHITE.pdf"/>
          <p:cNvPicPr>
            <a:picLocks noChangeAspect="1"/>
          </p:cNvPicPr>
          <p:nvPr/>
        </p:nvPicPr>
        <p:blipFill>
          <a:blip r:embed="rId8"/>
          <a:stretch>
            <a:fillRect/>
          </a:stretch>
        </p:blipFill>
        <p:spPr>
          <a:xfrm>
            <a:off x="5734050" y="6353850"/>
            <a:ext cx="723900" cy="303264"/>
          </a:xfrm>
          <a:prstGeom prst="rect">
            <a:avLst/>
          </a:prstGeom>
          <a:ln w="12700">
            <a:miter lim="400000"/>
          </a:ln>
        </p:spPr>
      </p:pic>
      <p:sp>
        <p:nvSpPr>
          <p:cNvPr id="8" name="Slide Number"/>
          <p:cNvSpPr txBox="1">
            <a:spLocks noGrp="1"/>
          </p:cNvSpPr>
          <p:nvPr>
            <p:ph type="sldNum" sz="quarter" idx="2"/>
          </p:nvPr>
        </p:nvSpPr>
        <p:spPr>
          <a:xfrm>
            <a:off x="11799888" y="6675606"/>
            <a:ext cx="275071" cy="276995"/>
          </a:xfrm>
          <a:prstGeom prst="rect">
            <a:avLst/>
          </a:prstGeom>
          <a:ln w="12700">
            <a:miter lim="400000"/>
          </a:ln>
        </p:spPr>
        <p:txBody>
          <a:bodyPr wrap="square" lIns="45718" tIns="45718" rIns="45718" bIns="45718" anchor="ctr">
            <a:spAutoFit/>
          </a:bodyPr>
          <a:lstStyle>
            <a:lvl1pPr algn="r">
              <a:defRPr sz="1200">
                <a:solidFill>
                  <a:schemeClr val="bg1"/>
                </a:solidFill>
                <a:latin typeface="Jost"/>
                <a:ea typeface="Jost"/>
                <a:cs typeface="Jost"/>
                <a:sym typeface="Jost"/>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9799547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ransition spd="med"/>
  <p:hf hdr="0" ftr="0" dt="0"/>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rgbClr val="AA182C"/>
          </a:solidFill>
          <a:uFillTx/>
          <a:latin typeface="Century Gothic"/>
          <a:ea typeface="Century Gothic"/>
          <a:cs typeface="Century Gothic"/>
          <a:sym typeface="Century Gothic"/>
        </a:defRPr>
      </a:lvl9pPr>
    </p:titleStyle>
    <p:bodyStyle>
      <a:lvl1pPr marL="0" marR="0" indent="0" algn="l" defTabSz="457200" latinLnBrk="0">
        <a:lnSpc>
          <a:spcPct val="100000"/>
        </a:lnSpc>
        <a:spcBef>
          <a:spcPts val="400"/>
        </a:spcBef>
        <a:spcAft>
          <a:spcPts val="0"/>
        </a:spcAft>
        <a:buClrTx/>
        <a:buSzTx/>
        <a:buFontTx/>
        <a:buNone/>
        <a:tabLst/>
        <a:defRPr sz="2400" b="0" i="0" u="none" strike="noStrike" cap="none" spc="0" baseline="0">
          <a:solidFill>
            <a:schemeClr val="accent2"/>
          </a:solidFill>
          <a:uFillTx/>
          <a:latin typeface="Century Gothic"/>
          <a:ea typeface="Century Gothic"/>
          <a:cs typeface="Century Gothic"/>
          <a:sym typeface="Century Gothic"/>
        </a:defRPr>
      </a:lvl1pPr>
      <a:lvl2pPr marL="947057" marR="0" indent="-489857"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2pPr>
      <a:lvl3pPr marL="1306284" marR="0" indent="-391884"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3pPr>
      <a:lvl4pPr marL="1763484" marR="0" indent="-391884"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4pPr>
      <a:lvl5pPr marL="2318656" marR="0" indent="-489856"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5pPr>
      <a:lvl6pPr marL="2560320" marR="0" indent="-274320"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6pPr>
      <a:lvl7pPr marL="3017520" marR="0" indent="-274320"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7pPr>
      <a:lvl8pPr marL="3474720" marR="0" indent="-274320"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8pPr>
      <a:lvl9pPr marL="3931920" marR="0" indent="-274320" algn="l" defTabSz="457200" latinLnBrk="0">
        <a:lnSpc>
          <a:spcPct val="100000"/>
        </a:lnSpc>
        <a:spcBef>
          <a:spcPts val="400"/>
        </a:spcBef>
        <a:spcAft>
          <a:spcPts val="0"/>
        </a:spcAft>
        <a:buClrTx/>
        <a:buSzPct val="100000"/>
        <a:buFontTx/>
        <a:buChar char="•"/>
        <a:tabLst/>
        <a:defRPr sz="2400" b="0" i="0" u="none" strike="noStrike" cap="none" spc="0" baseline="0">
          <a:solidFill>
            <a:schemeClr val="accent2"/>
          </a:solidFill>
          <a:uFillTx/>
          <a:latin typeface="Century Gothic"/>
          <a:ea typeface="Century Gothic"/>
          <a:cs typeface="Century Gothic"/>
          <a:sym typeface="Century Gothic"/>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3840">
          <p15:clr>
            <a:srgbClr val="F26B43"/>
          </p15:clr>
        </p15:guide>
        <p15:guide id="4" pos="7440">
          <p15:clr>
            <a:srgbClr val="F26B43"/>
          </p15:clr>
        </p15:guide>
        <p15:guide id="5" orient="horz" pos="768">
          <p15:clr>
            <a:srgbClr val="F26B43"/>
          </p15:clr>
        </p15:guide>
        <p15:guide id="6"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7.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19E144-4D91-6A2A-139D-49401EB0A940}"/>
              </a:ext>
            </a:extLst>
          </p:cNvPr>
          <p:cNvSpPr>
            <a:spLocks noGrp="1" noChangeArrowheads="1"/>
          </p:cNvSpPr>
          <p:nvPr>
            <p:ph type="ctrTitle"/>
          </p:nvPr>
        </p:nvSpPr>
        <p:spPr>
          <a:xfrm>
            <a:off x="609601" y="533401"/>
            <a:ext cx="8130362" cy="4282017"/>
          </a:xfrm>
        </p:spPr>
        <p:txBody>
          <a:bodyPr/>
          <a:lstStyle/>
          <a:p>
            <a:pPr eaLnBrk="1" hangingPunct="1"/>
            <a:r>
              <a:rPr lang="en-US" altLang="en-US" sz="4800" dirty="0" smtClean="0"/>
              <a:t>Baltic </a:t>
            </a:r>
            <a:r>
              <a:rPr lang="en-US" altLang="en-US" sz="4800" dirty="0" err="1" smtClean="0"/>
              <a:t>Re’s</a:t>
            </a:r>
            <a:r>
              <a:rPr lang="en-US" altLang="en-US" sz="4800" dirty="0" smtClean="0"/>
              <a:t> Closing Argument</a:t>
            </a:r>
            <a:r>
              <a:rPr lang="en-US" altLang="en-US" sz="5867" dirty="0"/>
              <a:t/>
            </a:r>
            <a:br>
              <a:rPr lang="en-US" altLang="en-US" sz="5867" dirty="0"/>
            </a:br>
            <a:endParaRPr lang="en-US" altLang="en-US" sz="4800" dirty="0"/>
          </a:p>
        </p:txBody>
      </p:sp>
      <p:sp>
        <p:nvSpPr>
          <p:cNvPr id="7" name="Subtitle 2">
            <a:extLst>
              <a:ext uri="{FF2B5EF4-FFF2-40B4-BE49-F238E27FC236}">
                <a16:creationId xmlns:a16="http://schemas.microsoft.com/office/drawing/2014/main" id="{AB58AFB6-A124-85AB-FC4D-629C50FDE39F}"/>
              </a:ext>
            </a:extLst>
          </p:cNvPr>
          <p:cNvSpPr>
            <a:spLocks noGrp="1" noChangeArrowheads="1"/>
          </p:cNvSpPr>
          <p:nvPr>
            <p:ph type="subTitle" idx="1"/>
          </p:nvPr>
        </p:nvSpPr>
        <p:spPr>
          <a:xfrm>
            <a:off x="609601" y="4815418"/>
            <a:ext cx="7404100" cy="1287463"/>
          </a:xfrm>
        </p:spPr>
        <p:txBody>
          <a:bodyPr/>
          <a:lstStyle/>
          <a:p>
            <a:pPr eaLnBrk="1" hangingPunct="1">
              <a:spcAft>
                <a:spcPct val="0"/>
              </a:spcAft>
            </a:pPr>
            <a:r>
              <a:rPr altLang="en-US" dirty="0"/>
              <a:t>In the Arbitration between Baltic Reinsurance Co., Ltd. and The Atlantic &amp; Pacific Assurance Co.</a:t>
            </a:r>
          </a:p>
        </p:txBody>
      </p:sp>
      <p:pic>
        <p:nvPicPr>
          <p:cNvPr id="8" name="Picture 7">
            <a:extLst>
              <a:ext uri="{FF2B5EF4-FFF2-40B4-BE49-F238E27FC236}">
                <a16:creationId xmlns:a16="http://schemas.microsoft.com/office/drawing/2014/main" id="{B829F386-5942-42BC-9D7C-35D9F0DC6CD6}"/>
              </a:ext>
            </a:extLst>
          </p:cNvPr>
          <p:cNvPicPr>
            <a:picLocks noChangeAspect="1"/>
          </p:cNvPicPr>
          <p:nvPr/>
        </p:nvPicPr>
        <p:blipFill>
          <a:blip r:embed="rId2"/>
          <a:stretch>
            <a:fillRect/>
          </a:stretch>
        </p:blipFill>
        <p:spPr>
          <a:xfrm>
            <a:off x="9281446" y="292230"/>
            <a:ext cx="2875404" cy="910928"/>
          </a:xfrm>
          <a:prstGeom prst="rect">
            <a:avLst/>
          </a:prstGeom>
        </p:spPr>
      </p:pic>
      <p:sp>
        <p:nvSpPr>
          <p:cNvPr id="2" name="Rectangle 1">
            <a:extLst>
              <a:ext uri="{FF2B5EF4-FFF2-40B4-BE49-F238E27FC236}">
                <a16:creationId xmlns:a16="http://schemas.microsoft.com/office/drawing/2014/main" id="{720CAF84-9602-A503-8267-865394D20A97}"/>
              </a:ext>
            </a:extLst>
          </p:cNvPr>
          <p:cNvSpPr/>
          <p:nvPr/>
        </p:nvSpPr>
        <p:spPr bwMode="gray">
          <a:xfrm>
            <a:off x="9386889" y="3957639"/>
            <a:ext cx="2805112" cy="290036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4" name="Right Triangle 3">
            <a:extLst>
              <a:ext uri="{FF2B5EF4-FFF2-40B4-BE49-F238E27FC236}">
                <a16:creationId xmlns:a16="http://schemas.microsoft.com/office/drawing/2014/main" id="{B04A5A99-4255-939C-60A7-9FB06AAC2183}"/>
              </a:ext>
            </a:extLst>
          </p:cNvPr>
          <p:cNvSpPr/>
          <p:nvPr/>
        </p:nvSpPr>
        <p:spPr bwMode="gray">
          <a:xfrm>
            <a:off x="9386889" y="1157288"/>
            <a:ext cx="2805111" cy="280035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69898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31804-2136-C89D-FE78-6B2749181EA8}"/>
              </a:ext>
            </a:extLst>
          </p:cNvPr>
          <p:cNvSpPr>
            <a:spLocks noGrp="1"/>
          </p:cNvSpPr>
          <p:nvPr>
            <p:ph sz="quarter" idx="13"/>
          </p:nvPr>
        </p:nvSpPr>
        <p:spPr/>
        <p:txBody>
          <a:bodyPr/>
          <a:lstStyle/>
          <a:p>
            <a:endParaRPr lang="en-US" dirty="0"/>
          </a:p>
        </p:txBody>
      </p:sp>
      <p:sp>
        <p:nvSpPr>
          <p:cNvPr id="3" name="Title 2">
            <a:extLst>
              <a:ext uri="{FF2B5EF4-FFF2-40B4-BE49-F238E27FC236}">
                <a16:creationId xmlns:a16="http://schemas.microsoft.com/office/drawing/2014/main" id="{1C2B9423-FC8D-D553-1EF0-644717D5BC14}"/>
              </a:ext>
            </a:extLst>
          </p:cNvPr>
          <p:cNvSpPr>
            <a:spLocks noGrp="1"/>
          </p:cNvSpPr>
          <p:nvPr>
            <p:ph type="title"/>
          </p:nvPr>
        </p:nvSpPr>
        <p:spPr/>
        <p:txBody>
          <a:bodyPr/>
          <a:lstStyle/>
          <a:p>
            <a:r>
              <a:rPr lang="en-US" dirty="0" smtClean="0"/>
              <a:t>A&amp;P Breached the Treaty’s Broad Notice Provision</a:t>
            </a:r>
            <a:endParaRPr lang="en-US" dirty="0"/>
          </a:p>
        </p:txBody>
      </p:sp>
      <p:sp>
        <p:nvSpPr>
          <p:cNvPr id="4" name="Slide Number Placeholder 3">
            <a:extLst>
              <a:ext uri="{FF2B5EF4-FFF2-40B4-BE49-F238E27FC236}">
                <a16:creationId xmlns:a16="http://schemas.microsoft.com/office/drawing/2014/main" id="{FE85C093-3153-D4CB-351C-92D0CF6FC27D}"/>
              </a:ext>
            </a:extLst>
          </p:cNvPr>
          <p:cNvSpPr>
            <a:spLocks noGrp="1"/>
          </p:cNvSpPr>
          <p:nvPr>
            <p:ph type="sldNum" sz="quarter" idx="14"/>
          </p:nvPr>
        </p:nvSpPr>
        <p:spPr/>
        <p:txBody>
          <a:bodyPr/>
          <a:lstStyle/>
          <a:p>
            <a:pPr>
              <a:defRPr/>
            </a:pPr>
            <a:fld id="{8E616325-709B-4D53-9C97-50D22A47AC22}" type="slidenum">
              <a:rPr lang="en-US" smtClean="0"/>
              <a:pPr>
                <a:defRPr/>
              </a:pPr>
              <a:t>10</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
        <p:nvSpPr>
          <p:cNvPr id="6" name="Rectangle 5">
            <a:extLst>
              <a:ext uri="{FF2B5EF4-FFF2-40B4-BE49-F238E27FC236}">
                <a16:creationId xmlns:a16="http://schemas.microsoft.com/office/drawing/2014/main" id="{81BFD746-F680-BF3C-43F8-F62785A54464}"/>
              </a:ext>
            </a:extLst>
          </p:cNvPr>
          <p:cNvSpPr/>
          <p:nvPr/>
        </p:nvSpPr>
        <p:spPr bwMode="gray">
          <a:xfrm>
            <a:off x="9451181" y="762000"/>
            <a:ext cx="2740819" cy="15478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9" name="Right Triangle 8">
            <a:extLst>
              <a:ext uri="{FF2B5EF4-FFF2-40B4-BE49-F238E27FC236}">
                <a16:creationId xmlns:a16="http://schemas.microsoft.com/office/drawing/2014/main" id="{ED56E042-D15F-574A-AA71-7C41BCB67D40}"/>
              </a:ext>
            </a:extLst>
          </p:cNvPr>
          <p:cNvSpPr/>
          <p:nvPr/>
        </p:nvSpPr>
        <p:spPr bwMode="gray">
          <a:xfrm rot="5400000" flipV="1">
            <a:off x="9297941" y="763539"/>
            <a:ext cx="154780" cy="15170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7" name="Picture 6"/>
          <p:cNvPicPr>
            <a:picLocks noChangeAspect="1"/>
          </p:cNvPicPr>
          <p:nvPr/>
        </p:nvPicPr>
        <p:blipFill>
          <a:blip r:embed="rId3"/>
          <a:stretch>
            <a:fillRect/>
          </a:stretch>
        </p:blipFill>
        <p:spPr>
          <a:xfrm>
            <a:off x="978011" y="1574799"/>
            <a:ext cx="9298104" cy="4124419"/>
          </a:xfrm>
          <a:prstGeom prst="rect">
            <a:avLst/>
          </a:prstGeom>
        </p:spPr>
      </p:pic>
      <p:sp>
        <p:nvSpPr>
          <p:cNvPr id="8" name="TextBox 7"/>
          <p:cNvSpPr txBox="1"/>
          <p:nvPr/>
        </p:nvSpPr>
        <p:spPr>
          <a:xfrm>
            <a:off x="11356045" y="5919057"/>
            <a:ext cx="461176" cy="153888"/>
          </a:xfrm>
          <a:prstGeom prst="rect">
            <a:avLst/>
          </a:prstGeom>
          <a:noFill/>
        </p:spPr>
        <p:txBody>
          <a:bodyPr wrap="square" lIns="0" tIns="0" rIns="0" bIns="0" rtlCol="0">
            <a:spAutoFit/>
          </a:bodyPr>
          <a:lstStyle/>
          <a:p>
            <a:r>
              <a:rPr lang="en-US" sz="1000" dirty="0" smtClean="0"/>
              <a:t>00034</a:t>
            </a:r>
          </a:p>
        </p:txBody>
      </p:sp>
    </p:spTree>
    <p:extLst>
      <p:ext uri="{BB962C8B-B14F-4D97-AF65-F5344CB8AC3E}">
        <p14:creationId xmlns:p14="http://schemas.microsoft.com/office/powerpoint/2010/main" val="293295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31804-2136-C89D-FE78-6B2749181EA8}"/>
              </a:ext>
            </a:extLst>
          </p:cNvPr>
          <p:cNvSpPr>
            <a:spLocks noGrp="1"/>
          </p:cNvSpPr>
          <p:nvPr>
            <p:ph sz="quarter" idx="13"/>
          </p:nvPr>
        </p:nvSpPr>
        <p:spPr>
          <a:xfrm>
            <a:off x="600323" y="1299961"/>
            <a:ext cx="10972800" cy="4550664"/>
          </a:xfrm>
        </p:spPr>
        <p:txBody>
          <a:bodyPr/>
          <a:lstStyle/>
          <a:p>
            <a:r>
              <a:rPr lang="en-US" dirty="0" smtClean="0"/>
              <a:t>Add screen shot of Park Place explanation</a:t>
            </a:r>
            <a:endParaRPr lang="en-US" dirty="0"/>
          </a:p>
        </p:txBody>
      </p:sp>
      <p:sp>
        <p:nvSpPr>
          <p:cNvPr id="3" name="Title 2">
            <a:extLst>
              <a:ext uri="{FF2B5EF4-FFF2-40B4-BE49-F238E27FC236}">
                <a16:creationId xmlns:a16="http://schemas.microsoft.com/office/drawing/2014/main" id="{1C2B9423-FC8D-D553-1EF0-644717D5BC14}"/>
              </a:ext>
            </a:extLst>
          </p:cNvPr>
          <p:cNvSpPr>
            <a:spLocks noGrp="1"/>
          </p:cNvSpPr>
          <p:nvPr>
            <p:ph type="title"/>
          </p:nvPr>
        </p:nvSpPr>
        <p:spPr/>
        <p:txBody>
          <a:bodyPr/>
          <a:lstStyle/>
          <a:p>
            <a:r>
              <a:rPr lang="en-US" dirty="0"/>
              <a:t>A&amp;P Breached the Treaty’s Broad Notice Provision</a:t>
            </a:r>
          </a:p>
        </p:txBody>
      </p:sp>
      <p:sp>
        <p:nvSpPr>
          <p:cNvPr id="4" name="Slide Number Placeholder 3">
            <a:extLst>
              <a:ext uri="{FF2B5EF4-FFF2-40B4-BE49-F238E27FC236}">
                <a16:creationId xmlns:a16="http://schemas.microsoft.com/office/drawing/2014/main" id="{FE85C093-3153-D4CB-351C-92D0CF6FC27D}"/>
              </a:ext>
            </a:extLst>
          </p:cNvPr>
          <p:cNvSpPr>
            <a:spLocks noGrp="1"/>
          </p:cNvSpPr>
          <p:nvPr>
            <p:ph type="sldNum" sz="quarter" idx="14"/>
          </p:nvPr>
        </p:nvSpPr>
        <p:spPr/>
        <p:txBody>
          <a:bodyPr/>
          <a:lstStyle/>
          <a:p>
            <a:pPr>
              <a:defRPr/>
            </a:pPr>
            <a:fld id="{8E616325-709B-4D53-9C97-50D22A47AC22}" type="slidenum">
              <a:rPr lang="en-US" smtClean="0"/>
              <a:pPr>
                <a:defRPr/>
              </a:pPr>
              <a:t>11</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
        <p:nvSpPr>
          <p:cNvPr id="6" name="Rectangle 5">
            <a:extLst>
              <a:ext uri="{FF2B5EF4-FFF2-40B4-BE49-F238E27FC236}">
                <a16:creationId xmlns:a16="http://schemas.microsoft.com/office/drawing/2014/main" id="{81BFD746-F680-BF3C-43F8-F62785A54464}"/>
              </a:ext>
            </a:extLst>
          </p:cNvPr>
          <p:cNvSpPr/>
          <p:nvPr/>
        </p:nvSpPr>
        <p:spPr bwMode="gray">
          <a:xfrm>
            <a:off x="9451181" y="762000"/>
            <a:ext cx="2740819" cy="15478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9" name="Right Triangle 8">
            <a:extLst>
              <a:ext uri="{FF2B5EF4-FFF2-40B4-BE49-F238E27FC236}">
                <a16:creationId xmlns:a16="http://schemas.microsoft.com/office/drawing/2014/main" id="{ED56E042-D15F-574A-AA71-7C41BCB67D40}"/>
              </a:ext>
            </a:extLst>
          </p:cNvPr>
          <p:cNvSpPr/>
          <p:nvPr/>
        </p:nvSpPr>
        <p:spPr bwMode="gray">
          <a:xfrm rot="5400000" flipV="1">
            <a:off x="9297941" y="763539"/>
            <a:ext cx="154780" cy="15170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7" name="Picture 6"/>
          <p:cNvPicPr>
            <a:picLocks noChangeAspect="1"/>
          </p:cNvPicPr>
          <p:nvPr/>
        </p:nvPicPr>
        <p:blipFill>
          <a:blip r:embed="rId3"/>
          <a:stretch>
            <a:fillRect/>
          </a:stretch>
        </p:blipFill>
        <p:spPr>
          <a:xfrm>
            <a:off x="294954" y="1059534"/>
            <a:ext cx="9044579" cy="4999360"/>
          </a:xfrm>
          <a:prstGeom prst="rect">
            <a:avLst/>
          </a:prstGeom>
        </p:spPr>
      </p:pic>
      <p:sp>
        <p:nvSpPr>
          <p:cNvPr id="8" name="TextBox 7"/>
          <p:cNvSpPr txBox="1"/>
          <p:nvPr/>
        </p:nvSpPr>
        <p:spPr>
          <a:xfrm>
            <a:off x="11465781" y="5910669"/>
            <a:ext cx="453225" cy="153888"/>
          </a:xfrm>
          <a:prstGeom prst="rect">
            <a:avLst/>
          </a:prstGeom>
          <a:noFill/>
        </p:spPr>
        <p:txBody>
          <a:bodyPr wrap="square" lIns="0" tIns="0" rIns="0" bIns="0" rtlCol="0">
            <a:spAutoFit/>
          </a:bodyPr>
          <a:lstStyle/>
          <a:p>
            <a:r>
              <a:rPr lang="en-US" sz="1000" dirty="0" smtClean="0"/>
              <a:t>00004</a:t>
            </a:r>
          </a:p>
        </p:txBody>
      </p:sp>
    </p:spTree>
    <p:extLst>
      <p:ext uri="{BB962C8B-B14F-4D97-AF65-F5344CB8AC3E}">
        <p14:creationId xmlns:p14="http://schemas.microsoft.com/office/powerpoint/2010/main" val="47508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sz="2400" dirty="0" smtClean="0"/>
              <a:t>Because A&amp;P did not provide Baltic timely notice of the loss, Baltic is not obligated to cover the loss.</a:t>
            </a:r>
          </a:p>
          <a:p>
            <a:pPr marL="285750" indent="-285750">
              <a:buFont typeface="Arial" panose="020B0604020202020204" pitchFamily="34" charset="0"/>
              <a:buChar char="•"/>
            </a:pPr>
            <a:r>
              <a:rPr lang="en-US" sz="2400" dirty="0" smtClean="0"/>
              <a:t>Baltic need not show prejudice.</a:t>
            </a:r>
          </a:p>
          <a:p>
            <a:pPr marL="650875" lvl="3" indent="-285750"/>
            <a:r>
              <a:rPr lang="en-US" sz="2000" b="0" dirty="0" smtClean="0"/>
              <a:t>“[O]</a:t>
            </a:r>
            <a:r>
              <a:rPr lang="en-US" sz="2000" b="0" dirty="0" err="1" smtClean="0"/>
              <a:t>nce</a:t>
            </a:r>
            <a:r>
              <a:rPr lang="en-US" sz="2000" b="0" dirty="0" smtClean="0"/>
              <a:t> </a:t>
            </a:r>
            <a:r>
              <a:rPr lang="en-US" sz="2000" b="0" dirty="0"/>
              <a:t>it is determined that the insurer did not receive reasonable notice of an occurrence or a lawsuit, the policyholder may not recover under the policy, regardless of whether the lack of reasonable notice prejudiced the </a:t>
            </a:r>
            <a:r>
              <a:rPr lang="en-US" sz="2000" b="0" dirty="0" smtClean="0"/>
              <a:t>insurer.</a:t>
            </a:r>
            <a:r>
              <a:rPr lang="en-US" sz="2000" dirty="0" smtClean="0"/>
              <a:t> </a:t>
            </a:r>
            <a:r>
              <a:rPr lang="en-US" sz="2000" b="0" i="1" dirty="0" smtClean="0"/>
              <a:t>Country </a:t>
            </a:r>
            <a:r>
              <a:rPr lang="en-US" sz="2000" b="0" i="1" dirty="0"/>
              <a:t>Mut. Ins. Co. v. Livorsi Marine, Inc.</a:t>
            </a:r>
            <a:r>
              <a:rPr lang="en-US" sz="2000" b="0" dirty="0"/>
              <a:t>, </a:t>
            </a:r>
            <a:r>
              <a:rPr lang="en-US" sz="2000" b="0" dirty="0" smtClean="0"/>
              <a:t>856 </a:t>
            </a:r>
            <a:r>
              <a:rPr lang="en-US" sz="2000" b="0" dirty="0"/>
              <a:t>N.E.2d 338, </a:t>
            </a:r>
            <a:r>
              <a:rPr lang="en-US" sz="2000" b="0" dirty="0" smtClean="0"/>
              <a:t>346 (Ill. 2006).</a:t>
            </a:r>
            <a:endParaRPr lang="en-US" sz="2000" dirty="0"/>
          </a:p>
        </p:txBody>
      </p:sp>
      <p:sp>
        <p:nvSpPr>
          <p:cNvPr id="3" name="Title 2"/>
          <p:cNvSpPr>
            <a:spLocks noGrp="1"/>
          </p:cNvSpPr>
          <p:nvPr>
            <p:ph type="title"/>
          </p:nvPr>
        </p:nvSpPr>
        <p:spPr/>
        <p:txBody>
          <a:bodyPr/>
          <a:lstStyle/>
          <a:p>
            <a:r>
              <a:rPr lang="en-US" dirty="0" smtClean="0"/>
              <a:t>At a Minimum A&amp;P’s Breach Relieves Baltic Re of its Obligation to Pay These Three Claims</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12</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Tree>
    <p:extLst>
      <p:ext uri="{BB962C8B-B14F-4D97-AF65-F5344CB8AC3E}">
        <p14:creationId xmlns:p14="http://schemas.microsoft.com/office/powerpoint/2010/main" val="139679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dirty="0" smtClean="0">
                <a:solidFill>
                  <a:srgbClr val="FF0000"/>
                </a:solidFill>
              </a:rPr>
              <a:t>8/14/17</a:t>
            </a:r>
            <a:r>
              <a:rPr lang="en-US" dirty="0" smtClean="0"/>
              <a:t>: Fire at </a:t>
            </a:r>
            <a:r>
              <a:rPr lang="en-US" dirty="0" err="1" smtClean="0"/>
              <a:t>Freid</a:t>
            </a:r>
            <a:r>
              <a:rPr lang="en-US" dirty="0" smtClean="0"/>
              <a:t> Parking Garage</a:t>
            </a:r>
          </a:p>
          <a:p>
            <a:pPr marL="285750" indent="-285750">
              <a:buFont typeface="Arial" panose="020B0604020202020204" pitchFamily="34" charset="0"/>
              <a:buChar char="•"/>
            </a:pPr>
            <a:r>
              <a:rPr lang="en-US" dirty="0" smtClean="0">
                <a:solidFill>
                  <a:srgbClr val="0070C0"/>
                </a:solidFill>
              </a:rPr>
              <a:t>8/28/17</a:t>
            </a:r>
            <a:r>
              <a:rPr lang="en-US" dirty="0" smtClean="0"/>
              <a:t>: Boardwalk Hotel &amp; Casino Destroyed by Fire</a:t>
            </a:r>
          </a:p>
          <a:p>
            <a:pPr marL="285750" indent="-285750">
              <a:buFont typeface="Arial" panose="020B0604020202020204" pitchFamily="34" charset="0"/>
              <a:buChar char="•"/>
            </a:pPr>
            <a:r>
              <a:rPr lang="en-US" dirty="0" smtClean="0">
                <a:solidFill>
                  <a:srgbClr val="00B050"/>
                </a:solidFill>
              </a:rPr>
              <a:t>3/29/18</a:t>
            </a:r>
            <a:r>
              <a:rPr lang="en-US" dirty="0" smtClean="0"/>
              <a:t>: Explosion at Hasbro Waterworks</a:t>
            </a:r>
          </a:p>
          <a:p>
            <a:pPr marL="285750" indent="-285750">
              <a:buFont typeface="Arial" panose="020B0604020202020204" pitchFamily="34" charset="0"/>
              <a:buChar char="•"/>
            </a:pPr>
            <a:r>
              <a:rPr lang="en-US" dirty="0" smtClean="0"/>
              <a:t>11/18/18: Renewal Package Sent to Baltic Re</a:t>
            </a:r>
          </a:p>
          <a:p>
            <a:pPr marL="285750" indent="-285750">
              <a:buFont typeface="Arial" panose="020B0604020202020204" pitchFamily="34" charset="0"/>
              <a:buChar char="•"/>
            </a:pPr>
            <a:r>
              <a:rPr lang="en-US" dirty="0" smtClean="0"/>
              <a:t>12/14/18: Baltic offers to renew for 50% of $45M for two years</a:t>
            </a:r>
          </a:p>
          <a:p>
            <a:pPr marL="285750" indent="-285750">
              <a:buFont typeface="Arial" panose="020B0604020202020204" pitchFamily="34" charset="0"/>
              <a:buChar char="•"/>
            </a:pPr>
            <a:r>
              <a:rPr lang="en-US" dirty="0">
                <a:solidFill>
                  <a:srgbClr val="FFC000"/>
                </a:solidFill>
              </a:rPr>
              <a:t>1/1/19: Renewal term begins</a:t>
            </a:r>
          </a:p>
          <a:p>
            <a:pPr marL="285750" indent="-285750">
              <a:buFont typeface="Arial" panose="020B0604020202020204" pitchFamily="34" charset="0"/>
              <a:buChar char="•"/>
            </a:pPr>
            <a:r>
              <a:rPr lang="en-US" dirty="0" smtClean="0">
                <a:solidFill>
                  <a:srgbClr val="FF0000"/>
                </a:solidFill>
              </a:rPr>
              <a:t>1/15/19</a:t>
            </a:r>
            <a:r>
              <a:rPr lang="en-US" dirty="0" smtClean="0"/>
              <a:t>: A&amp;P provides notice to Baltic of </a:t>
            </a:r>
            <a:r>
              <a:rPr lang="en-US" dirty="0" err="1" smtClean="0"/>
              <a:t>Freid</a:t>
            </a:r>
            <a:r>
              <a:rPr lang="en-US" dirty="0" smtClean="0"/>
              <a:t> </a:t>
            </a:r>
            <a:r>
              <a:rPr lang="en-US" dirty="0">
                <a:solidFill>
                  <a:schemeClr val="tx1"/>
                </a:solidFill>
              </a:rPr>
              <a:t>Parking</a:t>
            </a:r>
            <a:r>
              <a:rPr lang="en-US" dirty="0" smtClean="0"/>
              <a:t> loss (16 mo. delay) </a:t>
            </a:r>
          </a:p>
          <a:p>
            <a:pPr marL="285750" indent="-285750">
              <a:buFont typeface="Arial" panose="020B0604020202020204" pitchFamily="34" charset="0"/>
              <a:buChar char="•"/>
            </a:pPr>
            <a:r>
              <a:rPr lang="en-US" dirty="0" smtClean="0">
                <a:solidFill>
                  <a:srgbClr val="00B050"/>
                </a:solidFill>
              </a:rPr>
              <a:t>1/15/19</a:t>
            </a:r>
            <a:r>
              <a:rPr lang="en-US" dirty="0" smtClean="0"/>
              <a:t>: A&amp;P provides notice to Baltic of </a:t>
            </a:r>
            <a:r>
              <a:rPr lang="en-US" dirty="0" err="1" smtClean="0"/>
              <a:t>Habro</a:t>
            </a:r>
            <a:r>
              <a:rPr lang="en-US" dirty="0" smtClean="0"/>
              <a:t> Waterworks loss (9 mo. delay)</a:t>
            </a:r>
          </a:p>
          <a:p>
            <a:pPr marL="285750" indent="-285750">
              <a:buFont typeface="Arial" panose="020B0604020202020204" pitchFamily="34" charset="0"/>
              <a:buChar char="•"/>
            </a:pPr>
            <a:r>
              <a:rPr lang="en-US" dirty="0" smtClean="0">
                <a:solidFill>
                  <a:srgbClr val="0070C0"/>
                </a:solidFill>
              </a:rPr>
              <a:t>3/31/20</a:t>
            </a:r>
            <a:r>
              <a:rPr lang="en-US" dirty="0" smtClean="0"/>
              <a:t>: A&amp;P provides notice to Baltic of Boardwalk Hotel &amp; Casio Loss (31 mo. delay)</a:t>
            </a:r>
            <a:endParaRPr lang="en-US" dirty="0"/>
          </a:p>
        </p:txBody>
      </p:sp>
      <p:sp>
        <p:nvSpPr>
          <p:cNvPr id="3" name="Title 2"/>
          <p:cNvSpPr>
            <a:spLocks noGrp="1"/>
          </p:cNvSpPr>
          <p:nvPr>
            <p:ph type="title"/>
          </p:nvPr>
        </p:nvSpPr>
        <p:spPr/>
        <p:txBody>
          <a:bodyPr/>
          <a:lstStyle/>
          <a:p>
            <a:r>
              <a:rPr lang="en-US" dirty="0"/>
              <a:t>At a Minimum A&amp;P’s Breach Relieves Baltic Re of its Obligation to Pay These Three Claims</a:t>
            </a:r>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13</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Tree>
    <p:extLst>
      <p:ext uri="{BB962C8B-B14F-4D97-AF65-F5344CB8AC3E}">
        <p14:creationId xmlns:p14="http://schemas.microsoft.com/office/powerpoint/2010/main" val="273936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200" dirty="0" smtClean="0"/>
              <a:t>The Panel should issue an order:</a:t>
            </a:r>
          </a:p>
          <a:p>
            <a:pPr marL="285750" indent="-285750">
              <a:buFont typeface="Arial" panose="020B0604020202020204" pitchFamily="34" charset="0"/>
              <a:buChar char="•"/>
            </a:pPr>
            <a:r>
              <a:rPr lang="en-US" sz="2200" dirty="0" smtClean="0"/>
              <a:t>Rescinding the Treaty for both the 2017/18 years and the 2019/2020 years;</a:t>
            </a:r>
          </a:p>
          <a:p>
            <a:pPr marL="285750" indent="-285750">
              <a:buFont typeface="Arial" panose="020B0604020202020204" pitchFamily="34" charset="0"/>
              <a:buChar char="•"/>
            </a:pPr>
            <a:r>
              <a:rPr lang="en-US" sz="2200" dirty="0" smtClean="0"/>
              <a:t>In the alternative, finding that Baltic Re is not liable for the $21.5 million in reimbursement sought by A&amp;P for the late-noticed </a:t>
            </a:r>
            <a:r>
              <a:rPr lang="en-US" sz="2200" dirty="0" err="1" smtClean="0"/>
              <a:t>Freid</a:t>
            </a:r>
            <a:r>
              <a:rPr lang="en-US" sz="2200" dirty="0" smtClean="0"/>
              <a:t> Parking, Hasbro Waterworks, and Boardwalk Hotel &amp; Casino losses;</a:t>
            </a:r>
          </a:p>
          <a:p>
            <a:pPr marL="285750" indent="-285750">
              <a:buFont typeface="Arial" panose="020B0604020202020204" pitchFamily="34" charset="0"/>
              <a:buChar char="•"/>
            </a:pPr>
            <a:r>
              <a:rPr lang="en-US" sz="2200" dirty="0" smtClean="0"/>
              <a:t>Awarding Baltic Re attorneys’ fees and costs;</a:t>
            </a:r>
          </a:p>
          <a:p>
            <a:pPr marL="285750" indent="-285750">
              <a:buFont typeface="Arial" panose="020B0604020202020204" pitchFamily="34" charset="0"/>
              <a:buChar char="•"/>
            </a:pPr>
            <a:r>
              <a:rPr lang="en-US" sz="2200" dirty="0" smtClean="0"/>
              <a:t>Awarding any additional relief the Panel feels is necessary and warranted.</a:t>
            </a:r>
            <a:endParaRPr lang="en-US" sz="2200" dirty="0"/>
          </a:p>
        </p:txBody>
      </p:sp>
      <p:sp>
        <p:nvSpPr>
          <p:cNvPr id="3" name="Title 2"/>
          <p:cNvSpPr>
            <a:spLocks noGrp="1"/>
          </p:cNvSpPr>
          <p:nvPr>
            <p:ph type="title"/>
          </p:nvPr>
        </p:nvSpPr>
        <p:spPr/>
        <p:txBody>
          <a:bodyPr/>
          <a:lstStyle/>
          <a:p>
            <a:r>
              <a:rPr lang="en-US" dirty="0" smtClean="0"/>
              <a:t>Request for Relief</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14</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Tree>
    <p:extLst>
      <p:ext uri="{BB962C8B-B14F-4D97-AF65-F5344CB8AC3E}">
        <p14:creationId xmlns:p14="http://schemas.microsoft.com/office/powerpoint/2010/main" val="71785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CCA6C-DA7C-FB53-72B4-8A3F65023BFD}"/>
              </a:ext>
            </a:extLst>
          </p:cNvPr>
          <p:cNvPicPr>
            <a:picLocks noChangeAspect="1"/>
          </p:cNvPicPr>
          <p:nvPr/>
        </p:nvPicPr>
        <p:blipFill>
          <a:blip r:embed="rId3"/>
          <a:stretch>
            <a:fillRect/>
          </a:stretch>
        </p:blipFill>
        <p:spPr>
          <a:xfrm>
            <a:off x="3614002" y="4859694"/>
            <a:ext cx="4963995" cy="1825854"/>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xmlns="" val="0"/>
              </a:ext>
            </a:extLst>
          </p:cNvPr>
          <p:cNvSpPr>
            <a:spLocks noGrp="1"/>
          </p:cNvSpPr>
          <p:nvPr>
            <p:ph type="title"/>
          </p:nvPr>
        </p:nvSpPr>
        <p:spPr>
          <a:xfrm>
            <a:off x="920816" y="2168457"/>
            <a:ext cx="10113645" cy="743682"/>
          </a:xfrm>
        </p:spPr>
        <p:txBody>
          <a:bodyPr anchor="b">
            <a:normAutofit/>
          </a:bodyPr>
          <a:lstStyle/>
          <a:p>
            <a:r>
              <a:rPr lang="en-US" dirty="0">
                <a:solidFill>
                  <a:schemeClr val="tx1"/>
                </a:solidFill>
                <a:effectLst>
                  <a:outerShdw blurRad="38100" dist="38100" dir="2700000" algn="tl">
                    <a:srgbClr val="000000">
                      <a:alpha val="43137"/>
                    </a:srgbClr>
                  </a:outerShdw>
                </a:effectLst>
              </a:rPr>
              <a:t>Atlantic &amp; Pacific Assurance Co.’s</a:t>
            </a:r>
          </a:p>
        </p:txBody>
      </p:sp>
      <p:sp>
        <p:nvSpPr>
          <p:cNvPr id="4" name="Subtitle 3">
            <a:extLst>
              <a:ext uri="{FF2B5EF4-FFF2-40B4-BE49-F238E27FC236}">
                <a16:creationId xmlns:a16="http://schemas.microsoft.com/office/drawing/2014/main" id="{FFFB5E3C-FE17-44EA-B59B-183125D08F7C}"/>
              </a:ext>
            </a:extLst>
          </p:cNvPr>
          <p:cNvSpPr>
            <a:spLocks noGrp="1"/>
          </p:cNvSpPr>
          <p:nvPr>
            <p:ph type="body" sz="half" idx="2"/>
          </p:nvPr>
        </p:nvSpPr>
        <p:spPr>
          <a:xfrm>
            <a:off x="920816" y="3429000"/>
            <a:ext cx="10113264" cy="886326"/>
          </a:xfrm>
        </p:spPr>
        <p:txBody>
          <a:bodyPr>
            <a:noAutofit/>
          </a:bodyPr>
          <a:lstStyle/>
          <a:p>
            <a:pPr algn="ctr">
              <a:lnSpc>
                <a:spcPct val="90000"/>
              </a:lnSpc>
            </a:pPr>
            <a:r>
              <a:rPr lang="en-US" sz="2400" b="1" dirty="0">
                <a:solidFill>
                  <a:schemeClr val="tx1"/>
                </a:solidFill>
                <a:effectLst>
                  <a:outerShdw blurRad="38100" dist="38100" dir="2700000" algn="tl">
                    <a:srgbClr val="000000">
                      <a:alpha val="43137"/>
                    </a:srgbClr>
                  </a:outerShdw>
                </a:effectLst>
              </a:rPr>
              <a:t>Closing Statement</a:t>
            </a:r>
          </a:p>
          <a:p>
            <a:pPr algn="ctr">
              <a:lnSpc>
                <a:spcPct val="90000"/>
              </a:lnSpc>
            </a:pPr>
            <a:r>
              <a:rPr lang="en-US" sz="2400" b="1" dirty="0">
                <a:solidFill>
                  <a:schemeClr val="tx1"/>
                </a:solidFill>
                <a:effectLst>
                  <a:outerShdw blurRad="38100" dist="38100" dir="2700000" algn="tl">
                    <a:srgbClr val="000000">
                      <a:alpha val="43137"/>
                    </a:srgbClr>
                  </a:outerShdw>
                </a:effectLst>
              </a:rPr>
              <a:t>May 18, 2023</a:t>
            </a:r>
          </a:p>
        </p:txBody>
      </p:sp>
    </p:spTree>
    <p:extLst>
      <p:ext uri="{BB962C8B-B14F-4D97-AF65-F5344CB8AC3E}">
        <p14:creationId xmlns:p14="http://schemas.microsoft.com/office/powerpoint/2010/main" val="410312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idx="4294967295"/>
          </p:nvPr>
        </p:nvSpPr>
        <p:spPr>
          <a:xfrm>
            <a:off x="729916" y="1283368"/>
            <a:ext cx="3578743" cy="3866148"/>
          </a:xfrm>
          <a:ln w="57150">
            <a:solidFill>
              <a:srgbClr val="0070C0"/>
            </a:solidFill>
          </a:ln>
          <a:effectLst>
            <a:outerShdw blurRad="50800" dist="38100" dir="13500000" algn="br" rotWithShape="0">
              <a:prstClr val="black">
                <a:alpha val="40000"/>
              </a:prstClr>
            </a:outerShdw>
          </a:effectLst>
        </p:spPr>
        <p:txBody>
          <a:bodyPr anchor="ctr">
            <a:normAutofit/>
          </a:bodyPr>
          <a:lstStyle/>
          <a:p>
            <a:pPr algn="ctr"/>
            <a:r>
              <a:rPr lang="en-US" dirty="0">
                <a:effectLst>
                  <a:outerShdw blurRad="38100" dist="38100" dir="2700000" algn="tl">
                    <a:srgbClr val="000000">
                      <a:alpha val="43137"/>
                    </a:srgbClr>
                  </a:outerShdw>
                </a:effectLst>
              </a:rPr>
              <a:t>Honorable Engagement</a:t>
            </a:r>
          </a:p>
        </p:txBody>
      </p:sp>
      <p:pic>
        <p:nvPicPr>
          <p:cNvPr id="4" name="Content Placeholder 3">
            <a:extLst>
              <a:ext uri="{FF2B5EF4-FFF2-40B4-BE49-F238E27FC236}">
                <a16:creationId xmlns:a16="http://schemas.microsoft.com/office/drawing/2014/main" id="{2F704364-DC27-85A2-E8B3-C1BB7AB74D0D}"/>
              </a:ext>
            </a:extLst>
          </p:cNvPr>
          <p:cNvPicPr>
            <a:picLocks noGrp="1" noChangeAspect="1"/>
          </p:cNvPicPr>
          <p:nvPr>
            <p:ph idx="4294967295"/>
          </p:nvPr>
        </p:nvPicPr>
        <p:blipFill>
          <a:blip r:embed="rId3"/>
          <a:stretch>
            <a:fillRect/>
          </a:stretch>
        </p:blipFill>
        <p:spPr>
          <a:xfrm>
            <a:off x="6512632" y="1456142"/>
            <a:ext cx="4654550" cy="3182938"/>
          </a:xfrm>
          <a:prstGeom prst="rect">
            <a:avLst/>
          </a:prstGeom>
          <a:ln>
            <a:noFill/>
          </a:ln>
          <a:effectLst>
            <a:outerShdw blurRad="292100" dist="139700" dir="2700000" algn="tl" rotWithShape="0">
              <a:srgbClr val="333333">
                <a:alpha val="65000"/>
              </a:srgbClr>
            </a:outerShdw>
          </a:effectLst>
        </p:spPr>
      </p:pic>
      <p:pic>
        <p:nvPicPr>
          <p:cNvPr id="1026" name="Picture 2" descr="not Logo | Free Logo Design Tool from Flaming Text">
            <a:extLst>
              <a:ext uri="{FF2B5EF4-FFF2-40B4-BE49-F238E27FC236}">
                <a16:creationId xmlns:a16="http://schemas.microsoft.com/office/drawing/2014/main" id="{30303BFF-9112-6D1D-FE46-B5D44A28D8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074" y="2666222"/>
            <a:ext cx="1130145" cy="76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85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112713" y="141423"/>
            <a:ext cx="5983287" cy="1449387"/>
          </a:xfrm>
        </p:spPr>
        <p:txBody>
          <a:bodyPr vert="horz" lIns="91440" tIns="45720" rIns="91440" bIns="45720" rtlCol="0" anchor="b">
            <a:normAutofit/>
          </a:bodyPr>
          <a:lstStyle/>
          <a:p>
            <a:r>
              <a:rPr lang="en-US" sz="4800" dirty="0">
                <a:solidFill>
                  <a:schemeClr val="tx1">
                    <a:lumMod val="75000"/>
                    <a:lumOff val="25000"/>
                  </a:schemeClr>
                </a:solidFill>
              </a:rPr>
              <a:t>Highlights</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4294967295"/>
          </p:nvPr>
        </p:nvSpPr>
        <p:spPr>
          <a:xfrm>
            <a:off x="255386" y="1913647"/>
            <a:ext cx="5983287" cy="3760788"/>
          </a:xfrm>
        </p:spPr>
        <p:txBody>
          <a:bodyPr vert="horz" lIns="0" tIns="45720" rIns="0" bIns="45720" rtlCol="0">
            <a:normAutofit/>
          </a:bodyPr>
          <a:lstStyle/>
          <a:p>
            <a:pPr>
              <a:buClr>
                <a:srgbClr val="FFFF00"/>
              </a:buClr>
            </a:pPr>
            <a:r>
              <a:rPr lang="en-US" b="1" dirty="0">
                <a:latin typeface="+mj-lt"/>
              </a:rPr>
              <a:t>It would be unrealistic to expect every year of an excess property treaty to run in the black and the winter storms that hit all of North America in 2014 negatively impacted everyone in the industry.</a:t>
            </a:r>
          </a:p>
          <a:p>
            <a:pPr>
              <a:buClr>
                <a:srgbClr val="FFFF00"/>
              </a:buClr>
            </a:pPr>
            <a:r>
              <a:rPr lang="en-US" b="1" dirty="0">
                <a:latin typeface="+mj-lt"/>
              </a:rPr>
              <a:t> If we are going to play, I think we need to get more bank up front.</a:t>
            </a:r>
          </a:p>
          <a:p>
            <a:pPr>
              <a:buClr>
                <a:srgbClr val="FFFF00"/>
              </a:buClr>
            </a:pPr>
            <a:r>
              <a:rPr lang="en-US" b="1" dirty="0">
                <a:latin typeface="+mj-lt"/>
              </a:rPr>
              <a:t>I also added 10% to the 2016 year to get a rough idea of where that year would finish up. </a:t>
            </a:r>
          </a:p>
        </p:txBody>
      </p:sp>
      <p:pic>
        <p:nvPicPr>
          <p:cNvPr id="3" name="Picture 2">
            <a:extLst>
              <a:ext uri="{FF2B5EF4-FFF2-40B4-BE49-F238E27FC236}">
                <a16:creationId xmlns:a16="http://schemas.microsoft.com/office/drawing/2014/main" id="{F56EACF8-7D0D-871F-F171-04F8B51EEA36}"/>
              </a:ext>
            </a:extLst>
          </p:cNvPr>
          <p:cNvPicPr>
            <a:picLocks noChangeAspect="1"/>
          </p:cNvPicPr>
          <p:nvPr/>
        </p:nvPicPr>
        <p:blipFill>
          <a:blip r:embed="rId3"/>
          <a:stretch>
            <a:fillRect/>
          </a:stretch>
        </p:blipFill>
        <p:spPr>
          <a:xfrm>
            <a:off x="6734411" y="0"/>
            <a:ext cx="5457589" cy="6858000"/>
          </a:xfrm>
          <a:prstGeom prst="rect">
            <a:avLst/>
          </a:prstGeom>
        </p:spPr>
      </p:pic>
    </p:spTree>
    <p:extLst>
      <p:ext uri="{BB962C8B-B14F-4D97-AF65-F5344CB8AC3E}">
        <p14:creationId xmlns:p14="http://schemas.microsoft.com/office/powerpoint/2010/main" val="38248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A1831-3887-80C4-CEDA-1FE8380244A1}"/>
              </a:ext>
            </a:extLst>
          </p:cNvPr>
          <p:cNvPicPr>
            <a:picLocks noChangeAspect="1"/>
          </p:cNvPicPr>
          <p:nvPr/>
        </p:nvPicPr>
        <p:blipFill>
          <a:blip r:embed="rId3"/>
          <a:stretch>
            <a:fillRect/>
          </a:stretch>
        </p:blipFill>
        <p:spPr>
          <a:xfrm>
            <a:off x="7208196" y="0"/>
            <a:ext cx="4983807" cy="6857990"/>
          </a:xfrm>
          <a:prstGeom prst="rect">
            <a:avLst/>
          </a:prstGeom>
          <a:ln>
            <a:solidFill>
              <a:schemeClr val="tx1"/>
            </a:solidFill>
          </a:ln>
        </p:spPr>
      </p:pic>
      <p:pic>
        <p:nvPicPr>
          <p:cNvPr id="9" name="Picture 8">
            <a:extLst>
              <a:ext uri="{FF2B5EF4-FFF2-40B4-BE49-F238E27FC236}">
                <a16:creationId xmlns:a16="http://schemas.microsoft.com/office/drawing/2014/main" id="{009F292A-A1EB-051A-B8F3-18BFAB7F0DAD}"/>
              </a:ext>
            </a:extLst>
          </p:cNvPr>
          <p:cNvPicPr>
            <a:picLocks noChangeAspect="1"/>
          </p:cNvPicPr>
          <p:nvPr/>
        </p:nvPicPr>
        <p:blipFill>
          <a:blip r:embed="rId4"/>
          <a:stretch>
            <a:fillRect/>
          </a:stretch>
        </p:blipFill>
        <p:spPr>
          <a:xfrm>
            <a:off x="210331" y="2074412"/>
            <a:ext cx="6920757" cy="1037339"/>
          </a:xfrm>
          <a:prstGeom prst="rect">
            <a:avLst/>
          </a:prstGeom>
          <a:ln w="57150">
            <a:solidFill>
              <a:schemeClr val="tx1"/>
            </a:solidFill>
          </a:ln>
        </p:spPr>
      </p:pic>
      <p:pic>
        <p:nvPicPr>
          <p:cNvPr id="12" name="Picture 11">
            <a:extLst>
              <a:ext uri="{FF2B5EF4-FFF2-40B4-BE49-F238E27FC236}">
                <a16:creationId xmlns:a16="http://schemas.microsoft.com/office/drawing/2014/main" id="{CB1639BB-152D-40D5-0162-5EC3D12D22D6}"/>
              </a:ext>
            </a:extLst>
          </p:cNvPr>
          <p:cNvPicPr>
            <a:picLocks noChangeAspect="1"/>
          </p:cNvPicPr>
          <p:nvPr/>
        </p:nvPicPr>
        <p:blipFill>
          <a:blip r:embed="rId5"/>
          <a:stretch>
            <a:fillRect/>
          </a:stretch>
        </p:blipFill>
        <p:spPr>
          <a:xfrm>
            <a:off x="210331" y="3111751"/>
            <a:ext cx="6920756" cy="1037339"/>
          </a:xfrm>
          <a:prstGeom prst="rect">
            <a:avLst/>
          </a:prstGeom>
          <a:ln w="57150">
            <a:solidFill>
              <a:schemeClr val="tx1"/>
            </a:solidFill>
          </a:ln>
        </p:spPr>
      </p:pic>
    </p:spTree>
    <p:extLst>
      <p:ext uri="{BB962C8B-B14F-4D97-AF65-F5344CB8AC3E}">
        <p14:creationId xmlns:p14="http://schemas.microsoft.com/office/powerpoint/2010/main" val="168746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454160" y="380261"/>
            <a:ext cx="5983605" cy="1450757"/>
          </a:xfrm>
        </p:spPr>
        <p:txBody>
          <a:bodyPr vert="horz" lIns="91440" tIns="45720" rIns="91440" bIns="45720" rtlCol="0" anchor="b">
            <a:normAutofit/>
          </a:bodyPr>
          <a:lstStyle/>
          <a:p>
            <a:r>
              <a:rPr lang="en-US" sz="4800" dirty="0">
                <a:solidFill>
                  <a:schemeClr val="tx1">
                    <a:lumMod val="75000"/>
                    <a:lumOff val="25000"/>
                  </a:schemeClr>
                </a:solidFill>
              </a:rPr>
              <a:t>Highlights</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454159" y="2079018"/>
            <a:ext cx="5754136" cy="3760891"/>
          </a:xfrm>
        </p:spPr>
        <p:txBody>
          <a:bodyPr vert="horz" lIns="0" tIns="45720" rIns="0" bIns="45720" rtlCol="0">
            <a:normAutofit/>
          </a:bodyPr>
          <a:lstStyle/>
          <a:p>
            <a:pPr>
              <a:buClr>
                <a:srgbClr val="FFFF00"/>
              </a:buClr>
            </a:pPr>
            <a:r>
              <a:rPr lang="en-US" b="0" i="0" u="none" strike="noStrike" baseline="0" dirty="0">
                <a:solidFill>
                  <a:srgbClr val="000000"/>
                </a:solidFill>
                <a:latin typeface="AAAABA+Noteworthy-Light"/>
              </a:rPr>
              <a:t>losses have crept up for 2015/16 so I guess I was correct to demand a higher rate for 2017/18.</a:t>
            </a:r>
          </a:p>
          <a:p>
            <a:pPr>
              <a:buClr>
                <a:srgbClr val="FFFF00"/>
              </a:buClr>
            </a:pPr>
            <a:r>
              <a:rPr lang="en-US" b="0" i="0" u="none" strike="noStrike" baseline="0" dirty="0">
                <a:solidFill>
                  <a:srgbClr val="000000"/>
                </a:solidFill>
                <a:latin typeface="AAAABA+Noteworthy-Light"/>
              </a:rPr>
              <a:t>That said, having more cushion would be a good idea and for this reason I think we should only renew at a 100% rate of $45M for the two years. </a:t>
            </a:r>
            <a:endParaRPr lang="en-US" b="1" dirty="0">
              <a:latin typeface="+mj-lt"/>
            </a:endParaRPr>
          </a:p>
        </p:txBody>
      </p:sp>
      <p:pic>
        <p:nvPicPr>
          <p:cNvPr id="8" name="Picture 7">
            <a:extLst>
              <a:ext uri="{FF2B5EF4-FFF2-40B4-BE49-F238E27FC236}">
                <a16:creationId xmlns:a16="http://schemas.microsoft.com/office/drawing/2014/main" id="{CC2148FF-96DF-2F6E-0FC4-75B4B16851CD}"/>
              </a:ext>
            </a:extLst>
          </p:cNvPr>
          <p:cNvPicPr>
            <a:picLocks noChangeAspect="1"/>
          </p:cNvPicPr>
          <p:nvPr/>
        </p:nvPicPr>
        <p:blipFill>
          <a:blip r:embed="rId3"/>
          <a:stretch>
            <a:fillRect/>
          </a:stretch>
        </p:blipFill>
        <p:spPr>
          <a:xfrm>
            <a:off x="6306360" y="0"/>
            <a:ext cx="5814303" cy="6858000"/>
          </a:xfrm>
          <a:prstGeom prst="rect">
            <a:avLst/>
          </a:prstGeom>
        </p:spPr>
      </p:pic>
    </p:spTree>
    <p:extLst>
      <p:ext uri="{BB962C8B-B14F-4D97-AF65-F5344CB8AC3E}">
        <p14:creationId xmlns:p14="http://schemas.microsoft.com/office/powerpoint/2010/main" val="185782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sz="2400" dirty="0" smtClean="0"/>
              <a:t>No dispute that A&amp;P owes Baltic a duty of utmost good faith</a:t>
            </a:r>
          </a:p>
          <a:p>
            <a:pPr marL="285750" indent="-285750">
              <a:buFont typeface="Arial" panose="020B0604020202020204" pitchFamily="34" charset="0"/>
              <a:buChar char="•"/>
            </a:pPr>
            <a:r>
              <a:rPr lang="en-US" sz="2400" dirty="0" smtClean="0"/>
              <a:t>A&amp;P cannot dispute that this includes a duty to provide timely and accurate information to its reinsurers and potential reinsurers</a:t>
            </a:r>
          </a:p>
          <a:p>
            <a:pPr marL="650875" lvl="3" indent="-285750"/>
            <a:r>
              <a:rPr lang="en-US" sz="2200" dirty="0" smtClean="0"/>
              <a:t>Not appropriate for a ceding company to play games and wait until the Treaty gets past go to report losses.</a:t>
            </a:r>
          </a:p>
          <a:p>
            <a:pPr marL="285750" indent="-285750">
              <a:buFont typeface="Arial" panose="020B0604020202020204" pitchFamily="34" charset="0"/>
              <a:buChar char="•"/>
            </a:pPr>
            <a:r>
              <a:rPr lang="en-US" sz="2400" dirty="0" smtClean="0"/>
              <a:t>Rescission is available where:</a:t>
            </a:r>
          </a:p>
          <a:p>
            <a:pPr marL="650875" lvl="3" indent="-285750"/>
            <a:r>
              <a:rPr lang="en-US" sz="2000" dirty="0" smtClean="0"/>
              <a:t>Contract is induced with a false statement, and</a:t>
            </a:r>
          </a:p>
          <a:p>
            <a:pPr marL="650875" lvl="3" indent="-285750"/>
            <a:r>
              <a:rPr lang="en-US" sz="2000" dirty="0" smtClean="0"/>
              <a:t>The statement “materially affect[s] the acceptance of the risk or hazard assumed.” (</a:t>
            </a:r>
            <a:r>
              <a:rPr lang="en-US" sz="2000" i="1" dirty="0" smtClean="0"/>
              <a:t>Illinois State Bar </a:t>
            </a:r>
            <a:r>
              <a:rPr lang="en-US" sz="2000" i="1" dirty="0" err="1" smtClean="0"/>
              <a:t>Ass’n</a:t>
            </a:r>
            <a:r>
              <a:rPr lang="en-US" sz="2000" i="1" dirty="0" smtClean="0"/>
              <a:t> </a:t>
            </a:r>
            <a:r>
              <a:rPr lang="en-US" sz="2000" i="1" dirty="0" err="1" smtClean="0"/>
              <a:t>Mut</a:t>
            </a:r>
            <a:r>
              <a:rPr lang="en-US" sz="2000" i="1" dirty="0" smtClean="0"/>
              <a:t>. Ins. Co. v. Law Office of </a:t>
            </a:r>
            <a:r>
              <a:rPr lang="en-US" sz="2000" i="1" dirty="0" err="1" smtClean="0"/>
              <a:t>Tuzzolino</a:t>
            </a:r>
            <a:r>
              <a:rPr lang="en-US" sz="2000" i="1" dirty="0" smtClean="0"/>
              <a:t> &amp; </a:t>
            </a:r>
            <a:r>
              <a:rPr lang="en-US" sz="2000" i="1" dirty="0" err="1" smtClean="0"/>
              <a:t>Terpinas</a:t>
            </a:r>
            <a:r>
              <a:rPr lang="en-US" sz="2000" i="1" dirty="0" smtClean="0"/>
              <a:t>, </a:t>
            </a:r>
            <a:r>
              <a:rPr lang="en-US" sz="2000" dirty="0" smtClean="0"/>
              <a:t>27 N.E.2d 67, 72 (Ill. 2015)</a:t>
            </a:r>
          </a:p>
        </p:txBody>
      </p:sp>
      <p:sp>
        <p:nvSpPr>
          <p:cNvPr id="3" name="Title 2"/>
          <p:cNvSpPr>
            <a:spLocks noGrp="1"/>
          </p:cNvSpPr>
          <p:nvPr>
            <p:ph type="title"/>
          </p:nvPr>
        </p:nvSpPr>
        <p:spPr/>
        <p:txBody>
          <a:bodyPr/>
          <a:lstStyle/>
          <a:p>
            <a:r>
              <a:rPr lang="en-US" dirty="0" smtClean="0"/>
              <a:t>A&amp;P Violated Its Duty of Utmost Good Faith</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2</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Tree>
    <p:extLst>
      <p:ext uri="{BB962C8B-B14F-4D97-AF65-F5344CB8AC3E}">
        <p14:creationId xmlns:p14="http://schemas.microsoft.com/office/powerpoint/2010/main" val="2056383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a:xfrm>
            <a:off x="4984722" y="548355"/>
            <a:ext cx="6054846" cy="634336"/>
          </a:xfrm>
        </p:spPr>
        <p:txBody>
          <a:bodyPr anchor="ctr">
            <a:normAutofit/>
          </a:bodyPr>
          <a:lstStyle/>
          <a:p>
            <a:r>
              <a:rPr lang="en-US" dirty="0"/>
              <a:t>Reflecting back</a:t>
            </a:r>
          </a:p>
        </p:txBody>
      </p:sp>
      <p:pic>
        <p:nvPicPr>
          <p:cNvPr id="13" name="Picture 12">
            <a:extLst>
              <a:ext uri="{FF2B5EF4-FFF2-40B4-BE49-F238E27FC236}">
                <a16:creationId xmlns:a16="http://schemas.microsoft.com/office/drawing/2014/main" id="{A9A1DF3D-CB36-DA2D-3524-1B56EFAAB715}"/>
              </a:ext>
            </a:extLst>
          </p:cNvPr>
          <p:cNvPicPr>
            <a:picLocks noChangeAspect="1"/>
          </p:cNvPicPr>
          <p:nvPr/>
        </p:nvPicPr>
        <p:blipFill>
          <a:blip r:embed="rId3"/>
          <a:stretch>
            <a:fillRect/>
          </a:stretch>
        </p:blipFill>
        <p:spPr>
          <a:xfrm>
            <a:off x="395483" y="221774"/>
            <a:ext cx="5429952" cy="6636225"/>
          </a:xfrm>
          <a:prstGeom prst="rect">
            <a:avLst/>
          </a:prstGeom>
        </p:spPr>
      </p:pic>
      <p:pic>
        <p:nvPicPr>
          <p:cNvPr id="3" name="Picture 2">
            <a:extLst>
              <a:ext uri="{FF2B5EF4-FFF2-40B4-BE49-F238E27FC236}">
                <a16:creationId xmlns:a16="http://schemas.microsoft.com/office/drawing/2014/main" id="{FDA93977-0C5F-1A58-7E85-6E9E0AB0DD18}"/>
              </a:ext>
            </a:extLst>
          </p:cNvPr>
          <p:cNvPicPr>
            <a:picLocks noChangeAspect="1"/>
          </p:cNvPicPr>
          <p:nvPr/>
        </p:nvPicPr>
        <p:blipFill>
          <a:blip r:embed="rId4"/>
          <a:stretch>
            <a:fillRect/>
          </a:stretch>
        </p:blipFill>
        <p:spPr>
          <a:xfrm>
            <a:off x="6096000" y="149797"/>
            <a:ext cx="5303008" cy="6558405"/>
          </a:xfrm>
          <a:prstGeom prst="rect">
            <a:avLst/>
          </a:prstGeom>
        </p:spPr>
      </p:pic>
    </p:spTree>
    <p:extLst>
      <p:ext uri="{BB962C8B-B14F-4D97-AF65-F5344CB8AC3E}">
        <p14:creationId xmlns:p14="http://schemas.microsoft.com/office/powerpoint/2010/main" val="72783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a:xfrm>
            <a:off x="4984722" y="548355"/>
            <a:ext cx="6054846" cy="634336"/>
          </a:xfrm>
        </p:spPr>
        <p:txBody>
          <a:bodyPr anchor="ctr">
            <a:normAutofit/>
          </a:bodyPr>
          <a:lstStyle/>
          <a:p>
            <a:r>
              <a:rPr lang="en-US" dirty="0"/>
              <a:t>Reflecting back</a:t>
            </a:r>
          </a:p>
        </p:txBody>
      </p:sp>
      <p:pic>
        <p:nvPicPr>
          <p:cNvPr id="11" name="Picture 10">
            <a:extLst>
              <a:ext uri="{FF2B5EF4-FFF2-40B4-BE49-F238E27FC236}">
                <a16:creationId xmlns:a16="http://schemas.microsoft.com/office/drawing/2014/main" id="{26D0EA2A-C906-80B4-B459-76BD4EF93640}"/>
              </a:ext>
            </a:extLst>
          </p:cNvPr>
          <p:cNvPicPr>
            <a:picLocks noChangeAspect="1"/>
          </p:cNvPicPr>
          <p:nvPr/>
        </p:nvPicPr>
        <p:blipFill>
          <a:blip r:embed="rId3"/>
          <a:stretch>
            <a:fillRect/>
          </a:stretch>
        </p:blipFill>
        <p:spPr>
          <a:xfrm>
            <a:off x="6303525" y="891647"/>
            <a:ext cx="5269605" cy="2685742"/>
          </a:xfrm>
          <a:prstGeom prst="rect">
            <a:avLst/>
          </a:prstGeom>
        </p:spPr>
      </p:pic>
      <p:pic>
        <p:nvPicPr>
          <p:cNvPr id="13" name="Picture 12">
            <a:extLst>
              <a:ext uri="{FF2B5EF4-FFF2-40B4-BE49-F238E27FC236}">
                <a16:creationId xmlns:a16="http://schemas.microsoft.com/office/drawing/2014/main" id="{76FEEED6-9986-F820-C5C9-3FFEA5F1E0C4}"/>
              </a:ext>
            </a:extLst>
          </p:cNvPr>
          <p:cNvPicPr>
            <a:picLocks noChangeAspect="1"/>
          </p:cNvPicPr>
          <p:nvPr/>
        </p:nvPicPr>
        <p:blipFill>
          <a:blip r:embed="rId4"/>
          <a:stretch>
            <a:fillRect/>
          </a:stretch>
        </p:blipFill>
        <p:spPr>
          <a:xfrm>
            <a:off x="6555371" y="3429000"/>
            <a:ext cx="5269605" cy="1178727"/>
          </a:xfrm>
          <a:prstGeom prst="rect">
            <a:avLst/>
          </a:prstGeom>
        </p:spPr>
      </p:pic>
      <p:pic>
        <p:nvPicPr>
          <p:cNvPr id="15" name="Picture 14">
            <a:extLst>
              <a:ext uri="{FF2B5EF4-FFF2-40B4-BE49-F238E27FC236}">
                <a16:creationId xmlns:a16="http://schemas.microsoft.com/office/drawing/2014/main" id="{332E357A-6D36-E470-D8DB-9F77D574D716}"/>
              </a:ext>
            </a:extLst>
          </p:cNvPr>
          <p:cNvPicPr>
            <a:picLocks noChangeAspect="1"/>
          </p:cNvPicPr>
          <p:nvPr/>
        </p:nvPicPr>
        <p:blipFill>
          <a:blip r:embed="rId5"/>
          <a:stretch>
            <a:fillRect/>
          </a:stretch>
        </p:blipFill>
        <p:spPr>
          <a:xfrm>
            <a:off x="416841" y="997636"/>
            <a:ext cx="5471635" cy="2118544"/>
          </a:xfrm>
          <a:prstGeom prst="rect">
            <a:avLst/>
          </a:prstGeom>
        </p:spPr>
      </p:pic>
    </p:spTree>
    <p:extLst>
      <p:ext uri="{BB962C8B-B14F-4D97-AF65-F5344CB8AC3E}">
        <p14:creationId xmlns:p14="http://schemas.microsoft.com/office/powerpoint/2010/main" val="373503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853008C-6376-1FEB-A2C2-57E303261897}"/>
              </a:ext>
            </a:extLst>
          </p:cNvPr>
          <p:cNvPicPr>
            <a:picLocks noGrp="1" noChangeAspect="1"/>
          </p:cNvPicPr>
          <p:nvPr>
            <p:ph idx="1"/>
          </p:nvPr>
        </p:nvPicPr>
        <p:blipFill rotWithShape="1">
          <a:blip r:embed="rId2"/>
          <a:stretch/>
        </p:blipFill>
        <p:spPr>
          <a:xfrm>
            <a:off x="6021422" y="565902"/>
            <a:ext cx="4730658" cy="6183868"/>
          </a:xfrm>
          <a:prstGeom prst="rect">
            <a:avLst/>
          </a:prstGeom>
          <a:ln>
            <a:noFill/>
          </a:ln>
          <a:effectLst>
            <a:outerShdw blurRad="292100" dist="139700" dir="2700000" algn="tl" rotWithShape="0">
              <a:srgbClr val="333333">
                <a:alpha val="65000"/>
              </a:srgbClr>
            </a:outerShdw>
          </a:effectLst>
        </p:spPr>
      </p:pic>
      <p:sp>
        <p:nvSpPr>
          <p:cNvPr id="11" name="Title 2">
            <a:extLst>
              <a:ext uri="{FF2B5EF4-FFF2-40B4-BE49-F238E27FC236}">
                <a16:creationId xmlns:a16="http://schemas.microsoft.com/office/drawing/2014/main" id="{DC98393F-4E64-78B0-4DB9-5CA3076E1E97}"/>
              </a:ext>
            </a:extLst>
          </p:cNvPr>
          <p:cNvSpPr>
            <a:spLocks noGrp="1"/>
          </p:cNvSpPr>
          <p:nvPr>
            <p:ph type="title"/>
          </p:nvPr>
        </p:nvSpPr>
        <p:spPr>
          <a:xfrm>
            <a:off x="1092200" y="1885125"/>
            <a:ext cx="3314700" cy="2093975"/>
          </a:xfrm>
        </p:spPr>
        <p:txBody>
          <a:bodyPr/>
          <a:lstStyle/>
          <a:p>
            <a:r>
              <a:rPr lang="en-US" sz="1800" dirty="0">
                <a:effectLst/>
                <a:latin typeface="Georgia" panose="02040502050405020303" pitchFamily="18" charset="0"/>
                <a:ea typeface="Calibri" panose="020F0502020204030204" pitchFamily="34" charset="0"/>
                <a:cs typeface="Calibri" panose="020F0502020204030204" pitchFamily="34" charset="0"/>
              </a:rPr>
              <a:t>The </a:t>
            </a:r>
            <a:r>
              <a:rPr lang="en-US" sz="1800" dirty="0" err="1">
                <a:effectLst/>
                <a:latin typeface="Georgia" panose="02040502050405020303" pitchFamily="18" charset="0"/>
                <a:ea typeface="Calibri" panose="020F0502020204030204" pitchFamily="34" charset="0"/>
                <a:cs typeface="Calibri" panose="020F0502020204030204" pitchFamily="34" charset="0"/>
              </a:rPr>
              <a:t>Freid</a:t>
            </a:r>
            <a:r>
              <a:rPr lang="en-US" sz="1800" dirty="0">
                <a:effectLst/>
                <a:latin typeface="Georgia" panose="02040502050405020303" pitchFamily="18" charset="0"/>
                <a:ea typeface="Calibri" panose="020F0502020204030204" pitchFamily="34" charset="0"/>
                <a:cs typeface="Calibri" panose="020F0502020204030204" pitchFamily="34" charset="0"/>
              </a:rPr>
              <a:t> Parking Garage Claim:  A&amp;P Corrects its Large Loss Report Upon Discovering an Error</a:t>
            </a:r>
            <a:endParaRPr lang="en-US" dirty="0"/>
          </a:p>
        </p:txBody>
      </p:sp>
    </p:spTree>
    <p:extLst>
      <p:ext uri="{BB962C8B-B14F-4D97-AF65-F5344CB8AC3E}">
        <p14:creationId xmlns:p14="http://schemas.microsoft.com/office/powerpoint/2010/main" val="425088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6D5A05-DE29-960E-132E-106709132F90}"/>
              </a:ext>
            </a:extLst>
          </p:cNvPr>
          <p:cNvPicPr>
            <a:picLocks noGrp="1" noChangeAspect="1"/>
          </p:cNvPicPr>
          <p:nvPr>
            <p:ph type="pic" sz="quarter" idx="4294967295"/>
          </p:nvPr>
        </p:nvPicPr>
        <p:blipFill>
          <a:blip r:embed="rId2"/>
          <a:stretch/>
        </p:blipFill>
        <p:spPr>
          <a:xfrm>
            <a:off x="1000125" y="1581117"/>
            <a:ext cx="10191750" cy="3540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77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A2408148-307A-49CD-B792-9631633A9905}"/>
              </a:ext>
            </a:extLst>
          </p:cNvPr>
          <p:cNvSpPr>
            <a:spLocks noGrp="1"/>
          </p:cNvSpPr>
          <p:nvPr>
            <p:ph type="title"/>
          </p:nvPr>
        </p:nvSpPr>
        <p:spPr>
          <a:xfrm>
            <a:off x="477078" y="516836"/>
            <a:ext cx="3100136" cy="1960234"/>
          </a:xfrm>
        </p:spPr>
        <p:txBody>
          <a:bodyPr vert="horz" lIns="91440" tIns="45720" rIns="91440" bIns="45720" rtlCol="0">
            <a:normAutofit/>
          </a:bodyPr>
          <a:lstStyle/>
          <a:p>
            <a:r>
              <a:rPr lang="en-US" sz="4000" dirty="0">
                <a:solidFill>
                  <a:srgbClr val="314052"/>
                </a:solidFill>
              </a:rPr>
              <a:t>Highlights</a:t>
            </a:r>
          </a:p>
        </p:txBody>
      </p:sp>
      <p:cxnSp>
        <p:nvCxnSpPr>
          <p:cNvPr id="40" name="Straight Connector 39">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D16F5AB-A34F-4AEC-99FE-B5892AD21EC1}"/>
              </a:ext>
            </a:extLst>
          </p:cNvPr>
          <p:cNvSpPr>
            <a:spLocks noGrp="1"/>
          </p:cNvSpPr>
          <p:nvPr>
            <p:ph idx="1"/>
          </p:nvPr>
        </p:nvSpPr>
        <p:spPr>
          <a:xfrm>
            <a:off x="492371" y="2790855"/>
            <a:ext cx="4799476" cy="3311766"/>
          </a:xfrm>
        </p:spPr>
        <p:txBody>
          <a:bodyPr vert="horz" lIns="91440" tIns="45720" rIns="91440" bIns="45720" rtlCol="0">
            <a:normAutofit/>
          </a:bodyPr>
          <a:lstStyle/>
          <a:p>
            <a:pPr>
              <a:buClr>
                <a:srgbClr val="FFFF00"/>
              </a:buClr>
            </a:pPr>
            <a:r>
              <a:rPr lang="en-US" sz="1800" b="0" i="0" u="none" strike="noStrike" baseline="0" dirty="0">
                <a:solidFill>
                  <a:srgbClr val="000000"/>
                </a:solidFill>
                <a:latin typeface="AAAAAM+TimesNewRomanPSMT"/>
              </a:rPr>
              <a:t>Best guess is that engineers will be given access to the structure in late August. </a:t>
            </a:r>
          </a:p>
          <a:p>
            <a:pPr>
              <a:buClr>
                <a:srgbClr val="FFFF00"/>
              </a:buClr>
            </a:pPr>
            <a:r>
              <a:rPr lang="en-US" sz="1800" b="0" i="0" u="none" strike="noStrike" baseline="0" dirty="0">
                <a:solidFill>
                  <a:srgbClr val="000000"/>
                </a:solidFill>
                <a:latin typeface="AAAAAM+TimesNewRomanPSMT"/>
              </a:rPr>
              <a:t>Till then…who knows? Let’s put up $4M in reserves </a:t>
            </a:r>
          </a:p>
          <a:p>
            <a:pPr>
              <a:buClr>
                <a:srgbClr val="FFFF00"/>
              </a:buClr>
            </a:pPr>
            <a:r>
              <a:rPr lang="en-US" sz="1800" b="0" i="0" u="none" strike="noStrike" baseline="0" dirty="0">
                <a:solidFill>
                  <a:srgbClr val="000000"/>
                </a:solidFill>
                <a:latin typeface="AAAAAM+TimesNewRomanPSMT"/>
              </a:rPr>
              <a:t>Need engineers’ report as soon as safe to obtain. </a:t>
            </a:r>
            <a:endParaRPr lang="en-US" sz="1600" cap="all" spc="200" dirty="0"/>
          </a:p>
        </p:txBody>
      </p:sp>
      <p:pic>
        <p:nvPicPr>
          <p:cNvPr id="4" name="Picture 3">
            <a:extLst>
              <a:ext uri="{FF2B5EF4-FFF2-40B4-BE49-F238E27FC236}">
                <a16:creationId xmlns:a16="http://schemas.microsoft.com/office/drawing/2014/main" id="{36E282F6-5DE6-9A71-8B43-D8F8D7FAC192}"/>
              </a:ext>
            </a:extLst>
          </p:cNvPr>
          <p:cNvPicPr>
            <a:picLocks noChangeAspect="1"/>
          </p:cNvPicPr>
          <p:nvPr/>
        </p:nvPicPr>
        <p:blipFill>
          <a:blip r:embed="rId3"/>
          <a:stretch>
            <a:fillRect/>
          </a:stretch>
        </p:blipFill>
        <p:spPr>
          <a:xfrm>
            <a:off x="6348277" y="109187"/>
            <a:ext cx="4533022" cy="6639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523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5AFD1E1-96CE-63BC-AF5D-125E3A55D1C6}"/>
              </a:ext>
            </a:extLst>
          </p:cNvPr>
          <p:cNvSpPr>
            <a:spLocks noGrp="1"/>
          </p:cNvSpPr>
          <p:nvPr>
            <p:ph type="title" idx="4294967295"/>
          </p:nvPr>
        </p:nvSpPr>
        <p:spPr>
          <a:xfrm>
            <a:off x="1147010" y="369332"/>
            <a:ext cx="10058400" cy="704883"/>
          </a:xfrm>
        </p:spPr>
        <p:txBody>
          <a:bodyPr>
            <a:normAutofit/>
          </a:bodyPr>
          <a:lstStyle/>
          <a:p>
            <a:r>
              <a:rPr lang="en-US" sz="32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The Boardwalk Palace Hotel &amp; Casino Claim---DENIAL  </a:t>
            </a:r>
            <a:endParaRPr lang="en-US" sz="3200" dirty="0">
              <a:effectLst>
                <a:outerShdw blurRad="38100" dist="38100" dir="2700000" algn="tl">
                  <a:srgbClr val="000000">
                    <a:alpha val="43137"/>
                  </a:srgbClr>
                </a:outerShdw>
              </a:effectLst>
            </a:endParaRPr>
          </a:p>
        </p:txBody>
      </p:sp>
      <p:pic>
        <p:nvPicPr>
          <p:cNvPr id="10" name="Content Placeholder 9">
            <a:extLst>
              <a:ext uri="{FF2B5EF4-FFF2-40B4-BE49-F238E27FC236}">
                <a16:creationId xmlns:a16="http://schemas.microsoft.com/office/drawing/2014/main" id="{5FDEA7FC-FC02-912E-5825-F03834EFE00C}"/>
              </a:ext>
            </a:extLst>
          </p:cNvPr>
          <p:cNvPicPr>
            <a:picLocks noGrp="1" noChangeAspect="1"/>
          </p:cNvPicPr>
          <p:nvPr>
            <p:ph sz="half" idx="4294967295"/>
          </p:nvPr>
        </p:nvPicPr>
        <p:blipFill rotWithShape="1">
          <a:blip r:embed="rId3"/>
          <a:stretch/>
        </p:blipFill>
        <p:spPr>
          <a:xfrm>
            <a:off x="262647" y="1755025"/>
            <a:ext cx="5683250" cy="2970212"/>
          </a:xfrm>
          <a:prstGeom prst="rect">
            <a:avLst/>
          </a:prstGeom>
          <a:noFill/>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82CC8728-6CC4-0990-74E8-B18B7EDC808B}"/>
              </a:ext>
            </a:extLst>
          </p:cNvPr>
          <p:cNvPicPr>
            <a:picLocks noChangeAspect="1"/>
          </p:cNvPicPr>
          <p:nvPr/>
        </p:nvPicPr>
        <p:blipFill>
          <a:blip r:embed="rId4"/>
          <a:stretch>
            <a:fillRect/>
          </a:stretch>
        </p:blipFill>
        <p:spPr>
          <a:xfrm>
            <a:off x="6403164" y="1755025"/>
            <a:ext cx="5327958" cy="4635324"/>
          </a:xfrm>
          <a:prstGeom prst="rect">
            <a:avLst/>
          </a:prstGeom>
          <a:noFill/>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329E74E-A0EC-D711-8C8B-9CF0DF2AEEE5}"/>
              </a:ext>
            </a:extLst>
          </p:cNvPr>
          <p:cNvSpPr txBox="1"/>
          <p:nvPr/>
        </p:nvSpPr>
        <p:spPr>
          <a:xfrm>
            <a:off x="5187941" y="4939119"/>
            <a:ext cx="9865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00010</a:t>
            </a:r>
          </a:p>
        </p:txBody>
      </p:sp>
      <p:sp>
        <p:nvSpPr>
          <p:cNvPr id="3" name="TextBox 2">
            <a:extLst>
              <a:ext uri="{FF2B5EF4-FFF2-40B4-BE49-F238E27FC236}">
                <a16:creationId xmlns:a16="http://schemas.microsoft.com/office/drawing/2014/main" id="{7AFAF62D-D440-2EA2-5533-86C49D239E31}"/>
              </a:ext>
            </a:extLst>
          </p:cNvPr>
          <p:cNvSpPr txBox="1"/>
          <p:nvPr/>
        </p:nvSpPr>
        <p:spPr>
          <a:xfrm>
            <a:off x="11069052" y="6488668"/>
            <a:ext cx="9865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00011</a:t>
            </a:r>
          </a:p>
        </p:txBody>
      </p:sp>
    </p:spTree>
    <p:extLst>
      <p:ext uri="{BB962C8B-B14F-4D97-AF65-F5344CB8AC3E}">
        <p14:creationId xmlns:p14="http://schemas.microsoft.com/office/powerpoint/2010/main" val="95457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BBA3A08-3FE9-82BC-9E4B-9EFA8730EA3A}"/>
              </a:ext>
            </a:extLst>
          </p:cNvPr>
          <p:cNvSpPr>
            <a:spLocks noGrp="1"/>
          </p:cNvSpPr>
          <p:nvPr>
            <p:ph idx="1"/>
          </p:nvPr>
        </p:nvSpPr>
        <p:spPr>
          <a:xfrm>
            <a:off x="3360822" y="2108201"/>
            <a:ext cx="7914126" cy="3760891"/>
          </a:xfrm>
        </p:spPr>
        <p:txBody>
          <a:bodyPr>
            <a:noAutofit/>
          </a:bodyPr>
          <a:lstStyle/>
          <a:p>
            <a:pPr>
              <a:buFont typeface="Wingdings" panose="05000000000000000000" pitchFamily="2" charset="2"/>
              <a:buChar char="q"/>
            </a:pPr>
            <a:r>
              <a:rPr lang="en-US" sz="2200" b="1" dirty="0">
                <a:solidFill>
                  <a:schemeClr val="tx1"/>
                </a:solidFill>
              </a:rPr>
              <a:t>The Panel should issue an Order:</a:t>
            </a:r>
          </a:p>
          <a:p>
            <a:pPr>
              <a:buFont typeface="Wingdings" panose="05000000000000000000" pitchFamily="2" charset="2"/>
              <a:buChar char="q"/>
            </a:pPr>
            <a:r>
              <a:rPr lang="en-US" b="1" dirty="0">
                <a:solidFill>
                  <a:schemeClr val="tx1"/>
                </a:solidFill>
              </a:rPr>
              <a:t>Denying Baltic Re’s claim for Rescission of the 2017/2018 Treaty years;</a:t>
            </a:r>
          </a:p>
          <a:p>
            <a:pPr>
              <a:buFont typeface="Wingdings" panose="05000000000000000000" pitchFamily="2" charset="2"/>
              <a:buChar char="q"/>
            </a:pPr>
            <a:r>
              <a:rPr lang="en-US" b="1" dirty="0">
                <a:solidFill>
                  <a:schemeClr val="tx1"/>
                </a:solidFill>
              </a:rPr>
              <a:t>Denying Baltic Re’s claim for Rescission of the 2019/2020 Treaty years;</a:t>
            </a:r>
          </a:p>
          <a:p>
            <a:pPr>
              <a:buFont typeface="Wingdings" panose="05000000000000000000" pitchFamily="2" charset="2"/>
              <a:buChar char="q"/>
            </a:pPr>
            <a:r>
              <a:rPr lang="en-US" b="1" dirty="0">
                <a:solidFill>
                  <a:schemeClr val="tx1"/>
                </a:solidFill>
                <a:effectLst/>
                <a:ea typeface="Calibri" panose="020F0502020204030204" pitchFamily="34" charset="0"/>
                <a:cs typeface="Calibri" panose="020F0502020204030204" pitchFamily="34" charset="0"/>
              </a:rPr>
              <a:t>Denying Baltic Re any monetary relief for its alleged late notice claims</a:t>
            </a:r>
            <a:r>
              <a:rPr lang="en-US" b="1" dirty="0">
                <a:solidFill>
                  <a:schemeClr val="tx1"/>
                </a:solidFill>
              </a:rPr>
              <a:t>;</a:t>
            </a:r>
          </a:p>
          <a:p>
            <a:pPr>
              <a:buFont typeface="Wingdings" panose="05000000000000000000" pitchFamily="2" charset="2"/>
              <a:buChar char="q"/>
            </a:pPr>
            <a:r>
              <a:rPr lang="en-US" b="1" dirty="0">
                <a:solidFill>
                  <a:schemeClr val="tx1"/>
                </a:solidFill>
              </a:rPr>
              <a:t>Awarding A&amp;P damages in the amount of $21.5 million plus interest;</a:t>
            </a:r>
          </a:p>
          <a:p>
            <a:pPr>
              <a:buFont typeface="Wingdings" panose="05000000000000000000" pitchFamily="2" charset="2"/>
              <a:buChar char="q"/>
            </a:pPr>
            <a:r>
              <a:rPr lang="en-US" b="1" dirty="0">
                <a:solidFill>
                  <a:schemeClr val="tx1"/>
                </a:solidFill>
              </a:rPr>
              <a:t>Declaring that Baltic Re should pay claims as they come due;</a:t>
            </a:r>
          </a:p>
          <a:p>
            <a:pPr>
              <a:buFont typeface="Wingdings" panose="05000000000000000000" pitchFamily="2" charset="2"/>
              <a:buChar char="q"/>
            </a:pPr>
            <a:r>
              <a:rPr lang="en-US" b="1" dirty="0">
                <a:solidFill>
                  <a:schemeClr val="tx1"/>
                </a:solidFill>
              </a:rPr>
              <a:t>Awarding A&amp;P attorneys’ fees &amp; costs.</a:t>
            </a:r>
          </a:p>
          <a:p>
            <a:pPr>
              <a:buFont typeface="Wingdings" panose="05000000000000000000" pitchFamily="2" charset="2"/>
              <a:buChar char="q"/>
            </a:pPr>
            <a:endParaRPr lang="en-US" b="1" dirty="0">
              <a:solidFill>
                <a:schemeClr val="tx1"/>
              </a:solidFill>
            </a:endParaRPr>
          </a:p>
          <a:p>
            <a:pPr>
              <a:buFont typeface="Wingdings" panose="05000000000000000000" pitchFamily="2" charset="2"/>
              <a:buChar char="q"/>
            </a:pPr>
            <a:endParaRPr lang="en-US" b="1" dirty="0">
              <a:solidFill>
                <a:schemeClr val="tx1"/>
              </a:solidFill>
            </a:endParaRPr>
          </a:p>
        </p:txBody>
      </p:sp>
      <p:pic>
        <p:nvPicPr>
          <p:cNvPr id="2050" name="Picture 2" descr="Speech Banner And Blue Shadow With Word Conclusion On White Background  Stock Illustration - Download Image Now - iStock">
            <a:extLst>
              <a:ext uri="{FF2B5EF4-FFF2-40B4-BE49-F238E27FC236}">
                <a16:creationId xmlns:a16="http://schemas.microsoft.com/office/drawing/2014/main" id="{98087735-5DD8-E2DA-D4B9-D83B74089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786" y="0"/>
            <a:ext cx="4440666" cy="1995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ney bag for Sale,Up To OFF 71%">
            <a:extLst>
              <a:ext uri="{FF2B5EF4-FFF2-40B4-BE49-F238E27FC236}">
                <a16:creationId xmlns:a16="http://schemas.microsoft.com/office/drawing/2014/main" id="{46F21A0E-DDCE-0E13-BFF8-3790D991D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7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365BF64-4B30-4125-9A30-A1B08C80ED7D}"/>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rgbClr val="FFFFFF"/>
                </a:solidFill>
                <a:effectLst>
                  <a:outerShdw blurRad="38100" dist="38100" dir="2700000" algn="tl">
                    <a:srgbClr val="000000">
                      <a:alpha val="43137"/>
                    </a:srgbClr>
                  </a:outerShdw>
                </a:effectLst>
                <a:latin typeface="+mj-lt"/>
              </a:rPr>
              <a:t>Thank you</a:t>
            </a: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29CD6C96-F822-22C4-E935-C98B42C4EAC8}"/>
              </a:ext>
            </a:extLst>
          </p:cNvPr>
          <p:cNvPicPr>
            <a:picLocks noChangeAspect="1"/>
          </p:cNvPicPr>
          <p:nvPr/>
        </p:nvPicPr>
        <p:blipFill>
          <a:blip r:embed="rId2"/>
          <a:stretch>
            <a:fillRect/>
          </a:stretch>
        </p:blipFill>
        <p:spPr>
          <a:xfrm>
            <a:off x="3493775" y="5109542"/>
            <a:ext cx="4751867" cy="1591915"/>
          </a:xfrm>
          <a:prstGeom prst="rect">
            <a:avLst/>
          </a:prstGeom>
        </p:spPr>
      </p:pic>
    </p:spTree>
    <p:extLst>
      <p:ext uri="{BB962C8B-B14F-4D97-AF65-F5344CB8AC3E}">
        <p14:creationId xmlns:p14="http://schemas.microsoft.com/office/powerpoint/2010/main" val="58770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3C11-6519-C520-946B-EAB7F93609E6}"/>
              </a:ext>
            </a:extLst>
          </p:cNvPr>
          <p:cNvSpPr>
            <a:spLocks noGrp="1"/>
          </p:cNvSpPr>
          <p:nvPr>
            <p:ph type="title"/>
          </p:nvPr>
        </p:nvSpPr>
        <p:spPr/>
        <p:txBody>
          <a:bodyPr/>
          <a:lstStyle/>
          <a:p>
            <a:r>
              <a:rPr lang="en-US" sz="2400" b="1" i="0" u="none" strike="noStrike" baseline="0" dirty="0">
                <a:latin typeface="Century Gothic" panose="020B0502020202020204" pitchFamily="34" charset="0"/>
              </a:rPr>
              <a:t>General Session: Mock Arbitration</a:t>
            </a:r>
            <a:r>
              <a:rPr lang="en-US" sz="1800" b="1" i="0" u="none" strike="noStrike" baseline="0" dirty="0">
                <a:latin typeface="Century Gothic" panose="020B0502020202020204" pitchFamily="34" charset="0"/>
              </a:rPr>
              <a:t/>
            </a:r>
            <a:br>
              <a:rPr lang="en-US" sz="1800" b="1" i="0" u="none" strike="noStrike" baseline="0" dirty="0">
                <a:latin typeface="Century Gothic" panose="020B0502020202020204" pitchFamily="34" charset="0"/>
              </a:rPr>
            </a:br>
            <a:r>
              <a:rPr lang="en-US" sz="1800" b="1" i="0" u="none" strike="noStrike" baseline="0" dirty="0">
                <a:latin typeface="Century Gothic" panose="020B0502020202020204" pitchFamily="34" charset="0"/>
              </a:rPr>
              <a:t/>
            </a:r>
            <a:br>
              <a:rPr lang="en-US" sz="1800" b="1" i="0" u="none" strike="noStrike" baseline="0" dirty="0">
                <a:latin typeface="Century Gothic" panose="020B0502020202020204" pitchFamily="34" charset="0"/>
              </a:rPr>
            </a:br>
            <a:r>
              <a:rPr lang="en-US" sz="1800" b="0" i="1" u="none" strike="noStrike" baseline="0" dirty="0">
                <a:latin typeface="Century Gothic" panose="020B0502020202020204" pitchFamily="34" charset="0"/>
              </a:rPr>
              <a:t>In the Matter of the Arbitration Between </a:t>
            </a:r>
            <a:br>
              <a:rPr lang="en-US" sz="1800" b="0" i="1" u="none" strike="noStrike" baseline="0" dirty="0">
                <a:latin typeface="Century Gothic" panose="020B0502020202020204" pitchFamily="34" charset="0"/>
              </a:rPr>
            </a:br>
            <a:r>
              <a:rPr lang="en-US" sz="1800" i="1" u="none" strike="noStrike" baseline="0" dirty="0">
                <a:latin typeface="Century Gothic" panose="020B0502020202020204" pitchFamily="34" charset="0"/>
              </a:rPr>
              <a:t>Baltic Reinsurance Co., Ltd.</a:t>
            </a:r>
            <a:r>
              <a:rPr lang="en-US" sz="1800" b="0" i="1" u="none" strike="noStrike" baseline="0" dirty="0">
                <a:latin typeface="Century Gothic" panose="020B0502020202020204" pitchFamily="34" charset="0"/>
              </a:rPr>
              <a:t>, and </a:t>
            </a:r>
            <a:br>
              <a:rPr lang="en-US" sz="1800" b="0" i="1" u="none" strike="noStrike" baseline="0" dirty="0">
                <a:latin typeface="Century Gothic" panose="020B0502020202020204" pitchFamily="34" charset="0"/>
              </a:rPr>
            </a:br>
            <a:r>
              <a:rPr lang="en-US" sz="1800" i="1" u="none" strike="noStrike" baseline="0" dirty="0">
                <a:latin typeface="Century Gothic" panose="020B0502020202020204" pitchFamily="34" charset="0"/>
              </a:rPr>
              <a:t>Atlantic &amp; Pacific Assurance Co</a:t>
            </a:r>
            <a:r>
              <a:rPr lang="en-US" sz="1800" i="0" u="none" strike="noStrike" baseline="0" dirty="0">
                <a:latin typeface="Century Gothic" panose="020B0502020202020204" pitchFamily="34" charset="0"/>
              </a:rPr>
              <a:t>.</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D8729B12-C5AE-C514-E6D7-B3D1CD44EAE4}"/>
              </a:ext>
            </a:extLst>
          </p:cNvPr>
          <p:cNvSpPr>
            <a:spLocks noGrp="1"/>
          </p:cNvSpPr>
          <p:nvPr>
            <p:ph type="body" sz="quarter" idx="1"/>
          </p:nvPr>
        </p:nvSpPr>
        <p:spPr/>
        <p:txBody>
          <a:bodyPr anchor="ctr"/>
          <a:lstStyle/>
          <a:p>
            <a:r>
              <a:rPr lang="en-US" dirty="0" smtClean="0"/>
              <a:t>Polling Questions</a:t>
            </a:r>
            <a:endParaRPr lang="en-US" dirty="0"/>
          </a:p>
        </p:txBody>
      </p:sp>
      <p:sp>
        <p:nvSpPr>
          <p:cNvPr id="4" name="Text Placeholder 3">
            <a:extLst>
              <a:ext uri="{FF2B5EF4-FFF2-40B4-BE49-F238E27FC236}">
                <a16:creationId xmlns:a16="http://schemas.microsoft.com/office/drawing/2014/main" id="{4A753EEA-F77A-9437-CF14-7723C995F18F}"/>
              </a:ext>
            </a:extLst>
          </p:cNvPr>
          <p:cNvSpPr>
            <a:spLocks noGrp="1"/>
          </p:cNvSpPr>
          <p:nvPr>
            <p:ph type="body" sz="quarter" idx="21"/>
          </p:nvPr>
        </p:nvSpPr>
        <p:spPr>
          <a:xfrm>
            <a:off x="515936" y="4257675"/>
            <a:ext cx="3600453" cy="1127963"/>
          </a:xfrm>
        </p:spPr>
        <p:txBody>
          <a:bodyPr>
            <a:normAutofit/>
          </a:bodyPr>
          <a:lstStyle/>
          <a:p>
            <a:pPr>
              <a:spcAft>
                <a:spcPts val="1200"/>
              </a:spcAft>
            </a:pPr>
            <a:r>
              <a:rPr lang="en-US" sz="2000" dirty="0"/>
              <a:t>May 18, 2023</a:t>
            </a:r>
          </a:p>
          <a:p>
            <a:pPr>
              <a:spcAft>
                <a:spcPts val="1200"/>
              </a:spcAft>
            </a:pPr>
            <a:r>
              <a:rPr lang="en-US" dirty="0"/>
              <a:t>Neal Moglin, Esq.</a:t>
            </a:r>
            <a:r>
              <a:rPr lang="en-US" sz="1100" dirty="0"/>
              <a:t/>
            </a:r>
            <a:br>
              <a:rPr lang="en-US" sz="1100" dirty="0"/>
            </a:br>
            <a:r>
              <a:rPr lang="en-US" sz="1100" i="1" dirty="0"/>
              <a:t>Foley &amp; Lardner LLP</a:t>
            </a:r>
          </a:p>
        </p:txBody>
      </p:sp>
    </p:spTree>
    <p:extLst>
      <p:ext uri="{BB962C8B-B14F-4D97-AF65-F5344CB8AC3E}">
        <p14:creationId xmlns:p14="http://schemas.microsoft.com/office/powerpoint/2010/main" val="398782232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164-1EB4-4AD4-5A7C-1BAED73241C1}"/>
              </a:ext>
            </a:extLst>
          </p:cNvPr>
          <p:cNvSpPr>
            <a:spLocks noGrp="1"/>
          </p:cNvSpPr>
          <p:nvPr>
            <p:ph type="title"/>
          </p:nvPr>
        </p:nvSpPr>
        <p:spPr/>
        <p:txBody>
          <a:bodyPr>
            <a:normAutofit fontScale="90000"/>
          </a:bodyPr>
          <a:lstStyle/>
          <a:p>
            <a:r>
              <a:rPr lang="en-US" dirty="0" smtClean="0"/>
              <a:t>Mock </a:t>
            </a:r>
            <a:r>
              <a:rPr lang="en-US" dirty="0"/>
              <a:t>Arbitration </a:t>
            </a:r>
            <a:r>
              <a:rPr lang="en-US" dirty="0" smtClean="0"/>
              <a:t>Session</a:t>
            </a:r>
            <a:br>
              <a:rPr lang="en-US" dirty="0" smtClean="0"/>
            </a:br>
            <a:r>
              <a:rPr lang="en-US" dirty="0" smtClean="0"/>
              <a:t>Polling Questions</a:t>
            </a:r>
            <a:endParaRPr lang="en-US" dirty="0"/>
          </a:p>
        </p:txBody>
      </p:sp>
      <p:sp>
        <p:nvSpPr>
          <p:cNvPr id="3" name="Slide Number Placeholder 2">
            <a:extLst>
              <a:ext uri="{FF2B5EF4-FFF2-40B4-BE49-F238E27FC236}">
                <a16:creationId xmlns:a16="http://schemas.microsoft.com/office/drawing/2014/main" id="{32A7EDE0-7F8A-61A1-9CDB-BE6AAEAAD3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FFFFFF"/>
                </a:solidFill>
                <a:effectLst/>
                <a:uLnTx/>
                <a:uFillTx/>
                <a:latin typeface="Jost"/>
                <a:sym typeface="Jost"/>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FFFFFF"/>
              </a:solidFill>
              <a:effectLst/>
              <a:uLnTx/>
              <a:uFillTx/>
              <a:latin typeface="Jost"/>
              <a:sym typeface="Jost"/>
            </a:endParaRPr>
          </a:p>
        </p:txBody>
      </p:sp>
      <p:sp>
        <p:nvSpPr>
          <p:cNvPr id="4" name="TextBox 3">
            <a:extLst>
              <a:ext uri="{FF2B5EF4-FFF2-40B4-BE49-F238E27FC236}">
                <a16:creationId xmlns:a16="http://schemas.microsoft.com/office/drawing/2014/main" id="{58863CE5-5F8A-52E3-3379-9597BDB46D3C}"/>
              </a:ext>
            </a:extLst>
          </p:cNvPr>
          <p:cNvSpPr txBox="1"/>
          <p:nvPr/>
        </p:nvSpPr>
        <p:spPr>
          <a:xfrm>
            <a:off x="838200" y="2274840"/>
            <a:ext cx="10515600" cy="2000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Answer when your group is identified</a:t>
            </a:r>
            <a:endPar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Century Gothic" panose="020B0502020202020204" pitchFamily="34" charset="0"/>
                <a:ea typeface="+mj-ea"/>
                <a:cs typeface="Calibri"/>
                <a:sym typeface="Helvetica"/>
              </a:rPr>
              <a:t>Respond “Yes” to the outcome you believe is most appropriate based upon the evidence you heard today</a:t>
            </a:r>
            <a:endPar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j-ea"/>
              <a:cs typeface="Helvetica"/>
              <a:sym typeface="Helvetica"/>
            </a:endParaRPr>
          </a:p>
        </p:txBody>
      </p:sp>
    </p:spTree>
    <p:extLst>
      <p:ext uri="{BB962C8B-B14F-4D97-AF65-F5344CB8AC3E}">
        <p14:creationId xmlns:p14="http://schemas.microsoft.com/office/powerpoint/2010/main" val="159481336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quarter" idx="13"/>
          </p:nvPr>
        </p:nvPicPr>
        <p:blipFill>
          <a:blip r:embed="rId2"/>
          <a:stretch>
            <a:fillRect/>
          </a:stretch>
        </p:blipFill>
        <p:spPr>
          <a:xfrm>
            <a:off x="6317696" y="4215635"/>
            <a:ext cx="5730450" cy="1511838"/>
          </a:xfrm>
          <a:prstGeom prst="rect">
            <a:avLst/>
          </a:prstGeom>
        </p:spPr>
      </p:pic>
      <p:sp>
        <p:nvSpPr>
          <p:cNvPr id="3" name="Title 2">
            <a:extLst>
              <a:ext uri="{FF2B5EF4-FFF2-40B4-BE49-F238E27FC236}">
                <a16:creationId xmlns:a16="http://schemas.microsoft.com/office/drawing/2014/main" id="{1C2B9423-FC8D-D553-1EF0-644717D5BC14}"/>
              </a:ext>
            </a:extLst>
          </p:cNvPr>
          <p:cNvSpPr>
            <a:spLocks noGrp="1"/>
          </p:cNvSpPr>
          <p:nvPr>
            <p:ph type="title"/>
          </p:nvPr>
        </p:nvSpPr>
        <p:spPr/>
        <p:txBody>
          <a:bodyPr/>
          <a:lstStyle/>
          <a:p>
            <a:r>
              <a:rPr lang="en-US" dirty="0" smtClean="0"/>
              <a:t>At the Time A&amp;P Sought Renewal of the Treaty it Had Failed to Disclose Virtually Every Loss in the 2017/2018 Treaty Period</a:t>
            </a:r>
            <a:endParaRPr lang="en-US" dirty="0"/>
          </a:p>
        </p:txBody>
      </p:sp>
      <p:sp>
        <p:nvSpPr>
          <p:cNvPr id="4" name="Slide Number Placeholder 3">
            <a:extLst>
              <a:ext uri="{FF2B5EF4-FFF2-40B4-BE49-F238E27FC236}">
                <a16:creationId xmlns:a16="http://schemas.microsoft.com/office/drawing/2014/main" id="{FE85C093-3153-D4CB-351C-92D0CF6FC27D}"/>
              </a:ext>
            </a:extLst>
          </p:cNvPr>
          <p:cNvSpPr>
            <a:spLocks noGrp="1"/>
          </p:cNvSpPr>
          <p:nvPr>
            <p:ph type="sldNum" sz="quarter" idx="14"/>
          </p:nvPr>
        </p:nvSpPr>
        <p:spPr/>
        <p:txBody>
          <a:bodyPr/>
          <a:lstStyle/>
          <a:p>
            <a:pPr>
              <a:defRPr/>
            </a:pPr>
            <a:fld id="{8E616325-709B-4D53-9C97-50D22A47AC22}" type="slidenum">
              <a:rPr lang="en-US" smtClean="0"/>
              <a:pPr>
                <a:defRPr/>
              </a:pPr>
              <a:t>3</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3"/>
          <a:stretch>
            <a:fillRect/>
          </a:stretch>
        </p:blipFill>
        <p:spPr>
          <a:xfrm>
            <a:off x="9685421" y="6124602"/>
            <a:ext cx="2315018" cy="733398"/>
          </a:xfrm>
          <a:prstGeom prst="rect">
            <a:avLst/>
          </a:prstGeom>
        </p:spPr>
      </p:pic>
      <p:sp>
        <p:nvSpPr>
          <p:cNvPr id="6" name="Rectangle 5">
            <a:extLst>
              <a:ext uri="{FF2B5EF4-FFF2-40B4-BE49-F238E27FC236}">
                <a16:creationId xmlns:a16="http://schemas.microsoft.com/office/drawing/2014/main" id="{81BFD746-F680-BF3C-43F8-F62785A54464}"/>
              </a:ext>
            </a:extLst>
          </p:cNvPr>
          <p:cNvSpPr/>
          <p:nvPr/>
        </p:nvSpPr>
        <p:spPr bwMode="gray">
          <a:xfrm>
            <a:off x="9451181" y="762000"/>
            <a:ext cx="2740819" cy="15478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9" name="Right Triangle 8">
            <a:extLst>
              <a:ext uri="{FF2B5EF4-FFF2-40B4-BE49-F238E27FC236}">
                <a16:creationId xmlns:a16="http://schemas.microsoft.com/office/drawing/2014/main" id="{ED56E042-D15F-574A-AA71-7C41BCB67D40}"/>
              </a:ext>
            </a:extLst>
          </p:cNvPr>
          <p:cNvSpPr/>
          <p:nvPr/>
        </p:nvSpPr>
        <p:spPr bwMode="gray">
          <a:xfrm rot="5400000" flipV="1">
            <a:off x="9297941" y="763539"/>
            <a:ext cx="154780" cy="15170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7" name="Picture 6"/>
          <p:cNvPicPr>
            <a:picLocks noChangeAspect="1"/>
          </p:cNvPicPr>
          <p:nvPr/>
        </p:nvPicPr>
        <p:blipFill>
          <a:blip r:embed="rId4"/>
          <a:stretch>
            <a:fillRect/>
          </a:stretch>
        </p:blipFill>
        <p:spPr>
          <a:xfrm>
            <a:off x="167734" y="4347843"/>
            <a:ext cx="6020273" cy="1247422"/>
          </a:xfrm>
          <a:prstGeom prst="rect">
            <a:avLst/>
          </a:prstGeom>
        </p:spPr>
      </p:pic>
      <p:pic>
        <p:nvPicPr>
          <p:cNvPr id="8" name="Picture 7"/>
          <p:cNvPicPr>
            <a:picLocks noChangeAspect="1"/>
          </p:cNvPicPr>
          <p:nvPr/>
        </p:nvPicPr>
        <p:blipFill>
          <a:blip r:embed="rId5"/>
          <a:stretch>
            <a:fillRect/>
          </a:stretch>
        </p:blipFill>
        <p:spPr>
          <a:xfrm>
            <a:off x="34524" y="1732981"/>
            <a:ext cx="6065709" cy="2122311"/>
          </a:xfrm>
          <a:prstGeom prst="rect">
            <a:avLst/>
          </a:prstGeom>
        </p:spPr>
      </p:pic>
      <p:sp>
        <p:nvSpPr>
          <p:cNvPr id="12" name="TextBox 11"/>
          <p:cNvSpPr txBox="1"/>
          <p:nvPr/>
        </p:nvSpPr>
        <p:spPr>
          <a:xfrm>
            <a:off x="10813773" y="5934896"/>
            <a:ext cx="1017767" cy="153888"/>
          </a:xfrm>
          <a:prstGeom prst="rect">
            <a:avLst/>
          </a:prstGeom>
          <a:noFill/>
        </p:spPr>
        <p:txBody>
          <a:bodyPr wrap="square" lIns="0" tIns="0" rIns="0" bIns="0" rtlCol="0">
            <a:spAutoFit/>
          </a:bodyPr>
          <a:lstStyle/>
          <a:p>
            <a:r>
              <a:rPr lang="en-US" sz="1000" dirty="0" smtClean="0"/>
              <a:t>00015; 00022</a:t>
            </a:r>
          </a:p>
        </p:txBody>
      </p:sp>
      <p:sp>
        <p:nvSpPr>
          <p:cNvPr id="15" name="TextBox 14"/>
          <p:cNvSpPr txBox="1"/>
          <p:nvPr/>
        </p:nvSpPr>
        <p:spPr>
          <a:xfrm>
            <a:off x="315402" y="1299121"/>
            <a:ext cx="2682240" cy="276999"/>
          </a:xfrm>
          <a:prstGeom prst="rect">
            <a:avLst/>
          </a:prstGeom>
          <a:noFill/>
        </p:spPr>
        <p:txBody>
          <a:bodyPr wrap="square" lIns="0" tIns="0" rIns="0" bIns="0" rtlCol="0">
            <a:spAutoFit/>
          </a:bodyPr>
          <a:lstStyle/>
          <a:p>
            <a:r>
              <a:rPr lang="en-US" u="sng" dirty="0" smtClean="0"/>
              <a:t>Reported</a:t>
            </a:r>
          </a:p>
        </p:txBody>
      </p:sp>
      <p:sp>
        <p:nvSpPr>
          <p:cNvPr id="16" name="TextBox 15"/>
          <p:cNvSpPr txBox="1"/>
          <p:nvPr/>
        </p:nvSpPr>
        <p:spPr>
          <a:xfrm>
            <a:off x="6448509" y="3541507"/>
            <a:ext cx="1804946" cy="276999"/>
          </a:xfrm>
          <a:prstGeom prst="rect">
            <a:avLst/>
          </a:prstGeom>
          <a:noFill/>
        </p:spPr>
        <p:txBody>
          <a:bodyPr wrap="square" lIns="0" tIns="0" rIns="0" bIns="0" rtlCol="0">
            <a:spAutoFit/>
          </a:bodyPr>
          <a:lstStyle/>
          <a:p>
            <a:r>
              <a:rPr lang="en-US" u="sng" dirty="0" smtClean="0"/>
              <a:t>Actual</a:t>
            </a:r>
          </a:p>
        </p:txBody>
      </p:sp>
    </p:spTree>
    <p:extLst>
      <p:ext uri="{BB962C8B-B14F-4D97-AF65-F5344CB8AC3E}">
        <p14:creationId xmlns:p14="http://schemas.microsoft.com/office/powerpoint/2010/main" val="218449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164-1EB4-4AD4-5A7C-1BAED73241C1}"/>
              </a:ext>
            </a:extLst>
          </p:cNvPr>
          <p:cNvSpPr>
            <a:spLocks noGrp="1"/>
          </p:cNvSpPr>
          <p:nvPr>
            <p:ph type="title"/>
          </p:nvPr>
        </p:nvSpPr>
        <p:spPr/>
        <p:txBody>
          <a:bodyPr>
            <a:normAutofit/>
          </a:bodyPr>
          <a:lstStyle/>
          <a:p>
            <a:r>
              <a:rPr lang="en-US" sz="3200" dirty="0" smtClean="0"/>
              <a:t>If you are an Arbitrator—Vote </a:t>
            </a:r>
            <a:r>
              <a:rPr lang="en-US" sz="3200" dirty="0" smtClean="0"/>
              <a:t>for </a:t>
            </a:r>
            <a:r>
              <a:rPr lang="en-US" sz="3200" dirty="0" smtClean="0"/>
              <a:t>the most appropriate outcome?</a:t>
            </a:r>
            <a:endParaRPr lang="en-US" sz="3200" dirty="0"/>
          </a:p>
        </p:txBody>
      </p:sp>
      <p:sp>
        <p:nvSpPr>
          <p:cNvPr id="3" name="Slide Number Placeholder 2">
            <a:extLst>
              <a:ext uri="{FF2B5EF4-FFF2-40B4-BE49-F238E27FC236}">
                <a16:creationId xmlns:a16="http://schemas.microsoft.com/office/drawing/2014/main" id="{32A7EDE0-7F8A-61A1-9CDB-BE6AAEAAD3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FFFFFF"/>
                </a:solidFill>
                <a:effectLst/>
                <a:uLnTx/>
                <a:uFillTx/>
                <a:latin typeface="Jost"/>
                <a:sym typeface="Jost"/>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FFFFFF"/>
              </a:solidFill>
              <a:effectLst/>
              <a:uLnTx/>
              <a:uFillTx/>
              <a:latin typeface="Jost"/>
              <a:sym typeface="Jost"/>
            </a:endParaRPr>
          </a:p>
        </p:txBody>
      </p:sp>
      <p:sp>
        <p:nvSpPr>
          <p:cNvPr id="4" name="TextBox 3">
            <a:extLst>
              <a:ext uri="{FF2B5EF4-FFF2-40B4-BE49-F238E27FC236}">
                <a16:creationId xmlns:a16="http://schemas.microsoft.com/office/drawing/2014/main" id="{58863CE5-5F8A-52E3-3379-9597BDB46D3C}"/>
              </a:ext>
            </a:extLst>
          </p:cNvPr>
          <p:cNvSpPr txBox="1"/>
          <p:nvPr/>
        </p:nvSpPr>
        <p:spPr>
          <a:xfrm>
            <a:off x="380999" y="1089329"/>
            <a:ext cx="11418889"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Calibri"/>
                <a:cs typeface="Calibri"/>
              </a:rPr>
              <a:t>A.</a:t>
            </a:r>
            <a:r>
              <a:rPr kumimoji="0" lang="en-US" b="0" i="0" u="none" strike="noStrike" kern="1200" cap="none" spc="0" normalizeH="0" baseline="0" noProof="0" dirty="0">
                <a:ln>
                  <a:noFill/>
                </a:ln>
                <a:solidFill>
                  <a:srgbClr val="000000"/>
                </a:solidFill>
                <a:effectLst/>
                <a:uLnTx/>
                <a:uFillTx/>
                <a:latin typeface="Calibri"/>
                <a:cs typeface="Calibri"/>
              </a:rPr>
              <a:t>     Baltic has met its burden and established that it is entitled to rescission of the entire treaty, because A&amp;P withheld or misrepresented material information prior to the inception of the treaty.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cs typeface="Calibri"/>
              </a:rPr>
              <a:t> </a:t>
            </a:r>
          </a:p>
          <a:p>
            <a:pPr lvl="0" algn="just">
              <a:defRPr/>
            </a:pPr>
            <a:r>
              <a:rPr kumimoji="0" lang="en-US" b="0" i="0" u="none" strike="noStrike" kern="1200" cap="none" spc="0" normalizeH="0" baseline="0" noProof="0" dirty="0" smtClean="0">
                <a:ln>
                  <a:noFill/>
                </a:ln>
                <a:solidFill>
                  <a:srgbClr val="000000"/>
                </a:solidFill>
                <a:effectLst/>
                <a:uLnTx/>
                <a:uFillTx/>
                <a:latin typeface="Calibri"/>
                <a:cs typeface="Calibri"/>
              </a:rPr>
              <a:t>B.</a:t>
            </a:r>
            <a:r>
              <a:rPr kumimoji="0" lang="en-US" b="0" i="0" u="none" strike="noStrike" kern="1200" cap="none" spc="0" normalizeH="0" baseline="0" noProof="0" dirty="0">
                <a:ln>
                  <a:noFill/>
                </a:ln>
                <a:solidFill>
                  <a:srgbClr val="000000"/>
                </a:solidFill>
                <a:effectLst/>
                <a:uLnTx/>
                <a:uFillTx/>
                <a:latin typeface="Calibri"/>
                <a:cs typeface="Calibri"/>
              </a:rPr>
              <a:t>     Baltic has met its burden and established that it is entitled to rescission of the 2019-20 treaty term, because A&amp;P withheld or misrepresented material information prior to the inception of the renewal </a:t>
            </a:r>
            <a:r>
              <a:rPr lang="en-US" dirty="0">
                <a:solidFill>
                  <a:srgbClr val="000000"/>
                </a:solidFill>
              </a:rPr>
              <a:t>period, </a:t>
            </a:r>
            <a:r>
              <a:rPr lang="en-US" b="1" i="1" dirty="0">
                <a:solidFill>
                  <a:srgbClr val="000000"/>
                </a:solidFill>
              </a:rPr>
              <a:t>and</a:t>
            </a:r>
            <a:r>
              <a:rPr lang="en-US" dirty="0">
                <a:solidFill>
                  <a:srgbClr val="000000"/>
                </a:solidFill>
              </a:rPr>
              <a:t> A&amp;P has failed to establish that it met its contractual duty to provide timely notice </a:t>
            </a:r>
            <a:r>
              <a:rPr lang="en-US" dirty="0" smtClean="0">
                <a:solidFill>
                  <a:srgbClr val="000000"/>
                </a:solidFill>
              </a:rPr>
              <a:t>for some claims</a:t>
            </a:r>
            <a:r>
              <a:rPr lang="en-US" dirty="0">
                <a:solidFill>
                  <a:srgbClr val="000000"/>
                </a:solidFill>
              </a:rPr>
              <a:t>, and as such Baltic does not have to pay its share of those </a:t>
            </a:r>
            <a:r>
              <a:rPr lang="en-US" dirty="0" smtClean="0">
                <a:solidFill>
                  <a:srgbClr val="000000"/>
                </a:solidFill>
              </a:rPr>
              <a:t>claims in the 2017-2018 treaty term. </a:t>
            </a:r>
          </a:p>
          <a:p>
            <a:pPr lvl="0" algn="just">
              <a:defRPr/>
            </a:pPr>
            <a:endParaRPr lang="en-US" dirty="0">
              <a:solidFill>
                <a:srgbClr val="000000"/>
              </a:solidFill>
            </a:endParaRPr>
          </a:p>
          <a:p>
            <a:pPr algn="just">
              <a:defRPr/>
            </a:pPr>
            <a:r>
              <a:rPr lang="en-US" dirty="0" smtClean="0">
                <a:solidFill>
                  <a:srgbClr val="000000"/>
                </a:solidFill>
              </a:rPr>
              <a:t>C.</a:t>
            </a:r>
            <a:r>
              <a:rPr lang="en-US" dirty="0">
                <a:solidFill>
                  <a:srgbClr val="000000"/>
                </a:solidFill>
              </a:rPr>
              <a:t>     Baltic has met its burden and established that it is entitled to rescission of the 2019-20 treaty term, because A&amp;P withheld or misrepresented material information prior to the inception of the renewal period, </a:t>
            </a:r>
            <a:r>
              <a:rPr lang="en-US" b="1" i="1" dirty="0" smtClean="0">
                <a:solidFill>
                  <a:srgbClr val="000000"/>
                </a:solidFill>
              </a:rPr>
              <a:t>but</a:t>
            </a:r>
            <a:r>
              <a:rPr lang="en-US" dirty="0" smtClean="0">
                <a:solidFill>
                  <a:srgbClr val="000000"/>
                </a:solidFill>
              </a:rPr>
              <a:t> </a:t>
            </a:r>
            <a:r>
              <a:rPr lang="en-US" dirty="0">
                <a:solidFill>
                  <a:srgbClr val="000000"/>
                </a:solidFill>
              </a:rPr>
              <a:t>A&amp;P has met its burden to prove it complied with its contractual duty to provide timely notice for </a:t>
            </a:r>
            <a:r>
              <a:rPr lang="en-US" dirty="0" smtClean="0">
                <a:solidFill>
                  <a:srgbClr val="000000"/>
                </a:solidFill>
              </a:rPr>
              <a:t>all </a:t>
            </a:r>
            <a:r>
              <a:rPr lang="en-US" dirty="0">
                <a:solidFill>
                  <a:srgbClr val="000000"/>
                </a:solidFill>
              </a:rPr>
              <a:t>claims, and as such Baltic must pay its share of all claims. </a:t>
            </a:r>
          </a:p>
          <a:p>
            <a:pPr lvl="0" algn="just">
              <a:defRPr/>
            </a:pPr>
            <a:endParaRPr kumimoji="0" lang="en-US"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a:cs typeface="Calibri"/>
              </a:rPr>
              <a:t>D</a:t>
            </a:r>
            <a:r>
              <a:rPr kumimoji="0" lang="en-US" b="0" i="0" u="none" strike="noStrike" kern="1200" cap="none" spc="0" normalizeH="0" baseline="0" noProof="0" dirty="0" smtClean="0">
                <a:ln>
                  <a:noFill/>
                </a:ln>
                <a:solidFill>
                  <a:srgbClr val="000000"/>
                </a:solidFill>
                <a:effectLst/>
                <a:uLnTx/>
                <a:uFillTx/>
                <a:latin typeface="Calibri"/>
                <a:cs typeface="Calibri"/>
              </a:rPr>
              <a:t>.</a:t>
            </a:r>
            <a:r>
              <a:rPr kumimoji="0" lang="en-US" b="0" i="0" u="none" strike="noStrike" kern="1200" cap="none" spc="0" normalizeH="0" baseline="0" noProof="0" dirty="0">
                <a:ln>
                  <a:noFill/>
                </a:ln>
                <a:solidFill>
                  <a:srgbClr val="000000"/>
                </a:solidFill>
                <a:effectLst/>
                <a:uLnTx/>
                <a:uFillTx/>
                <a:latin typeface="Calibri"/>
                <a:cs typeface="Calibri"/>
              </a:rPr>
              <a:t>     Baltic has failed to meet its burden for rescission, but A&amp;P has failed to establish that it met its contractual duty to provide timely notice for some claims, and as such Baltic does not have to pay its share of those </a:t>
            </a:r>
            <a:r>
              <a:rPr kumimoji="0" lang="en-US" b="0" i="0" u="none" strike="noStrike" kern="1200" cap="none" spc="0" normalizeH="0" baseline="0" noProof="0" dirty="0" smtClean="0">
                <a:ln>
                  <a:noFill/>
                </a:ln>
                <a:solidFill>
                  <a:srgbClr val="000000"/>
                </a:solidFill>
                <a:effectLst/>
                <a:uLnTx/>
                <a:uFillTx/>
                <a:latin typeface="Calibri"/>
                <a:cs typeface="Calibri"/>
              </a:rPr>
              <a:t>claims. </a:t>
            </a:r>
            <a:endParaRPr kumimoji="0" lang="en-US"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srgbClr val="000000"/>
                </a:solidFill>
                <a:latin typeface="Calibri"/>
                <a:cs typeface="Calibri"/>
              </a:rPr>
              <a:t>E</a:t>
            </a:r>
            <a:r>
              <a:rPr kumimoji="0" lang="en-US" b="0" i="0" u="none" strike="noStrike" kern="1200" cap="none" spc="0" normalizeH="0" baseline="0" noProof="0" dirty="0" smtClean="0">
                <a:ln>
                  <a:noFill/>
                </a:ln>
                <a:solidFill>
                  <a:srgbClr val="000000"/>
                </a:solidFill>
                <a:effectLst/>
                <a:uLnTx/>
                <a:uFillTx/>
                <a:latin typeface="Calibri"/>
                <a:cs typeface="Calibri"/>
              </a:rPr>
              <a:t>.</a:t>
            </a:r>
            <a:r>
              <a:rPr kumimoji="0" lang="en-US" b="0" i="0" u="none" strike="noStrike" kern="1200" cap="none" spc="0" normalizeH="0" baseline="0" noProof="0" dirty="0">
                <a:ln>
                  <a:noFill/>
                </a:ln>
                <a:solidFill>
                  <a:srgbClr val="000000"/>
                </a:solidFill>
                <a:effectLst/>
                <a:uLnTx/>
                <a:uFillTx/>
                <a:latin typeface="Calibri"/>
                <a:cs typeface="Calibri"/>
              </a:rPr>
              <a:t>     Baltic has failed to meet its burden for rescission, and A&amp;P has met its burden to prove it complied with its contractual duty to provide timely notice for </a:t>
            </a:r>
            <a:r>
              <a:rPr kumimoji="0" lang="en-US" b="0" i="0" u="none" strike="noStrike" kern="1200" cap="none" spc="0" normalizeH="0" baseline="0" noProof="0" dirty="0" smtClean="0">
                <a:ln>
                  <a:noFill/>
                </a:ln>
                <a:solidFill>
                  <a:srgbClr val="000000"/>
                </a:solidFill>
                <a:effectLst/>
                <a:uLnTx/>
                <a:uFillTx/>
                <a:latin typeface="Calibri"/>
                <a:cs typeface="Calibri"/>
              </a:rPr>
              <a:t>all </a:t>
            </a:r>
            <a:r>
              <a:rPr kumimoji="0" lang="en-US" b="0" i="0" u="none" strike="noStrike" kern="1200" cap="none" spc="0" normalizeH="0" baseline="0" noProof="0" dirty="0">
                <a:ln>
                  <a:noFill/>
                </a:ln>
                <a:solidFill>
                  <a:srgbClr val="000000"/>
                </a:solidFill>
                <a:effectLst/>
                <a:uLnTx/>
                <a:uFillTx/>
                <a:latin typeface="Calibri"/>
                <a:cs typeface="Calibri"/>
              </a:rPr>
              <a:t>claims, and as such Baltic must pay its share of all claims. </a:t>
            </a:r>
          </a:p>
        </p:txBody>
      </p:sp>
    </p:spTree>
    <p:extLst>
      <p:ext uri="{BB962C8B-B14F-4D97-AF65-F5344CB8AC3E}">
        <p14:creationId xmlns:p14="http://schemas.microsoft.com/office/powerpoint/2010/main" val="212955703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164-1EB4-4AD4-5A7C-1BAED73241C1}"/>
              </a:ext>
            </a:extLst>
          </p:cNvPr>
          <p:cNvSpPr>
            <a:spLocks noGrp="1"/>
          </p:cNvSpPr>
          <p:nvPr>
            <p:ph type="title"/>
          </p:nvPr>
        </p:nvSpPr>
        <p:spPr/>
        <p:txBody>
          <a:bodyPr>
            <a:normAutofit/>
          </a:bodyPr>
          <a:lstStyle/>
          <a:p>
            <a:r>
              <a:rPr lang="en-US" sz="3200" dirty="0" smtClean="0"/>
              <a:t>If you are an Outside Lawyer or Consultant—Vote </a:t>
            </a:r>
            <a:r>
              <a:rPr lang="en-US" sz="3200" dirty="0" smtClean="0"/>
              <a:t>for </a:t>
            </a:r>
            <a:r>
              <a:rPr lang="en-US" sz="3200" dirty="0" smtClean="0"/>
              <a:t>the most appropriate outcome?</a:t>
            </a:r>
            <a:endParaRPr lang="en-US" sz="3200" dirty="0"/>
          </a:p>
        </p:txBody>
      </p:sp>
      <p:sp>
        <p:nvSpPr>
          <p:cNvPr id="3" name="Slide Number Placeholder 2">
            <a:extLst>
              <a:ext uri="{FF2B5EF4-FFF2-40B4-BE49-F238E27FC236}">
                <a16:creationId xmlns:a16="http://schemas.microsoft.com/office/drawing/2014/main" id="{32A7EDE0-7F8A-61A1-9CDB-BE6AAEAAD3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FFFFFF"/>
                </a:solidFill>
                <a:effectLst/>
                <a:uLnTx/>
                <a:uFillTx/>
                <a:latin typeface="Jost"/>
                <a:sym typeface="Jost"/>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FFFFFF"/>
              </a:solidFill>
              <a:effectLst/>
              <a:uLnTx/>
              <a:uFillTx/>
              <a:latin typeface="Jost"/>
              <a:sym typeface="Jost"/>
            </a:endParaRPr>
          </a:p>
        </p:txBody>
      </p:sp>
      <p:sp>
        <p:nvSpPr>
          <p:cNvPr id="4" name="TextBox 3">
            <a:extLst>
              <a:ext uri="{FF2B5EF4-FFF2-40B4-BE49-F238E27FC236}">
                <a16:creationId xmlns:a16="http://schemas.microsoft.com/office/drawing/2014/main" id="{58863CE5-5F8A-52E3-3379-9597BDB46D3C}"/>
              </a:ext>
            </a:extLst>
          </p:cNvPr>
          <p:cNvSpPr txBox="1"/>
          <p:nvPr/>
        </p:nvSpPr>
        <p:spPr>
          <a:xfrm>
            <a:off x="380999" y="1105231"/>
            <a:ext cx="10972801"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defRPr/>
            </a:pPr>
            <a:r>
              <a:rPr lang="en-US" dirty="0">
                <a:solidFill>
                  <a:srgbClr val="000000"/>
                </a:solidFill>
              </a:rPr>
              <a:t>A.     Baltic has met its burden and established that it is entitled to rescission of the entire treaty, because A&amp;P withheld or misrepresented material information prior to the inception of the treaty.</a:t>
            </a:r>
          </a:p>
          <a:p>
            <a:pPr lvl="0">
              <a:defRPr/>
            </a:pPr>
            <a:r>
              <a:rPr lang="en-US" dirty="0">
                <a:solidFill>
                  <a:srgbClr val="000000"/>
                </a:solidFill>
              </a:rPr>
              <a:t> </a:t>
            </a:r>
          </a:p>
          <a:p>
            <a:pPr lvl="0" algn="just">
              <a:defRPr/>
            </a:pPr>
            <a:r>
              <a:rPr lang="en-US" dirty="0">
                <a:solidFill>
                  <a:srgbClr val="000000"/>
                </a:solidFill>
              </a:rPr>
              <a:t>B.     Baltic has met its burden and established that it is entitled to rescission of the 2019-20 treaty term, because A&amp;P withheld or misrepresented material information prior to the inception of the renewal period, </a:t>
            </a:r>
            <a:r>
              <a:rPr lang="en-US" b="1" i="1" dirty="0">
                <a:solidFill>
                  <a:srgbClr val="000000"/>
                </a:solidFill>
              </a:rPr>
              <a:t>and</a:t>
            </a:r>
            <a:r>
              <a:rPr lang="en-US" dirty="0">
                <a:solidFill>
                  <a:srgbClr val="000000"/>
                </a:solidFill>
              </a:rPr>
              <a:t> A&amp;P has failed to establish that it met its contractual duty to provide timely notice for some claims, and as such Baltic does not have to pay its share of those claims in the 2017-2018 treaty term. </a:t>
            </a:r>
          </a:p>
          <a:p>
            <a:pPr lvl="0" algn="just">
              <a:defRPr/>
            </a:pPr>
            <a:endParaRPr lang="en-US" dirty="0">
              <a:solidFill>
                <a:srgbClr val="000000"/>
              </a:solidFill>
            </a:endParaRPr>
          </a:p>
          <a:p>
            <a:pPr algn="just">
              <a:defRPr/>
            </a:pPr>
            <a:r>
              <a:rPr lang="en-US" dirty="0">
                <a:solidFill>
                  <a:srgbClr val="000000"/>
                </a:solidFill>
              </a:rPr>
              <a:t>C.     Baltic has met its burden and established that it is entitled to rescission of the 2019-20 treaty term, because A&amp;P withheld or misrepresented material information prior to the inception of the renewal period, </a:t>
            </a:r>
            <a:r>
              <a:rPr lang="en-US" b="1" i="1" dirty="0">
                <a:solidFill>
                  <a:srgbClr val="000000"/>
                </a:solidFill>
              </a:rPr>
              <a:t>but</a:t>
            </a:r>
            <a:r>
              <a:rPr lang="en-US" dirty="0">
                <a:solidFill>
                  <a:srgbClr val="000000"/>
                </a:solidFill>
              </a:rPr>
              <a:t> A&amp;P has met its burden to prove it complied with its contractual duty to provide timely notice for all claims, and as such Baltic must pay its share of all claims. </a:t>
            </a:r>
          </a:p>
          <a:p>
            <a:pPr lvl="0" algn="just">
              <a:defRPr/>
            </a:pPr>
            <a:endParaRPr lang="en-US" dirty="0">
              <a:solidFill>
                <a:srgbClr val="000000"/>
              </a:solidFill>
            </a:endParaRPr>
          </a:p>
          <a:p>
            <a:pPr lvl="0">
              <a:defRPr/>
            </a:pPr>
            <a:r>
              <a:rPr lang="en-US" dirty="0">
                <a:solidFill>
                  <a:srgbClr val="000000"/>
                </a:solidFill>
              </a:rPr>
              <a:t>D.     Baltic has failed to meet its burden for rescission, but A&amp;P has failed to establish that it met its contractual duty to provide timely notice for some claims, and as such Baltic does not have to pay its share of those claims. </a:t>
            </a:r>
          </a:p>
          <a:p>
            <a:pPr lvl="0">
              <a:defRPr/>
            </a:pPr>
            <a:r>
              <a:rPr lang="en-US" dirty="0">
                <a:solidFill>
                  <a:srgbClr val="000000"/>
                </a:solidFill>
              </a:rPr>
              <a:t> </a:t>
            </a:r>
          </a:p>
          <a:p>
            <a:pPr lvl="0">
              <a:defRPr/>
            </a:pPr>
            <a:r>
              <a:rPr lang="en-US" dirty="0">
                <a:solidFill>
                  <a:srgbClr val="000000"/>
                </a:solidFill>
              </a:rPr>
              <a:t>E.     Baltic has failed to meet its burden for rescission, and A&amp;P has met its burden to prove it complied with its contractual duty to provide timely notice for all claims, and as such Baltic must pay its share of all claims. </a:t>
            </a:r>
            <a:endParaRPr lang="en-US" dirty="0">
              <a:solidFill>
                <a:srgbClr val="000000"/>
              </a:solidFill>
            </a:endParaRPr>
          </a:p>
        </p:txBody>
      </p:sp>
    </p:spTree>
    <p:extLst>
      <p:ext uri="{BB962C8B-B14F-4D97-AF65-F5344CB8AC3E}">
        <p14:creationId xmlns:p14="http://schemas.microsoft.com/office/powerpoint/2010/main" val="373491011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164-1EB4-4AD4-5A7C-1BAED73241C1}"/>
              </a:ext>
            </a:extLst>
          </p:cNvPr>
          <p:cNvSpPr>
            <a:spLocks noGrp="1"/>
          </p:cNvSpPr>
          <p:nvPr>
            <p:ph type="title"/>
          </p:nvPr>
        </p:nvSpPr>
        <p:spPr/>
        <p:txBody>
          <a:bodyPr>
            <a:normAutofit/>
          </a:bodyPr>
          <a:lstStyle/>
          <a:p>
            <a:r>
              <a:rPr lang="en-US" sz="3200" dirty="0" smtClean="0"/>
              <a:t>If you are an In-House Lawyer or Company Representative—Vote </a:t>
            </a:r>
            <a:r>
              <a:rPr lang="en-US" sz="3200" dirty="0" smtClean="0"/>
              <a:t>for </a:t>
            </a:r>
            <a:r>
              <a:rPr lang="en-US" sz="3200" dirty="0" smtClean="0"/>
              <a:t>the most appropriate outcome?</a:t>
            </a:r>
            <a:endParaRPr lang="en-US" sz="3200" dirty="0"/>
          </a:p>
        </p:txBody>
      </p:sp>
      <p:sp>
        <p:nvSpPr>
          <p:cNvPr id="3" name="Slide Number Placeholder 2">
            <a:extLst>
              <a:ext uri="{FF2B5EF4-FFF2-40B4-BE49-F238E27FC236}">
                <a16:creationId xmlns:a16="http://schemas.microsoft.com/office/drawing/2014/main" id="{32A7EDE0-7F8A-61A1-9CDB-BE6AAEAAD3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FFFFFF"/>
                </a:solidFill>
                <a:effectLst/>
                <a:uLnTx/>
                <a:uFillTx/>
                <a:latin typeface="Jost"/>
                <a:sym typeface="Jost"/>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FFFFFF"/>
              </a:solidFill>
              <a:effectLst/>
              <a:uLnTx/>
              <a:uFillTx/>
              <a:latin typeface="Jost"/>
              <a:sym typeface="Jost"/>
            </a:endParaRPr>
          </a:p>
        </p:txBody>
      </p:sp>
      <p:sp>
        <p:nvSpPr>
          <p:cNvPr id="4" name="TextBox 3">
            <a:extLst>
              <a:ext uri="{FF2B5EF4-FFF2-40B4-BE49-F238E27FC236}">
                <a16:creationId xmlns:a16="http://schemas.microsoft.com/office/drawing/2014/main" id="{58863CE5-5F8A-52E3-3379-9597BDB46D3C}"/>
              </a:ext>
            </a:extLst>
          </p:cNvPr>
          <p:cNvSpPr txBox="1"/>
          <p:nvPr/>
        </p:nvSpPr>
        <p:spPr>
          <a:xfrm>
            <a:off x="453224" y="1089329"/>
            <a:ext cx="10900576"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defRPr/>
            </a:pPr>
            <a:r>
              <a:rPr lang="en-US" dirty="0">
                <a:solidFill>
                  <a:srgbClr val="000000"/>
                </a:solidFill>
              </a:rPr>
              <a:t>A.     Baltic has met its burden and established that it is entitled to rescission of the entire treaty, because A&amp;P withheld or misrepresented material information prior to the inception of the treaty.</a:t>
            </a:r>
          </a:p>
          <a:p>
            <a:pPr lvl="0">
              <a:defRPr/>
            </a:pPr>
            <a:r>
              <a:rPr lang="en-US" dirty="0">
                <a:solidFill>
                  <a:srgbClr val="000000"/>
                </a:solidFill>
              </a:rPr>
              <a:t> </a:t>
            </a:r>
          </a:p>
          <a:p>
            <a:pPr lvl="0" algn="just">
              <a:defRPr/>
            </a:pPr>
            <a:r>
              <a:rPr lang="en-US" dirty="0">
                <a:solidFill>
                  <a:srgbClr val="000000"/>
                </a:solidFill>
              </a:rPr>
              <a:t>B.     Baltic has met its burden and established that it is entitled to rescission of the 2019-20 treaty term, because A&amp;P withheld or misrepresented material information prior to the inception of the renewal period, </a:t>
            </a:r>
            <a:r>
              <a:rPr lang="en-US" b="1" i="1" dirty="0">
                <a:solidFill>
                  <a:srgbClr val="000000"/>
                </a:solidFill>
              </a:rPr>
              <a:t>and</a:t>
            </a:r>
            <a:r>
              <a:rPr lang="en-US" dirty="0">
                <a:solidFill>
                  <a:srgbClr val="000000"/>
                </a:solidFill>
              </a:rPr>
              <a:t> A&amp;P has failed to establish that it met its contractual duty to provide timely notice for some claims, and as such Baltic does not have to pay its share of those claims in the 2017-2018 treaty term. </a:t>
            </a:r>
          </a:p>
          <a:p>
            <a:pPr lvl="0" algn="just">
              <a:defRPr/>
            </a:pPr>
            <a:endParaRPr lang="en-US" dirty="0">
              <a:solidFill>
                <a:srgbClr val="000000"/>
              </a:solidFill>
            </a:endParaRPr>
          </a:p>
          <a:p>
            <a:pPr algn="just">
              <a:defRPr/>
            </a:pPr>
            <a:r>
              <a:rPr lang="en-US" dirty="0">
                <a:solidFill>
                  <a:srgbClr val="000000"/>
                </a:solidFill>
              </a:rPr>
              <a:t>C.     Baltic has met its burden and established that it is entitled to rescission of the 2019-20 treaty term, because A&amp;P withheld or misrepresented material information prior to the inception of the renewal period, </a:t>
            </a:r>
            <a:r>
              <a:rPr lang="en-US" b="1" i="1" dirty="0">
                <a:solidFill>
                  <a:srgbClr val="000000"/>
                </a:solidFill>
              </a:rPr>
              <a:t>but</a:t>
            </a:r>
            <a:r>
              <a:rPr lang="en-US" dirty="0">
                <a:solidFill>
                  <a:srgbClr val="000000"/>
                </a:solidFill>
              </a:rPr>
              <a:t> A&amp;P has met its burden to prove it complied with its contractual duty to provide timely notice for all claims, and as such Baltic must pay its share of all claims. </a:t>
            </a:r>
          </a:p>
          <a:p>
            <a:pPr lvl="0" algn="just">
              <a:defRPr/>
            </a:pPr>
            <a:endParaRPr lang="en-US" dirty="0">
              <a:solidFill>
                <a:srgbClr val="000000"/>
              </a:solidFill>
            </a:endParaRPr>
          </a:p>
          <a:p>
            <a:pPr lvl="0">
              <a:defRPr/>
            </a:pPr>
            <a:r>
              <a:rPr lang="en-US" dirty="0">
                <a:solidFill>
                  <a:srgbClr val="000000"/>
                </a:solidFill>
              </a:rPr>
              <a:t>D.     Baltic has failed to meet its burden for rescission, but A&amp;P has failed to establish that it met its contractual duty to provide timely notice for some claims, and as such Baltic does not have to pay its share of those claims. </a:t>
            </a:r>
          </a:p>
          <a:p>
            <a:pPr lvl="0">
              <a:defRPr/>
            </a:pPr>
            <a:r>
              <a:rPr lang="en-US" dirty="0">
                <a:solidFill>
                  <a:srgbClr val="000000"/>
                </a:solidFill>
              </a:rPr>
              <a:t> </a:t>
            </a:r>
          </a:p>
          <a:p>
            <a:pPr lvl="0">
              <a:defRPr/>
            </a:pPr>
            <a:r>
              <a:rPr lang="en-US" dirty="0">
                <a:solidFill>
                  <a:srgbClr val="000000"/>
                </a:solidFill>
              </a:rPr>
              <a:t>E.     Baltic has failed to meet its burden for rescission, and A&amp;P has met its burden to prove it complied with its contractual duty to provide timely notice for all claims, and as such Baltic must pay its share of all claims. </a:t>
            </a:r>
            <a:endParaRPr lang="en-US" dirty="0">
              <a:solidFill>
                <a:srgbClr val="000000"/>
              </a:solidFill>
            </a:endParaRPr>
          </a:p>
        </p:txBody>
      </p:sp>
    </p:spTree>
    <p:extLst>
      <p:ext uri="{BB962C8B-B14F-4D97-AF65-F5344CB8AC3E}">
        <p14:creationId xmlns:p14="http://schemas.microsoft.com/office/powerpoint/2010/main" val="14838639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dirty="0" smtClean="0"/>
              <a:t>$30M loss occurred on August 14, 2017</a:t>
            </a:r>
          </a:p>
          <a:p>
            <a:pPr marL="285750" indent="-285750">
              <a:buFont typeface="Arial" panose="020B0604020202020204" pitchFamily="34" charset="0"/>
              <a:buChar char="•"/>
            </a:pPr>
            <a:r>
              <a:rPr lang="en-US" dirty="0" smtClean="0"/>
              <a:t>First reported under Treaty January 15, 2019</a:t>
            </a:r>
          </a:p>
          <a:p>
            <a:pPr marL="285750" indent="-285750">
              <a:buFont typeface="Arial" panose="020B0604020202020204" pitchFamily="34" charset="0"/>
              <a:buChar char="•"/>
            </a:pPr>
            <a:r>
              <a:rPr lang="en-US" dirty="0" smtClean="0"/>
              <a:t>$15M reported under BI Treaty “in error”</a:t>
            </a:r>
          </a:p>
          <a:p>
            <a:pPr marL="285750" indent="-285750">
              <a:buFont typeface="Arial" panose="020B0604020202020204" pitchFamily="34" charset="0"/>
              <a:buChar char="•"/>
            </a:pPr>
            <a:r>
              <a:rPr lang="en-US" dirty="0" smtClean="0"/>
              <a:t>Other $15M not reported anywhere</a:t>
            </a:r>
            <a:endParaRPr lang="en-US" dirty="0"/>
          </a:p>
        </p:txBody>
      </p:sp>
      <p:sp>
        <p:nvSpPr>
          <p:cNvPr id="3" name="Title 2"/>
          <p:cNvSpPr>
            <a:spLocks noGrp="1"/>
          </p:cNvSpPr>
          <p:nvPr>
            <p:ph type="title"/>
          </p:nvPr>
        </p:nvSpPr>
        <p:spPr/>
        <p:txBody>
          <a:bodyPr/>
          <a:lstStyle/>
          <a:p>
            <a:r>
              <a:rPr lang="en-US" dirty="0"/>
              <a:t>At the Time A&amp;P Sought Renewal of the Treaty it Had Failed to Disclose Virtually Every Loss in the 2017/2018 Treaty Period</a:t>
            </a:r>
            <a:r>
              <a:rPr lang="en-US" dirty="0" smtClean="0"/>
              <a:t>– </a:t>
            </a:r>
            <a:r>
              <a:rPr lang="en-US" dirty="0" err="1" smtClean="0"/>
              <a:t>Freid</a:t>
            </a:r>
            <a:r>
              <a:rPr lang="en-US" dirty="0" smtClean="0"/>
              <a:t> Parking</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4</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sp>
        <p:nvSpPr>
          <p:cNvPr id="6" name="TextBox 5"/>
          <p:cNvSpPr txBox="1"/>
          <p:nvPr/>
        </p:nvSpPr>
        <p:spPr>
          <a:xfrm>
            <a:off x="11282901" y="5669280"/>
            <a:ext cx="588396" cy="153888"/>
          </a:xfrm>
          <a:prstGeom prst="rect">
            <a:avLst/>
          </a:prstGeom>
          <a:noFill/>
        </p:spPr>
        <p:txBody>
          <a:bodyPr wrap="square" lIns="0" tIns="0" rIns="0" bIns="0" rtlCol="0">
            <a:spAutoFit/>
          </a:bodyPr>
          <a:lstStyle/>
          <a:p>
            <a:r>
              <a:rPr lang="en-US" sz="1000" dirty="0" smtClean="0"/>
              <a:t>00022</a:t>
            </a:r>
          </a:p>
        </p:txBody>
      </p:sp>
    </p:spTree>
    <p:extLst>
      <p:ext uri="{BB962C8B-B14F-4D97-AF65-F5344CB8AC3E}">
        <p14:creationId xmlns:p14="http://schemas.microsoft.com/office/powerpoint/2010/main" val="120754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dirty="0"/>
              <a:t>$</a:t>
            </a:r>
            <a:r>
              <a:rPr lang="en-US" dirty="0" smtClean="0"/>
              <a:t>35M </a:t>
            </a:r>
            <a:r>
              <a:rPr lang="en-US" dirty="0"/>
              <a:t>loss occurred on August </a:t>
            </a:r>
            <a:r>
              <a:rPr lang="en-US" dirty="0" smtClean="0"/>
              <a:t>28, </a:t>
            </a:r>
            <a:r>
              <a:rPr lang="en-US" dirty="0"/>
              <a:t>2017</a:t>
            </a:r>
          </a:p>
          <a:p>
            <a:pPr marL="285750" indent="-285750">
              <a:buFont typeface="Arial" panose="020B0604020202020204" pitchFamily="34" charset="0"/>
              <a:buChar char="•"/>
            </a:pPr>
            <a:r>
              <a:rPr lang="en-US" dirty="0"/>
              <a:t>First reported under Treaty </a:t>
            </a:r>
            <a:r>
              <a:rPr lang="en-US" dirty="0" smtClean="0"/>
              <a:t>March 31, 2020</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At the Time A&amp;P Sought Renewal of the Treaty it Had Failed to Disclose Virtually Every Loss in the 2017/2018 Treaty Period</a:t>
            </a:r>
            <a:r>
              <a:rPr lang="en-US" dirty="0" smtClean="0"/>
              <a:t>– Boardwalk Hotel</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5</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pic>
        <p:nvPicPr>
          <p:cNvPr id="6" name="Picture 5"/>
          <p:cNvPicPr>
            <a:picLocks noChangeAspect="1"/>
          </p:cNvPicPr>
          <p:nvPr/>
        </p:nvPicPr>
        <p:blipFill>
          <a:blip r:embed="rId3"/>
          <a:stretch>
            <a:fillRect/>
          </a:stretch>
        </p:blipFill>
        <p:spPr>
          <a:xfrm>
            <a:off x="1036638" y="2288355"/>
            <a:ext cx="7996740" cy="3776133"/>
          </a:xfrm>
          <a:prstGeom prst="rect">
            <a:avLst/>
          </a:prstGeom>
        </p:spPr>
      </p:pic>
      <p:sp>
        <p:nvSpPr>
          <p:cNvPr id="7" name="TextBox 6"/>
          <p:cNvSpPr txBox="1"/>
          <p:nvPr/>
        </p:nvSpPr>
        <p:spPr>
          <a:xfrm>
            <a:off x="11306755" y="5833107"/>
            <a:ext cx="453224" cy="153888"/>
          </a:xfrm>
          <a:prstGeom prst="rect">
            <a:avLst/>
          </a:prstGeom>
          <a:noFill/>
        </p:spPr>
        <p:txBody>
          <a:bodyPr wrap="square" lIns="0" tIns="0" rIns="0" bIns="0" rtlCol="0">
            <a:spAutoFit/>
          </a:bodyPr>
          <a:lstStyle/>
          <a:p>
            <a:r>
              <a:rPr lang="en-US" sz="1000" dirty="0" smtClean="0"/>
              <a:t>00010</a:t>
            </a:r>
          </a:p>
        </p:txBody>
      </p:sp>
    </p:spTree>
    <p:extLst>
      <p:ext uri="{BB962C8B-B14F-4D97-AF65-F5344CB8AC3E}">
        <p14:creationId xmlns:p14="http://schemas.microsoft.com/office/powerpoint/2010/main" val="170412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sz="1600" dirty="0"/>
              <a:t>L</a:t>
            </a:r>
            <a:r>
              <a:rPr lang="en-US" sz="1600" dirty="0" smtClean="0"/>
              <a:t>oss </a:t>
            </a:r>
            <a:r>
              <a:rPr lang="en-US" sz="1600" dirty="0"/>
              <a:t>occurred on </a:t>
            </a:r>
            <a:r>
              <a:rPr lang="en-US" sz="1600" dirty="0" smtClean="0"/>
              <a:t>March 29, 2018</a:t>
            </a:r>
          </a:p>
          <a:p>
            <a:pPr marL="285750" indent="-285750">
              <a:buFont typeface="Arial" panose="020B0604020202020204" pitchFamily="34" charset="0"/>
              <a:buChar char="•"/>
            </a:pPr>
            <a:r>
              <a:rPr lang="en-US" sz="1600" dirty="0" smtClean="0"/>
              <a:t>A&amp;P put up $4M in reserves on June 1, 2018</a:t>
            </a:r>
            <a:endParaRPr lang="en-US" sz="1600" dirty="0"/>
          </a:p>
          <a:p>
            <a:pPr marL="285750" indent="-285750">
              <a:buFont typeface="Arial" panose="020B0604020202020204" pitchFamily="34" charset="0"/>
              <a:buChar char="•"/>
            </a:pPr>
            <a:r>
              <a:rPr lang="en-US" sz="1600" dirty="0"/>
              <a:t>First reported under Treaty </a:t>
            </a:r>
            <a:r>
              <a:rPr lang="en-US" sz="1600" dirty="0" smtClean="0"/>
              <a:t>January 15, 2019 ($20M loss)</a:t>
            </a:r>
          </a:p>
          <a:p>
            <a:endParaRPr lang="en-US" dirty="0"/>
          </a:p>
          <a:p>
            <a:endParaRPr lang="en-US" dirty="0"/>
          </a:p>
        </p:txBody>
      </p:sp>
      <p:sp>
        <p:nvSpPr>
          <p:cNvPr id="3" name="Title 2"/>
          <p:cNvSpPr>
            <a:spLocks noGrp="1"/>
          </p:cNvSpPr>
          <p:nvPr>
            <p:ph type="title"/>
          </p:nvPr>
        </p:nvSpPr>
        <p:spPr/>
        <p:txBody>
          <a:bodyPr/>
          <a:lstStyle/>
          <a:p>
            <a:r>
              <a:rPr lang="en-US" dirty="0"/>
              <a:t>At the Time A&amp;P Sought Renewal of the Treaty it Had Failed to Disclose Virtually Every Loss in the 2017/2018 Treaty Period</a:t>
            </a:r>
            <a:r>
              <a:rPr lang="en-US" dirty="0" smtClean="0"/>
              <a:t>– Hasbro</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6</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pic>
        <p:nvPicPr>
          <p:cNvPr id="6" name="Picture 5"/>
          <p:cNvPicPr>
            <a:picLocks noChangeAspect="1"/>
          </p:cNvPicPr>
          <p:nvPr/>
        </p:nvPicPr>
        <p:blipFill>
          <a:blip r:embed="rId3"/>
          <a:stretch>
            <a:fillRect/>
          </a:stretch>
        </p:blipFill>
        <p:spPr>
          <a:xfrm>
            <a:off x="609600" y="2414635"/>
            <a:ext cx="6724910" cy="3646356"/>
          </a:xfrm>
          <a:prstGeom prst="rect">
            <a:avLst/>
          </a:prstGeom>
        </p:spPr>
      </p:pic>
      <p:sp>
        <p:nvSpPr>
          <p:cNvPr id="7" name="TextBox 6"/>
          <p:cNvSpPr txBox="1"/>
          <p:nvPr/>
        </p:nvSpPr>
        <p:spPr>
          <a:xfrm>
            <a:off x="10842930" y="5898489"/>
            <a:ext cx="1137037" cy="153888"/>
          </a:xfrm>
          <a:prstGeom prst="rect">
            <a:avLst/>
          </a:prstGeom>
          <a:noFill/>
        </p:spPr>
        <p:txBody>
          <a:bodyPr wrap="square" lIns="0" tIns="0" rIns="0" bIns="0" rtlCol="0">
            <a:spAutoFit/>
          </a:bodyPr>
          <a:lstStyle/>
          <a:p>
            <a:r>
              <a:rPr lang="en-US" sz="1000" dirty="0" smtClean="0"/>
              <a:t>00012; 00022</a:t>
            </a:r>
          </a:p>
        </p:txBody>
      </p:sp>
    </p:spTree>
    <p:extLst>
      <p:ext uri="{BB962C8B-B14F-4D97-AF65-F5344CB8AC3E}">
        <p14:creationId xmlns:p14="http://schemas.microsoft.com/office/powerpoint/2010/main" val="326589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378096" y="1325769"/>
            <a:ext cx="7684528" cy="2236133"/>
          </a:xfrm>
          <a:prstGeom prst="rect">
            <a:avLst/>
          </a:prstGeom>
        </p:spPr>
      </p:pic>
      <p:sp>
        <p:nvSpPr>
          <p:cNvPr id="3" name="Title 2"/>
          <p:cNvSpPr>
            <a:spLocks noGrp="1"/>
          </p:cNvSpPr>
          <p:nvPr>
            <p:ph type="title"/>
          </p:nvPr>
        </p:nvSpPr>
        <p:spPr/>
        <p:txBody>
          <a:bodyPr/>
          <a:lstStyle/>
          <a:p>
            <a:r>
              <a:rPr lang="en-US" dirty="0" smtClean="0"/>
              <a:t>A&amp;P’s Failure To Disclose Material Facts Justifies Rescission</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7</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3"/>
          <a:stretch>
            <a:fillRect/>
          </a:stretch>
        </p:blipFill>
        <p:spPr>
          <a:xfrm>
            <a:off x="9685421" y="6124602"/>
            <a:ext cx="2315018" cy="733398"/>
          </a:xfrm>
          <a:prstGeom prst="rect">
            <a:avLst/>
          </a:prstGeom>
        </p:spPr>
      </p:pic>
      <p:pic>
        <p:nvPicPr>
          <p:cNvPr id="8" name="Picture 7"/>
          <p:cNvPicPr>
            <a:picLocks noChangeAspect="1"/>
          </p:cNvPicPr>
          <p:nvPr/>
        </p:nvPicPr>
        <p:blipFill>
          <a:blip r:embed="rId4"/>
          <a:stretch>
            <a:fillRect/>
          </a:stretch>
        </p:blipFill>
        <p:spPr>
          <a:xfrm>
            <a:off x="4052032" y="3146162"/>
            <a:ext cx="7614452" cy="2551153"/>
          </a:xfrm>
          <a:prstGeom prst="rect">
            <a:avLst/>
          </a:prstGeom>
        </p:spPr>
      </p:pic>
      <p:sp>
        <p:nvSpPr>
          <p:cNvPr id="9" name="Oval 8"/>
          <p:cNvSpPr/>
          <p:nvPr/>
        </p:nvSpPr>
        <p:spPr bwMode="gray">
          <a:xfrm>
            <a:off x="318052" y="3172570"/>
            <a:ext cx="2019631" cy="3893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10" name="Oval 9"/>
          <p:cNvSpPr/>
          <p:nvPr/>
        </p:nvSpPr>
        <p:spPr bwMode="gray">
          <a:xfrm>
            <a:off x="318052" y="3029447"/>
            <a:ext cx="2162755" cy="83488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11" name="Oval 10"/>
          <p:cNvSpPr/>
          <p:nvPr/>
        </p:nvSpPr>
        <p:spPr bwMode="gray">
          <a:xfrm>
            <a:off x="3969551" y="5171737"/>
            <a:ext cx="2226366" cy="80925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extBox 1"/>
          <p:cNvSpPr txBox="1"/>
          <p:nvPr/>
        </p:nvSpPr>
        <p:spPr>
          <a:xfrm>
            <a:off x="10956897" y="5796501"/>
            <a:ext cx="882595" cy="153888"/>
          </a:xfrm>
          <a:prstGeom prst="rect">
            <a:avLst/>
          </a:prstGeom>
          <a:noFill/>
        </p:spPr>
        <p:txBody>
          <a:bodyPr wrap="square" lIns="0" tIns="0" rIns="0" bIns="0" rtlCol="0">
            <a:spAutoFit/>
          </a:bodyPr>
          <a:lstStyle/>
          <a:p>
            <a:r>
              <a:rPr lang="en-US" sz="1000" dirty="0" smtClean="0"/>
              <a:t>00015; 00022</a:t>
            </a:r>
          </a:p>
        </p:txBody>
      </p:sp>
    </p:spTree>
    <p:extLst>
      <p:ext uri="{BB962C8B-B14F-4D97-AF65-F5344CB8AC3E}">
        <p14:creationId xmlns:p14="http://schemas.microsoft.com/office/powerpoint/2010/main" val="24587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308805" y="1760120"/>
            <a:ext cx="5906683" cy="3488267"/>
          </a:xfrm>
          <a:prstGeom prst="rect">
            <a:avLst/>
          </a:prstGeom>
        </p:spPr>
      </p:pic>
      <p:sp>
        <p:nvSpPr>
          <p:cNvPr id="3" name="Title 2"/>
          <p:cNvSpPr>
            <a:spLocks noGrp="1"/>
          </p:cNvSpPr>
          <p:nvPr>
            <p:ph type="title"/>
          </p:nvPr>
        </p:nvSpPr>
        <p:spPr/>
        <p:txBody>
          <a:bodyPr/>
          <a:lstStyle/>
          <a:p>
            <a:r>
              <a:rPr lang="en-US" dirty="0" smtClean="0"/>
              <a:t>A&amp;P’s Misrepresentations Began with the Original Treaty Placement</a:t>
            </a:r>
            <a:endParaRPr lang="en-US" dirty="0"/>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8</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3"/>
          <a:stretch>
            <a:fillRect/>
          </a:stretch>
        </p:blipFill>
        <p:spPr>
          <a:xfrm>
            <a:off x="9685421" y="6124602"/>
            <a:ext cx="2315018" cy="733398"/>
          </a:xfrm>
          <a:prstGeom prst="rect">
            <a:avLst/>
          </a:prstGeom>
        </p:spPr>
      </p:pic>
      <p:pic>
        <p:nvPicPr>
          <p:cNvPr id="7" name="Picture 6"/>
          <p:cNvPicPr>
            <a:picLocks noChangeAspect="1"/>
          </p:cNvPicPr>
          <p:nvPr/>
        </p:nvPicPr>
        <p:blipFill>
          <a:blip r:embed="rId4"/>
          <a:stretch>
            <a:fillRect/>
          </a:stretch>
        </p:blipFill>
        <p:spPr>
          <a:xfrm>
            <a:off x="6957391" y="937060"/>
            <a:ext cx="4481973" cy="5187542"/>
          </a:xfrm>
          <a:prstGeom prst="rect">
            <a:avLst/>
          </a:prstGeom>
        </p:spPr>
      </p:pic>
      <p:pic>
        <p:nvPicPr>
          <p:cNvPr id="8" name="Picture 7"/>
          <p:cNvPicPr>
            <a:picLocks noChangeAspect="1"/>
          </p:cNvPicPr>
          <p:nvPr/>
        </p:nvPicPr>
        <p:blipFill>
          <a:blip r:embed="rId5"/>
          <a:stretch>
            <a:fillRect/>
          </a:stretch>
        </p:blipFill>
        <p:spPr>
          <a:xfrm>
            <a:off x="715617" y="5268067"/>
            <a:ext cx="10015993" cy="689272"/>
          </a:xfrm>
          <a:prstGeom prst="rect">
            <a:avLst/>
          </a:prstGeom>
        </p:spPr>
      </p:pic>
      <p:sp>
        <p:nvSpPr>
          <p:cNvPr id="2" name="TextBox 1"/>
          <p:cNvSpPr txBox="1"/>
          <p:nvPr/>
        </p:nvSpPr>
        <p:spPr>
          <a:xfrm>
            <a:off x="11439364" y="5716988"/>
            <a:ext cx="561075" cy="318052"/>
          </a:xfrm>
          <a:prstGeom prst="rect">
            <a:avLst/>
          </a:prstGeom>
          <a:noFill/>
        </p:spPr>
        <p:txBody>
          <a:bodyPr wrap="square" lIns="0" tIns="0" rIns="0" bIns="0" rtlCol="0">
            <a:spAutoFit/>
          </a:bodyPr>
          <a:lstStyle/>
          <a:p>
            <a:r>
              <a:rPr lang="en-US" sz="1000" dirty="0" smtClean="0"/>
              <a:t>00002; 00005</a:t>
            </a:r>
          </a:p>
        </p:txBody>
      </p:sp>
    </p:spTree>
    <p:extLst>
      <p:ext uri="{BB962C8B-B14F-4D97-AF65-F5344CB8AC3E}">
        <p14:creationId xmlns:p14="http://schemas.microsoft.com/office/powerpoint/2010/main" val="50009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A&amp;P’s Misrepresentations Began with the Original Treaty Placement</a:t>
            </a:r>
          </a:p>
        </p:txBody>
      </p:sp>
      <p:sp>
        <p:nvSpPr>
          <p:cNvPr id="4" name="Slide Number Placeholder 3"/>
          <p:cNvSpPr>
            <a:spLocks noGrp="1"/>
          </p:cNvSpPr>
          <p:nvPr>
            <p:ph type="sldNum" sz="quarter" idx="14"/>
          </p:nvPr>
        </p:nvSpPr>
        <p:spPr/>
        <p:txBody>
          <a:bodyPr/>
          <a:lstStyle/>
          <a:p>
            <a:pPr>
              <a:defRPr/>
            </a:pPr>
            <a:fld id="{8E616325-709B-4D53-9C97-50D22A47AC22}" type="slidenum">
              <a:rPr lang="en-US" smtClean="0"/>
              <a:pPr>
                <a:defRPr/>
              </a:pPr>
              <a:t>9</a:t>
            </a:fld>
            <a:endParaRPr lang="en-US" dirty="0"/>
          </a:p>
        </p:txBody>
      </p:sp>
      <p:pic>
        <p:nvPicPr>
          <p:cNvPr id="5" name="Picture 4">
            <a:extLst>
              <a:ext uri="{FF2B5EF4-FFF2-40B4-BE49-F238E27FC236}">
                <a16:creationId xmlns:a16="http://schemas.microsoft.com/office/drawing/2014/main" id="{5AD102C5-F5CA-6564-B7BA-87AD542818C7}"/>
              </a:ext>
            </a:extLst>
          </p:cNvPr>
          <p:cNvPicPr>
            <a:picLocks noChangeAspect="1"/>
          </p:cNvPicPr>
          <p:nvPr/>
        </p:nvPicPr>
        <p:blipFill>
          <a:blip r:embed="rId2"/>
          <a:stretch>
            <a:fillRect/>
          </a:stretch>
        </p:blipFill>
        <p:spPr>
          <a:xfrm>
            <a:off x="9685421" y="6124602"/>
            <a:ext cx="2315018" cy="733398"/>
          </a:xfrm>
          <a:prstGeom prst="rect">
            <a:avLst/>
          </a:prstGeom>
        </p:spPr>
      </p:pic>
      <p:pic>
        <p:nvPicPr>
          <p:cNvPr id="6" name="Content Placeholder 5"/>
          <p:cNvPicPr>
            <a:picLocks noGrp="1" noChangeAspect="1"/>
          </p:cNvPicPr>
          <p:nvPr>
            <p:ph sz="quarter" idx="13"/>
          </p:nvPr>
        </p:nvPicPr>
        <p:blipFill>
          <a:blip r:embed="rId3"/>
          <a:stretch>
            <a:fillRect/>
          </a:stretch>
        </p:blipFill>
        <p:spPr>
          <a:xfrm>
            <a:off x="365683" y="1371697"/>
            <a:ext cx="3932321" cy="4551362"/>
          </a:xfrm>
          <a:prstGeom prst="rect">
            <a:avLst/>
          </a:prstGeom>
        </p:spPr>
      </p:pic>
      <p:pic>
        <p:nvPicPr>
          <p:cNvPr id="7" name="Picture 6"/>
          <p:cNvPicPr>
            <a:picLocks noChangeAspect="1"/>
          </p:cNvPicPr>
          <p:nvPr/>
        </p:nvPicPr>
        <p:blipFill>
          <a:blip r:embed="rId4"/>
          <a:stretch>
            <a:fillRect/>
          </a:stretch>
        </p:blipFill>
        <p:spPr>
          <a:xfrm>
            <a:off x="5380383" y="1064956"/>
            <a:ext cx="3474539" cy="5059646"/>
          </a:xfrm>
          <a:prstGeom prst="rect">
            <a:avLst/>
          </a:prstGeom>
        </p:spPr>
      </p:pic>
      <p:pic>
        <p:nvPicPr>
          <p:cNvPr id="9" name="Picture 8"/>
          <p:cNvPicPr>
            <a:picLocks noChangeAspect="1"/>
          </p:cNvPicPr>
          <p:nvPr/>
        </p:nvPicPr>
        <p:blipFill>
          <a:blip r:embed="rId5"/>
          <a:stretch>
            <a:fillRect/>
          </a:stretch>
        </p:blipFill>
        <p:spPr>
          <a:xfrm>
            <a:off x="4998721" y="3647378"/>
            <a:ext cx="7078010" cy="1204696"/>
          </a:xfrm>
          <a:prstGeom prst="rect">
            <a:avLst/>
          </a:prstGeom>
        </p:spPr>
      </p:pic>
      <p:sp>
        <p:nvSpPr>
          <p:cNvPr id="2" name="TextBox 1"/>
          <p:cNvSpPr txBox="1"/>
          <p:nvPr/>
        </p:nvSpPr>
        <p:spPr>
          <a:xfrm>
            <a:off x="10956896" y="5693133"/>
            <a:ext cx="842839" cy="153888"/>
          </a:xfrm>
          <a:prstGeom prst="rect">
            <a:avLst/>
          </a:prstGeom>
          <a:noFill/>
        </p:spPr>
        <p:txBody>
          <a:bodyPr wrap="square" lIns="0" tIns="0" rIns="0" bIns="0" rtlCol="0">
            <a:spAutoFit/>
          </a:bodyPr>
          <a:lstStyle/>
          <a:p>
            <a:r>
              <a:rPr lang="en-US" sz="1000" dirty="0" smtClean="0"/>
              <a:t>00005; 00015</a:t>
            </a:r>
          </a:p>
        </p:txBody>
      </p:sp>
    </p:spTree>
    <p:extLst>
      <p:ext uri="{BB962C8B-B14F-4D97-AF65-F5344CB8AC3E}">
        <p14:creationId xmlns:p14="http://schemas.microsoft.com/office/powerpoint/2010/main" val="3990960759"/>
      </p:ext>
    </p:extLst>
  </p:cSld>
  <p:clrMapOvr>
    <a:masterClrMapping/>
  </p:clrMapOvr>
</p:sld>
</file>

<file path=ppt/theme/theme1.xml><?xml version="1.0" encoding="utf-8"?>
<a:theme xmlns:a="http://schemas.openxmlformats.org/drawingml/2006/main" name="TroutmanSanders2017">
  <a:themeElements>
    <a:clrScheme name="TroutmanSaundersStandard">
      <a:dk1>
        <a:srgbClr val="1E1E1E"/>
      </a:dk1>
      <a:lt1>
        <a:sysClr val="window" lastClr="FFFFFF"/>
      </a:lt1>
      <a:dk2>
        <a:srgbClr val="141B4D"/>
      </a:dk2>
      <a:lt2>
        <a:srgbClr val="A7A8AA"/>
      </a:lt2>
      <a:accent1>
        <a:srgbClr val="44A705"/>
      </a:accent1>
      <a:accent2>
        <a:srgbClr val="00A9E0"/>
      </a:accent2>
      <a:accent3>
        <a:srgbClr val="141B4D"/>
      </a:accent3>
      <a:accent4>
        <a:srgbClr val="A7A8AA"/>
      </a:accent4>
      <a:accent5>
        <a:srgbClr val="9E007E"/>
      </a:accent5>
      <a:accent6>
        <a:srgbClr val="F2A900"/>
      </a:accent6>
      <a:hlink>
        <a:srgbClr val="009ADD"/>
      </a:hlink>
      <a:folHlink>
        <a:srgbClr val="ABAB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TroutmanSandersStandard.potx" id="{95F2ABEC-4B11-45FA-92FD-DD4F02D42FE4}" vid="{5A628C0D-7C45-47F9-BBAC-9574E3576B5B}"/>
    </a:ext>
  </a:extLst>
</a:theme>
</file>

<file path=ppt/theme/theme2.xml><?xml version="1.0" encoding="utf-8"?>
<a:theme xmlns:a="http://schemas.openxmlformats.org/drawingml/2006/main" name="TroutmanPepper_template_standard">
  <a:themeElements>
    <a:clrScheme name="Troutman Sanders PPT">
      <a:dk1>
        <a:srgbClr val="1E1E1E"/>
      </a:dk1>
      <a:lt1>
        <a:sysClr val="window" lastClr="FFFFFF"/>
      </a:lt1>
      <a:dk2>
        <a:srgbClr val="141B4D"/>
      </a:dk2>
      <a:lt2>
        <a:srgbClr val="97999B"/>
      </a:lt2>
      <a:accent1>
        <a:srgbClr val="0091DA"/>
      </a:accent1>
      <a:accent2>
        <a:srgbClr val="720062"/>
      </a:accent2>
      <a:accent3>
        <a:srgbClr val="141B4D"/>
      </a:accent3>
      <a:accent4>
        <a:srgbClr val="97999B"/>
      </a:accent4>
      <a:accent5>
        <a:srgbClr val="F2A900"/>
      </a:accent5>
      <a:accent6>
        <a:srgbClr val="00A499"/>
      </a:accent6>
      <a:hlink>
        <a:srgbClr val="009ADD"/>
      </a:hlink>
      <a:folHlink>
        <a:srgbClr val="ABAB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TroutmanPepper_template_standard" id="{D319D717-D57E-4722-AAE9-4DEE6D0DF784}" vid="{D4DFF86A-B954-42A0-AFE7-06F24800DC92}"/>
    </a:ext>
  </a:extLst>
</a:theme>
</file>

<file path=ppt/theme/theme3.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4.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cap="flat">
          <a:solidFill>
            <a:schemeClr val="bg1">
              <a:lumMod val="75000"/>
            </a:schemeClr>
          </a:solidFill>
          <a:prstDash val="solid"/>
          <a:round/>
        </a:ln>
        <a:effectLst>
          <a:outerShdw blurRad="50800" dist="101600" dir="2700000" algn="tl" rotWithShape="0">
            <a:prstClr val="black">
              <a:alpha val="40000"/>
            </a:prstClr>
          </a:outerShdw>
        </a:effectLst>
        <a:sp3d/>
      </a:spPr>
      <a:bodyPr rot="0" spcFirstLastPara="1" vertOverflow="overflow" horzOverflow="overflow" vert="horz" wrap="square" lIns="45718" tIns="45718" rIns="45718" bIns="45718" numCol="1" spcCol="38100" rtlCol="0" anchor="ctr">
        <a:no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17AC25D08493488C8B80321E98BF40" ma:contentTypeVersion="5" ma:contentTypeDescription="Create a new document." ma:contentTypeScope="" ma:versionID="891e4d113f34e83ca2bb66920e313859">
  <xsd:schema xmlns:xsd="http://www.w3.org/2001/XMLSchema" xmlns:xs="http://www.w3.org/2001/XMLSchema" xmlns:p="http://schemas.microsoft.com/office/2006/metadata/properties" xmlns:ns3="c26d9a3b-f8c6-4d4b-8826-20c1fd47af62" targetNamespace="http://schemas.microsoft.com/office/2006/metadata/properties" ma:root="true" ma:fieldsID="049b456d0599b771613777bbf1527f0d" ns3:_="">
    <xsd:import namespace="c26d9a3b-f8c6-4d4b-8826-20c1fd47af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d9a3b-f8c6-4d4b-8826-20c1fd47a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CDAF7-D481-45F4-8490-059AD309CC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d9a3b-f8c6-4d4b-8826-20c1fd47a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D756C-276B-4DE9-AB02-C251AA77D9E2}">
  <ds:schemaRefs>
    <ds:schemaRef ds:uri="http://purl.org/dc/dcmitype/"/>
    <ds:schemaRef ds:uri="http://schemas.openxmlformats.org/package/2006/metadata/core-properties"/>
    <ds:schemaRef ds:uri="http://purl.org/dc/elements/1.1/"/>
    <ds:schemaRef ds:uri="http://schemas.microsoft.com/office/2006/documentManagement/types"/>
    <ds:schemaRef ds:uri="http://www.w3.org/XML/1998/namespace"/>
    <ds:schemaRef ds:uri="c26d9a3b-f8c6-4d4b-8826-20c1fd47af62"/>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5A4A437-EAD9-4A09-B8D1-9849BEDE88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4566</TotalTime>
  <Words>2047</Words>
  <Application>Microsoft Office PowerPoint</Application>
  <PresentationFormat>Widescreen</PresentationFormat>
  <Paragraphs>151</Paragraphs>
  <Slides>32</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AAAAAM+TimesNewRomanPSMT</vt:lpstr>
      <vt:lpstr>AAAABA+Noteworthy-Light</vt:lpstr>
      <vt:lpstr>Arial</vt:lpstr>
      <vt:lpstr>Calibri</vt:lpstr>
      <vt:lpstr>Calibri Light</vt:lpstr>
      <vt:lpstr>Century Gothic</vt:lpstr>
      <vt:lpstr>Georgia</vt:lpstr>
      <vt:lpstr>Helvetica</vt:lpstr>
      <vt:lpstr>Jost</vt:lpstr>
      <vt:lpstr>Times New Roman</vt:lpstr>
      <vt:lpstr>Wingdings</vt:lpstr>
      <vt:lpstr>TroutmanSanders2017</vt:lpstr>
      <vt:lpstr>TroutmanPepper_template_standard</vt:lpstr>
      <vt:lpstr>RetrospectVTI</vt:lpstr>
      <vt:lpstr>Light skin</vt:lpstr>
      <vt:lpstr>Baltic Re’s Closing Argument </vt:lpstr>
      <vt:lpstr>A&amp;P Violated Its Duty of Utmost Good Faith</vt:lpstr>
      <vt:lpstr>At the Time A&amp;P Sought Renewal of the Treaty it Had Failed to Disclose Virtually Every Loss in the 2017/2018 Treaty Period</vt:lpstr>
      <vt:lpstr>At the Time A&amp;P Sought Renewal of the Treaty it Had Failed to Disclose Virtually Every Loss in the 2017/2018 Treaty Period– Freid Parking</vt:lpstr>
      <vt:lpstr>At the Time A&amp;P Sought Renewal of the Treaty it Had Failed to Disclose Virtually Every Loss in the 2017/2018 Treaty Period– Boardwalk Hotel</vt:lpstr>
      <vt:lpstr>At the Time A&amp;P Sought Renewal of the Treaty it Had Failed to Disclose Virtually Every Loss in the 2017/2018 Treaty Period– Hasbro</vt:lpstr>
      <vt:lpstr>A&amp;P’s Failure To Disclose Material Facts Justifies Rescission</vt:lpstr>
      <vt:lpstr>A&amp;P’s Misrepresentations Began with the Original Treaty Placement</vt:lpstr>
      <vt:lpstr>A&amp;P’s Misrepresentations Began with the Original Treaty Placement</vt:lpstr>
      <vt:lpstr>A&amp;P Breached the Treaty’s Broad Notice Provision</vt:lpstr>
      <vt:lpstr>A&amp;P Breached the Treaty’s Broad Notice Provision</vt:lpstr>
      <vt:lpstr>At a Minimum A&amp;P’s Breach Relieves Baltic Re of its Obligation to Pay These Three Claims</vt:lpstr>
      <vt:lpstr>At a Minimum A&amp;P’s Breach Relieves Baltic Re of its Obligation to Pay These Three Claims</vt:lpstr>
      <vt:lpstr>Request for Relief</vt:lpstr>
      <vt:lpstr>Atlantic &amp; Pacific Assurance Co.’s</vt:lpstr>
      <vt:lpstr>Honorable Engagement</vt:lpstr>
      <vt:lpstr>Highlights</vt:lpstr>
      <vt:lpstr>PowerPoint Presentation</vt:lpstr>
      <vt:lpstr>Highlights</vt:lpstr>
      <vt:lpstr>Reflecting back</vt:lpstr>
      <vt:lpstr>Reflecting back</vt:lpstr>
      <vt:lpstr>The Freid Parking Garage Claim:  A&amp;P Corrects its Large Loss Report Upon Discovering an Error</vt:lpstr>
      <vt:lpstr>PowerPoint Presentation</vt:lpstr>
      <vt:lpstr>Highlights</vt:lpstr>
      <vt:lpstr>The Boardwalk Palace Hotel &amp; Casino Claim---DENIAL  </vt:lpstr>
      <vt:lpstr>PowerPoint Presentation</vt:lpstr>
      <vt:lpstr>Thank you</vt:lpstr>
      <vt:lpstr>General Session: Mock Arbitration  In the Matter of the Arbitration Between  Baltic Reinsurance Co., Ltd., and  Atlantic &amp; Pacific Assurance Co.</vt:lpstr>
      <vt:lpstr>Mock Arbitration Session Polling Questions</vt:lpstr>
      <vt:lpstr>If you are an Arbitrator—Vote for the most appropriate outcome?</vt:lpstr>
      <vt:lpstr>If you are an Outside Lawyer or Consultant—Vote for the most appropriate outcome?</vt:lpstr>
      <vt:lpstr>If you are an In-House Lawyer or Company Representative—Vote for the most appropriate outcome?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Baltic Reinsurance Company’s   Motion to Compel Production of Documents</dc:title>
  <dc:creator>Kinney, Thomas J.</dc:creator>
  <cp:lastModifiedBy>Matic, Kristina</cp:lastModifiedBy>
  <cp:revision>35</cp:revision>
  <dcterms:created xsi:type="dcterms:W3CDTF">2023-05-12T16:06:22Z</dcterms:created>
  <dcterms:modified xsi:type="dcterms:W3CDTF">2023-05-17T17:21:48Z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0x0101001317AC25D08493488C8B80321E98BF40</vt:lpwstr>
  </property>
</Properties>
</file>