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10"/>
  </p:notesMasterIdLst>
  <p:handoutMasterIdLst>
    <p:handoutMasterId r:id="rId11"/>
  </p:handoutMasterIdLst>
  <p:sldIdLst>
    <p:sldId id="269" r:id="rId2"/>
    <p:sldId id="280" r:id="rId3"/>
    <p:sldId id="267" r:id="rId4"/>
    <p:sldId id="279" r:id="rId5"/>
    <p:sldId id="276" r:id="rId6"/>
    <p:sldId id="277" r:id="rId7"/>
    <p:sldId id="278" r:id="rId8"/>
    <p:sldId id="271"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Tips" id="{E1DFB33A-7EB5-47E3-803F-DDCA7E74D314}">
          <p14:sldIdLst/>
        </p14:section>
        <p14:section name="Title and Menu" id="{7A3BF93D-7E40-44A1-98E0-D0AD329E79B3}">
          <p14:sldIdLst>
            <p14:sldId id="269"/>
            <p14:sldId id="280"/>
          </p14:sldIdLst>
        </p14:section>
        <p14:section name="Content Sections" id="{D1573B37-C845-43FB-AEAD-3DEAD881CDA7}">
          <p14:sldIdLst>
            <p14:sldId id="267"/>
            <p14:sldId id="279"/>
            <p14:sldId id="276"/>
            <p14:sldId id="277"/>
            <p14:sldId id="278"/>
            <p14:sldId id="271"/>
          </p14:sldIdLst>
        </p14:section>
        <p14:section name="Contacts and Closing" id="{8EE3A128-D385-425A-92A0-3CC0AEEF046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D3E8"/>
    <a:srgbClr val="FF94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118" d="100"/>
          <a:sy n="118" d="100"/>
        </p:scale>
        <p:origin x="87" y="7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75" d="100"/>
          <a:sy n="75" d="100"/>
        </p:scale>
        <p:origin x="4194" y="148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1" y="8917422"/>
            <a:ext cx="7102475" cy="471053"/>
          </a:xfrm>
          <a:prstGeom prst="rect">
            <a:avLst/>
          </a:prstGeom>
        </p:spPr>
        <p:txBody>
          <a:bodyPr vert="horz" lIns="0" tIns="0" rIns="0" bIns="0" rtlCol="0" anchor="ctr"/>
          <a:lstStyle>
            <a:lvl1pPr algn="r">
              <a:defRPr sz="1300"/>
            </a:lvl1pPr>
          </a:lstStyle>
          <a:p>
            <a:pPr algn="ctr"/>
            <a:fld id="{CF2E6212-42EB-4A53-8147-C9A1B92E8F98}" type="slidenum">
              <a:rPr lang="en-US" sz="700" b="1" cap="all" spc="103">
                <a:latin typeface="+mj-lt"/>
              </a:rPr>
              <a:pPr algn="ctr"/>
              <a:t>‹#›</a:t>
            </a:fld>
            <a:endParaRPr lang="en-US" sz="700" b="1" cap="all" spc="103">
              <a:latin typeface="+mj-lt"/>
            </a:endParaRPr>
          </a:p>
        </p:txBody>
      </p:sp>
      <p:grpSp>
        <p:nvGrpSpPr>
          <p:cNvPr id="6" name="Margin Text"/>
          <p:cNvGrpSpPr/>
          <p:nvPr/>
        </p:nvGrpSpPr>
        <p:grpSpPr>
          <a:xfrm>
            <a:off x="0" y="0"/>
            <a:ext cx="7102475" cy="8919051"/>
            <a:chOff x="0" y="0"/>
            <a:chExt cx="6858000" cy="8686800"/>
          </a:xfrm>
        </p:grpSpPr>
        <p:sp>
          <p:nvSpPr>
            <p:cNvPr id="7" name="Margin Text: SHB.com"/>
            <p:cNvSpPr txBox="1"/>
            <p:nvPr/>
          </p:nvSpPr>
          <p:spPr>
            <a:xfrm rot="16200000">
              <a:off x="-3886199" y="4343400"/>
              <a:ext cx="8229600" cy="457200"/>
            </a:xfrm>
            <a:prstGeom prst="rect">
              <a:avLst/>
            </a:prstGeom>
            <a:noFill/>
          </p:spPr>
          <p:txBody>
            <a:bodyPr wrap="square" lIns="0" tIns="0" rIns="0" bIns="0" rtlCol="0" anchor="ctr">
              <a:noAutofit/>
            </a:bodyPr>
            <a:lstStyle/>
            <a:p>
              <a:pPr algn="ctr" defTabSz="942253">
                <a:defRPr/>
              </a:pPr>
              <a:r>
                <a:rPr lang="en-US" sz="700" b="1" cap="all" spc="103" dirty="0">
                  <a:solidFill>
                    <a:srgbClr val="000000"/>
                  </a:solidFill>
                  <a:latin typeface="+mj-lt"/>
                </a:rPr>
                <a:t>SHB.COM</a:t>
              </a:r>
            </a:p>
          </p:txBody>
        </p:sp>
        <p:sp>
          <p:nvSpPr>
            <p:cNvPr id="8" name="Margin Text: Shook"/>
            <p:cNvSpPr txBox="1"/>
            <p:nvPr/>
          </p:nvSpPr>
          <p:spPr>
            <a:xfrm rot="5400000">
              <a:off x="2514600" y="4343400"/>
              <a:ext cx="8229600" cy="457200"/>
            </a:xfrm>
            <a:prstGeom prst="rect">
              <a:avLst/>
            </a:prstGeom>
            <a:noFill/>
          </p:spPr>
          <p:txBody>
            <a:bodyPr wrap="square" lIns="0" tIns="0" rIns="0" bIns="0" rtlCol="0" anchor="ctr">
              <a:noAutofit/>
            </a:bodyPr>
            <a:lstStyle/>
            <a:p>
              <a:pPr algn="ctr" defTabSz="942253">
                <a:defRPr/>
              </a:pPr>
              <a:r>
                <a:rPr lang="en-US" sz="700" b="1" cap="all" spc="103" dirty="0">
                  <a:solidFill>
                    <a:srgbClr val="000000"/>
                  </a:solidFill>
                  <a:latin typeface="+mj-lt"/>
                </a:rPr>
                <a:t>shook</a:t>
              </a:r>
            </a:p>
          </p:txBody>
        </p:sp>
        <p:sp>
          <p:nvSpPr>
            <p:cNvPr id="9" name="Margin Text: 2021"/>
            <p:cNvSpPr txBox="1"/>
            <p:nvPr/>
          </p:nvSpPr>
          <p:spPr>
            <a:xfrm>
              <a:off x="0" y="0"/>
              <a:ext cx="6858000" cy="457200"/>
            </a:xfrm>
            <a:prstGeom prst="rect">
              <a:avLst/>
            </a:prstGeom>
            <a:noFill/>
          </p:spPr>
          <p:txBody>
            <a:bodyPr wrap="square" lIns="0" tIns="0" rIns="0" bIns="0" rtlCol="0" anchor="ctr">
              <a:noAutofit/>
            </a:bodyPr>
            <a:lstStyle/>
            <a:p>
              <a:pPr algn="ctr" defTabSz="942253">
                <a:defRPr/>
              </a:pPr>
              <a:r>
                <a:rPr lang="en-US" sz="700" b="1" cap="all" spc="103" dirty="0">
                  <a:solidFill>
                    <a:srgbClr val="000000"/>
                  </a:solidFill>
                  <a:latin typeface="+mj-lt"/>
                </a:rPr>
                <a:t>2021</a:t>
              </a:r>
            </a:p>
          </p:txBody>
        </p:sp>
      </p:grpSp>
    </p:spTree>
    <p:extLst>
      <p:ext uri="{BB962C8B-B14F-4D97-AF65-F5344CB8AC3E}">
        <p14:creationId xmlns:p14="http://schemas.microsoft.com/office/powerpoint/2010/main" val="4168685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p:cNvSpPr>
            <a:spLocks noGrp="1"/>
          </p:cNvSpPr>
          <p:nvPr>
            <p:ph type="body" sz="quarter" idx="3"/>
          </p:nvPr>
        </p:nvSpPr>
        <p:spPr>
          <a:xfrm>
            <a:off x="710248" y="4019688"/>
            <a:ext cx="5681980" cy="4639012"/>
          </a:xfrm>
          <a:prstGeom prst="rect">
            <a:avLst/>
          </a:prstGeom>
        </p:spPr>
        <p:txBody>
          <a:bodyPr vert="horz" lIns="94225" tIns="47113" rIns="94225" bIns="47113"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Image Placeholder"/>
          <p:cNvSpPr>
            <a:spLocks noGrp="1" noRot="1" noChangeAspect="1"/>
          </p:cNvSpPr>
          <p:nvPr>
            <p:ph type="sldImg" idx="2"/>
          </p:nvPr>
        </p:nvSpPr>
        <p:spPr>
          <a:xfrm>
            <a:off x="736600" y="728663"/>
            <a:ext cx="5629275" cy="3167062"/>
          </a:xfrm>
          <a:prstGeom prst="rect">
            <a:avLst/>
          </a:prstGeom>
          <a:noFill/>
          <a:ln w="12700">
            <a:solidFill>
              <a:prstClr val="black"/>
            </a:solidFill>
          </a:ln>
        </p:spPr>
        <p:txBody>
          <a:bodyPr vert="horz" lIns="94225" tIns="47113" rIns="94225" bIns="47113" rtlCol="0" anchor="ctr"/>
          <a:lstStyle/>
          <a:p>
            <a:endParaRPr lang="en-US"/>
          </a:p>
        </p:txBody>
      </p:sp>
      <p:grpSp>
        <p:nvGrpSpPr>
          <p:cNvPr id="14" name="Margin Text"/>
          <p:cNvGrpSpPr/>
          <p:nvPr/>
        </p:nvGrpSpPr>
        <p:grpSpPr>
          <a:xfrm>
            <a:off x="0" y="0"/>
            <a:ext cx="7102475" cy="8919051"/>
            <a:chOff x="0" y="0"/>
            <a:chExt cx="6858000" cy="8686800"/>
          </a:xfrm>
        </p:grpSpPr>
        <p:sp>
          <p:nvSpPr>
            <p:cNvPr id="8" name="Margin Text: SHB.com"/>
            <p:cNvSpPr txBox="1"/>
            <p:nvPr/>
          </p:nvSpPr>
          <p:spPr>
            <a:xfrm rot="16200000">
              <a:off x="-3886199" y="4343400"/>
              <a:ext cx="8229600" cy="457200"/>
            </a:xfrm>
            <a:prstGeom prst="rect">
              <a:avLst/>
            </a:prstGeom>
            <a:noFill/>
          </p:spPr>
          <p:txBody>
            <a:bodyPr wrap="square" lIns="0" tIns="0" rIns="0" bIns="0" rtlCol="0" anchor="ctr">
              <a:noAutofit/>
            </a:bodyPr>
            <a:lstStyle/>
            <a:p>
              <a:pPr marL="0" marR="0" lvl="0" indent="0" algn="ctr" defTabSz="942253"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3" normalizeH="0" baseline="0" noProof="0" dirty="0" smtClean="0">
                  <a:ln>
                    <a:noFill/>
                  </a:ln>
                  <a:solidFill>
                    <a:srgbClr val="000000"/>
                  </a:solidFill>
                  <a:effectLst/>
                  <a:uLnTx/>
                  <a:uFillTx/>
                  <a:latin typeface="+mj-lt"/>
                  <a:ea typeface="+mn-ea"/>
                  <a:cs typeface="+mn-cs"/>
                </a:rPr>
                <a:t>SHB.COM</a:t>
              </a:r>
              <a:endParaRPr kumimoji="0" lang="en-US" sz="700" b="1" i="0" u="none" strike="noStrike" kern="1200" cap="all" spc="103" normalizeH="0" baseline="0" noProof="0" dirty="0">
                <a:ln>
                  <a:noFill/>
                </a:ln>
                <a:solidFill>
                  <a:srgbClr val="000000"/>
                </a:solidFill>
                <a:effectLst/>
                <a:uLnTx/>
                <a:uFillTx/>
                <a:latin typeface="+mj-lt"/>
                <a:ea typeface="+mn-ea"/>
                <a:cs typeface="+mn-cs"/>
              </a:endParaRPr>
            </a:p>
          </p:txBody>
        </p:sp>
        <p:sp>
          <p:nvSpPr>
            <p:cNvPr id="9" name="Margin Text: Shook"/>
            <p:cNvSpPr txBox="1"/>
            <p:nvPr/>
          </p:nvSpPr>
          <p:spPr>
            <a:xfrm rot="5400000">
              <a:off x="2514600" y="4343400"/>
              <a:ext cx="8229600" cy="457200"/>
            </a:xfrm>
            <a:prstGeom prst="rect">
              <a:avLst/>
            </a:prstGeom>
            <a:noFill/>
          </p:spPr>
          <p:txBody>
            <a:bodyPr wrap="square" lIns="0" tIns="0" rIns="0" bIns="0" rtlCol="0" anchor="ctr">
              <a:noAutofit/>
            </a:bodyPr>
            <a:lstStyle/>
            <a:p>
              <a:pPr marL="0" marR="0" lvl="0" indent="0" algn="ctr" defTabSz="942253"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3" normalizeH="0" baseline="0" noProof="0" dirty="0" smtClean="0">
                  <a:ln>
                    <a:noFill/>
                  </a:ln>
                  <a:solidFill>
                    <a:srgbClr val="000000"/>
                  </a:solidFill>
                  <a:effectLst/>
                  <a:uLnTx/>
                  <a:uFillTx/>
                  <a:latin typeface="+mj-lt"/>
                  <a:ea typeface="+mn-ea"/>
                  <a:cs typeface="+mn-cs"/>
                </a:rPr>
                <a:t>shook</a:t>
              </a:r>
              <a:endParaRPr kumimoji="0" lang="en-US" sz="700" b="1" i="0" u="none" strike="noStrike" kern="1200" cap="all" spc="103" normalizeH="0" baseline="0" noProof="0" dirty="0">
                <a:ln>
                  <a:noFill/>
                </a:ln>
                <a:solidFill>
                  <a:srgbClr val="000000"/>
                </a:solidFill>
                <a:effectLst/>
                <a:uLnTx/>
                <a:uFillTx/>
                <a:latin typeface="+mj-lt"/>
                <a:ea typeface="+mn-ea"/>
                <a:cs typeface="+mn-cs"/>
              </a:endParaRPr>
            </a:p>
          </p:txBody>
        </p:sp>
        <p:sp>
          <p:nvSpPr>
            <p:cNvPr id="10" name="Margin Text: 2021"/>
            <p:cNvSpPr txBox="1"/>
            <p:nvPr/>
          </p:nvSpPr>
          <p:spPr>
            <a:xfrm>
              <a:off x="0" y="0"/>
              <a:ext cx="6858000" cy="457200"/>
            </a:xfrm>
            <a:prstGeom prst="rect">
              <a:avLst/>
            </a:prstGeom>
            <a:noFill/>
          </p:spPr>
          <p:txBody>
            <a:bodyPr wrap="square" lIns="0" tIns="0" rIns="0" bIns="0" rtlCol="0" anchor="ctr">
              <a:noAutofit/>
            </a:bodyPr>
            <a:lstStyle/>
            <a:p>
              <a:pPr marL="0" marR="0" lvl="0" indent="0" algn="ctr" defTabSz="942253" rtl="0" eaLnBrk="1" fontAlgn="auto" latinLnBrk="0" hangingPunct="1">
                <a:lnSpc>
                  <a:spcPct val="100000"/>
                </a:lnSpc>
                <a:spcBef>
                  <a:spcPts val="0"/>
                </a:spcBef>
                <a:spcAft>
                  <a:spcPts val="0"/>
                </a:spcAft>
                <a:buClrTx/>
                <a:buSzTx/>
                <a:buFontTx/>
                <a:buNone/>
                <a:tabLst/>
                <a:defRPr/>
              </a:pPr>
              <a:r>
                <a:rPr kumimoji="0" lang="en-US" sz="700" b="1" i="0" u="none" strike="noStrike" kern="1200" cap="all" spc="103" normalizeH="0" baseline="0" noProof="0" dirty="0" smtClean="0">
                  <a:ln>
                    <a:noFill/>
                  </a:ln>
                  <a:solidFill>
                    <a:srgbClr val="000000"/>
                  </a:solidFill>
                  <a:effectLst/>
                  <a:uLnTx/>
                  <a:uFillTx/>
                  <a:latin typeface="+mj-lt"/>
                  <a:ea typeface="+mn-ea"/>
                  <a:cs typeface="+mn-cs"/>
                </a:rPr>
                <a:t>2021</a:t>
              </a:r>
              <a:endParaRPr kumimoji="0" lang="en-US" sz="700" b="1" i="0" u="none" strike="noStrike" kern="1200" cap="all" spc="103" normalizeH="0" baseline="0" noProof="0" dirty="0">
                <a:ln>
                  <a:noFill/>
                </a:ln>
                <a:solidFill>
                  <a:srgbClr val="000000"/>
                </a:solidFill>
                <a:effectLst/>
                <a:uLnTx/>
                <a:uFillTx/>
                <a:latin typeface="+mj-lt"/>
                <a:ea typeface="+mn-ea"/>
                <a:cs typeface="+mn-cs"/>
              </a:endParaRPr>
            </a:p>
          </p:txBody>
        </p:sp>
      </p:grpSp>
      <p:sp>
        <p:nvSpPr>
          <p:cNvPr id="13" name="Slide Number Placeholder"/>
          <p:cNvSpPr>
            <a:spLocks noGrp="1"/>
          </p:cNvSpPr>
          <p:nvPr>
            <p:ph type="sldNum" sz="quarter" idx="5"/>
          </p:nvPr>
        </p:nvSpPr>
        <p:spPr>
          <a:xfrm>
            <a:off x="2" y="8917422"/>
            <a:ext cx="7100831" cy="471053"/>
          </a:xfrm>
          <a:prstGeom prst="rect">
            <a:avLst/>
          </a:prstGeom>
        </p:spPr>
        <p:txBody>
          <a:bodyPr vert="horz" lIns="0" tIns="0" rIns="0" bIns="0" rtlCol="0" anchor="ctr"/>
          <a:lstStyle>
            <a:lvl1pPr algn="ctr">
              <a:defRPr sz="800" b="1" cap="all" spc="103" baseline="0">
                <a:solidFill>
                  <a:schemeClr val="tx1"/>
                </a:solidFill>
                <a:latin typeface="+mj-lt"/>
              </a:defRPr>
            </a:lvl1pPr>
          </a:lstStyle>
          <a:p>
            <a:fld id="{36FD6152-EF86-433B-BD68-C9D0AD75DD89}" type="slidenum">
              <a:rPr lang="en-US" smtClean="0"/>
              <a:pPr/>
              <a:t>‹#›</a:t>
            </a:fld>
            <a:endParaRPr lang="en-US"/>
          </a:p>
        </p:txBody>
      </p:sp>
    </p:spTree>
    <p:extLst>
      <p:ext uri="{BB962C8B-B14F-4D97-AF65-F5344CB8AC3E}">
        <p14:creationId xmlns:p14="http://schemas.microsoft.com/office/powerpoint/2010/main" val="603627731"/>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Aft>
        <a:spcPts val="300"/>
      </a:spcAft>
      <a:buClr>
        <a:schemeClr val="tx2"/>
      </a:buClr>
      <a:buFont typeface="Arial" panose="020B0604020202020204" pitchFamily="34" charset="0"/>
      <a:buChar char="•"/>
      <a:defRPr sz="1400" kern="1200">
        <a:solidFill>
          <a:schemeClr val="tx1"/>
        </a:solidFill>
        <a:latin typeface="+mn-lt"/>
        <a:ea typeface="+mn-ea"/>
        <a:cs typeface="+mn-cs"/>
      </a:defRPr>
    </a:lvl1pPr>
    <a:lvl2pPr marL="365760" indent="-171450" algn="l" defTabSz="914400" rtl="0" eaLnBrk="1" latinLnBrk="0" hangingPunct="1">
      <a:spcAft>
        <a:spcPts val="300"/>
      </a:spcAft>
      <a:buClr>
        <a:schemeClr val="bg1">
          <a:lumMod val="75000"/>
        </a:schemeClr>
      </a:buClr>
      <a:buFont typeface="Arial" panose="020B0604020202020204" pitchFamily="34" charset="0"/>
      <a:buChar char="•"/>
      <a:defRPr sz="1200" kern="1200">
        <a:solidFill>
          <a:schemeClr val="tx1"/>
        </a:solidFill>
        <a:latin typeface="+mn-lt"/>
        <a:ea typeface="+mn-ea"/>
        <a:cs typeface="+mn-cs"/>
      </a:defRPr>
    </a:lvl2pPr>
    <a:lvl3pPr marL="64008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3pPr>
    <a:lvl4pPr marL="91440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4pPr>
    <a:lvl5pPr marL="1188720" indent="-171450" algn="l" defTabSz="914400" rtl="0" eaLnBrk="1" latinLnBrk="0" hangingPunct="1">
      <a:spcAft>
        <a:spcPts val="300"/>
      </a:spcAft>
      <a:buClr>
        <a:schemeClr val="bg1">
          <a:lumMod val="75000"/>
        </a:schemeClr>
      </a:buClr>
      <a:buFont typeface="Arial" panose="020B0604020202020204" pitchFamily="34" charset="0"/>
      <a:buChar char="•"/>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A)">
    <p:spTree>
      <p:nvGrpSpPr>
        <p:cNvPr id="1" name=""/>
        <p:cNvGrpSpPr/>
        <p:nvPr/>
      </p:nvGrpSpPr>
      <p:grpSpPr>
        <a:xfrm>
          <a:off x="0" y="0"/>
          <a:ext cx="0" cy="0"/>
          <a:chOff x="0" y="0"/>
          <a:chExt cx="0" cy="0"/>
        </a:xfrm>
      </p:grpSpPr>
      <p:sp>
        <p:nvSpPr>
          <p:cNvPr id="3" name="Subtitle Placeholder"/>
          <p:cNvSpPr>
            <a:spLocks noGrp="1"/>
          </p:cNvSpPr>
          <p:nvPr>
            <p:ph type="subTitle" idx="1"/>
          </p:nvPr>
        </p:nvSpPr>
        <p:spPr>
          <a:xfrm>
            <a:off x="1257300" y="4738299"/>
            <a:ext cx="9678358" cy="723938"/>
          </a:xfrm>
        </p:spPr>
        <p:txBody>
          <a:bodyPr>
            <a:no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p:cNvSpPr>
            <a:spLocks noGrp="1"/>
          </p:cNvSpPr>
          <p:nvPr>
            <p:ph type="ctrTitle"/>
          </p:nvPr>
        </p:nvSpPr>
        <p:spPr>
          <a:xfrm>
            <a:off x="1257300" y="1979851"/>
            <a:ext cx="9678358" cy="2747250"/>
          </a:xfrm>
        </p:spPr>
        <p:txBody>
          <a:bodyPr tIns="91440" rIns="0" anchor="ctr">
            <a:noAutofit/>
          </a:bodyPr>
          <a:lstStyle>
            <a:lvl1pPr algn="ctr">
              <a:lnSpc>
                <a:spcPts val="8000"/>
              </a:lnSpc>
              <a:defRPr sz="8000">
                <a:solidFill>
                  <a:schemeClr val="tx1"/>
                </a:solidFill>
              </a:defRPr>
            </a:lvl1pPr>
          </a:lstStyle>
          <a:p>
            <a:r>
              <a:rPr lang="en-US" smtClean="0"/>
              <a:t>Click to edit Master title style</a:t>
            </a:r>
            <a:endParaRPr lang="en-US" dirty="0"/>
          </a:p>
        </p:txBody>
      </p:sp>
      <p:sp>
        <p:nvSpPr>
          <p:cNvPr id="5" name="Date Placeholder"/>
          <p:cNvSpPr>
            <a:spLocks noGrp="1"/>
          </p:cNvSpPr>
          <p:nvPr>
            <p:ph type="body" sz="quarter" idx="13" hasCustomPrompt="1"/>
          </p:nvPr>
        </p:nvSpPr>
        <p:spPr>
          <a:xfrm>
            <a:off x="4381500" y="1626780"/>
            <a:ext cx="3429000" cy="347472"/>
          </a:xfrm>
          <a:solidFill>
            <a:schemeClr val="tx2"/>
          </a:solidFill>
          <a:ln w="19050">
            <a:noFill/>
          </a:ln>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fld id="{186075F6-6161-4004-A58D-497AE2294137}" type="datetime4">
              <a:rPr lang="en-US" smtClean="0"/>
              <a:t>November 23, 2020</a:t>
            </a:fld>
            <a:endParaRPr lang="en-US" dirty="0" smtClean="0"/>
          </a:p>
        </p:txBody>
      </p:sp>
      <p:sp>
        <p:nvSpPr>
          <p:cNvPr id="22" name="Prepared for" hidden="1"/>
          <p:cNvSpPr txBox="1">
            <a:spLocks/>
          </p:cNvSpPr>
          <p:nvPr/>
        </p:nvSpPr>
        <p:spPr>
          <a:xfrm>
            <a:off x="685800" y="575597"/>
            <a:ext cx="1222513" cy="310885"/>
          </a:xfrm>
          <a:prstGeom prst="rect">
            <a:avLst/>
          </a:prstGeom>
        </p:spPr>
        <p:txBody>
          <a:bodyPr lIns="0" tIns="0" rIns="0" bIns="0"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cap="all" baseline="0" dirty="0" smtClean="0">
                <a:solidFill>
                  <a:schemeClr val="tx1"/>
                </a:solidFill>
              </a:rPr>
              <a:t>PREPARED FOR</a:t>
            </a:r>
            <a:endParaRPr lang="en-US" cap="all" baseline="0" dirty="0">
              <a:solidFill>
                <a:schemeClr val="tx1"/>
              </a:solidFill>
            </a:endParaRPr>
          </a:p>
        </p:txBody>
      </p:sp>
      <p:sp>
        <p:nvSpPr>
          <p:cNvPr id="6" name="Client Logo Placeholder" hidden="1"/>
          <p:cNvSpPr>
            <a:spLocks noGrp="1"/>
          </p:cNvSpPr>
          <p:nvPr>
            <p:ph type="pic" sz="quarter" idx="14" hasCustomPrompt="1"/>
          </p:nvPr>
        </p:nvSpPr>
        <p:spPr>
          <a:xfrm>
            <a:off x="685800" y="841375"/>
            <a:ext cx="2035175" cy="796925"/>
          </a:xfrm>
        </p:spPr>
        <p:txBody>
          <a:bodyPr anchor="ctr"/>
          <a:lstStyle>
            <a:lvl1pPr marL="0" indent="0" algn="ctr">
              <a:buNone/>
              <a:defRPr sz="1800" i="1">
                <a:solidFill>
                  <a:schemeClr val="bg1">
                    <a:lumMod val="65000"/>
                  </a:schemeClr>
                </a:solidFill>
              </a:defRPr>
            </a:lvl1pPr>
          </a:lstStyle>
          <a:p>
            <a:r>
              <a:rPr lang="en-US" dirty="0" smtClean="0"/>
              <a:t>Insert Logo</a:t>
            </a:r>
            <a:endParaRPr lang="en-US" dirty="0"/>
          </a:p>
        </p:txBody>
      </p:sp>
      <p:grpSp>
        <p:nvGrpSpPr>
          <p:cNvPr id="9" name="Shook Logo"/>
          <p:cNvGrpSpPr>
            <a:grpSpLocks noChangeAspect="1"/>
          </p:cNvGrpSpPr>
          <p:nvPr/>
        </p:nvGrpSpPr>
        <p:grpSpPr>
          <a:xfrm>
            <a:off x="9764999" y="5470319"/>
            <a:ext cx="1743390" cy="706443"/>
            <a:chOff x="122238" y="-4852988"/>
            <a:chExt cx="9990138" cy="4048125"/>
          </a:xfrm>
          <a:solidFill>
            <a:schemeClr val="tx1"/>
          </a:solidFill>
        </p:grpSpPr>
        <p:sp>
          <p:nvSpPr>
            <p:cNvPr id="11" name="Shape: Right Bar"/>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2" name="Shape: Left Bar"/>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 Hardy &amp; Bacon"/>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0" name="Text: Shook"/>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191" name="Legal Sense of Science Tagline" hidden="1"/>
          <p:cNvGrpSpPr>
            <a:grpSpLocks noChangeAspect="1"/>
          </p:cNvGrpSpPr>
          <p:nvPr/>
        </p:nvGrpSpPr>
        <p:grpSpPr>
          <a:xfrm>
            <a:off x="10139631" y="686008"/>
            <a:ext cx="1377262" cy="1371600"/>
            <a:chOff x="1835150" y="587375"/>
            <a:chExt cx="8108950" cy="8075613"/>
          </a:xfrm>
          <a:solidFill>
            <a:schemeClr val="tx1"/>
          </a:solidFill>
        </p:grpSpPr>
        <p:grpSp>
          <p:nvGrpSpPr>
            <p:cNvPr id="192" name="Technology"/>
            <p:cNvGrpSpPr/>
            <p:nvPr/>
          </p:nvGrpSpPr>
          <p:grpSpPr>
            <a:xfrm>
              <a:off x="7573963" y="1020763"/>
              <a:ext cx="2370137" cy="6256337"/>
              <a:chOff x="7573963" y="1020763"/>
              <a:chExt cx="2370137" cy="6256337"/>
            </a:xfrm>
            <a:grpFill/>
          </p:grpSpPr>
          <p:sp>
            <p:nvSpPr>
              <p:cNvPr id="250"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HB.com"/>
            <p:cNvGrpSpPr/>
            <p:nvPr/>
          </p:nvGrpSpPr>
          <p:grpSpPr>
            <a:xfrm>
              <a:off x="3725863" y="7548563"/>
              <a:ext cx="4375150" cy="1114425"/>
              <a:chOff x="3725863" y="7548563"/>
              <a:chExt cx="4375150" cy="1114425"/>
            </a:xfrm>
            <a:grpFill/>
          </p:grpSpPr>
          <p:sp>
            <p:nvSpPr>
              <p:cNvPr id="243"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We make legal sense of science."/>
            <p:cNvGrpSpPr/>
            <p:nvPr/>
          </p:nvGrpSpPr>
          <p:grpSpPr>
            <a:xfrm>
              <a:off x="3117850" y="3006725"/>
              <a:ext cx="5618163" cy="2971800"/>
              <a:chOff x="3117850" y="3006725"/>
              <a:chExt cx="5618163" cy="2971800"/>
            </a:xfrm>
            <a:grpFill/>
          </p:grpSpPr>
          <p:sp>
            <p:nvSpPr>
              <p:cNvPr id="215"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5" name="Health"/>
            <p:cNvGrpSpPr/>
            <p:nvPr/>
          </p:nvGrpSpPr>
          <p:grpSpPr>
            <a:xfrm>
              <a:off x="1835150" y="3502025"/>
              <a:ext cx="1335088" cy="3671888"/>
              <a:chOff x="1835150" y="3502025"/>
              <a:chExt cx="1335088" cy="3671888"/>
            </a:xfrm>
            <a:grpFill/>
          </p:grpSpPr>
          <p:sp>
            <p:nvSpPr>
              <p:cNvPr id="209"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6" name="Dividers"/>
            <p:cNvGrpSpPr/>
            <p:nvPr/>
          </p:nvGrpSpPr>
          <p:grpSpPr>
            <a:xfrm>
              <a:off x="2205038" y="742950"/>
              <a:ext cx="6381750" cy="7024688"/>
              <a:chOff x="2205038" y="742950"/>
              <a:chExt cx="6381750" cy="7024688"/>
            </a:xfrm>
            <a:grpFill/>
          </p:grpSpPr>
          <p:sp>
            <p:nvSpPr>
              <p:cNvPr id="205"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7" name="Science"/>
            <p:cNvGrpSpPr/>
            <p:nvPr/>
          </p:nvGrpSpPr>
          <p:grpSpPr>
            <a:xfrm>
              <a:off x="2627313" y="587375"/>
              <a:ext cx="3825875" cy="2014538"/>
              <a:chOff x="2627313" y="587375"/>
              <a:chExt cx="3825875" cy="2014538"/>
            </a:xfrm>
            <a:grpFill/>
          </p:grpSpPr>
          <p:sp>
            <p:nvSpPr>
              <p:cNvPr id="198"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60" name="Litigators You Like Tagline" hidden="1"/>
          <p:cNvGrpSpPr>
            <a:grpSpLocks noChangeAspect="1"/>
          </p:cNvGrpSpPr>
          <p:nvPr/>
        </p:nvGrpSpPr>
        <p:grpSpPr>
          <a:xfrm>
            <a:off x="10139333" y="686008"/>
            <a:ext cx="1377858" cy="1371600"/>
            <a:chOff x="1417638" y="293688"/>
            <a:chExt cx="9437687" cy="9394826"/>
          </a:xfrm>
          <a:solidFill>
            <a:schemeClr val="tx1"/>
          </a:solidFill>
        </p:grpSpPr>
        <p:grpSp>
          <p:nvGrpSpPr>
            <p:cNvPr id="261" name="Technology"/>
            <p:cNvGrpSpPr/>
            <p:nvPr/>
          </p:nvGrpSpPr>
          <p:grpSpPr>
            <a:xfrm>
              <a:off x="8102600" y="796926"/>
              <a:ext cx="2752725" cy="7278687"/>
              <a:chOff x="8102600" y="796926"/>
              <a:chExt cx="2752725" cy="7278687"/>
            </a:xfrm>
            <a:grpFill/>
          </p:grpSpPr>
          <p:sp>
            <p:nvSpPr>
              <p:cNvPr id="313"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7"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8"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9"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0"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1"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2"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2" name="SHB.com"/>
            <p:cNvGrpSpPr/>
            <p:nvPr/>
          </p:nvGrpSpPr>
          <p:grpSpPr>
            <a:xfrm>
              <a:off x="3619500" y="8396288"/>
              <a:ext cx="5089525" cy="1292226"/>
              <a:chOff x="3619500" y="8396288"/>
              <a:chExt cx="5089525" cy="1292226"/>
            </a:xfrm>
            <a:grpFill/>
          </p:grpSpPr>
          <p:sp>
            <p:nvSpPr>
              <p:cNvPr id="306"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3" name="Science"/>
            <p:cNvGrpSpPr/>
            <p:nvPr/>
          </p:nvGrpSpPr>
          <p:grpSpPr>
            <a:xfrm>
              <a:off x="2344738" y="293688"/>
              <a:ext cx="4449762" cy="2347913"/>
              <a:chOff x="2344738" y="293688"/>
              <a:chExt cx="4449762" cy="2347913"/>
            </a:xfrm>
            <a:grpFill/>
          </p:grpSpPr>
          <p:sp>
            <p:nvSpPr>
              <p:cNvPr id="299"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4" name="Dividers"/>
            <p:cNvGrpSpPr/>
            <p:nvPr/>
          </p:nvGrpSpPr>
          <p:grpSpPr>
            <a:xfrm>
              <a:off x="1847850" y="477838"/>
              <a:ext cx="7426325" cy="8169275"/>
              <a:chOff x="1847850" y="477838"/>
              <a:chExt cx="7426325" cy="8169275"/>
            </a:xfrm>
            <a:grpFill/>
          </p:grpSpPr>
          <p:sp>
            <p:nvSpPr>
              <p:cNvPr id="295"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5" name="Litigators you like."/>
            <p:cNvGrpSpPr/>
            <p:nvPr/>
          </p:nvGrpSpPr>
          <p:grpSpPr>
            <a:xfrm>
              <a:off x="3387725" y="3987801"/>
              <a:ext cx="5634037" cy="2482850"/>
              <a:chOff x="3387725" y="3987801"/>
              <a:chExt cx="5634037" cy="2482850"/>
            </a:xfrm>
            <a:grpFill/>
          </p:grpSpPr>
          <p:sp>
            <p:nvSpPr>
              <p:cNvPr id="273"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4"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6" name="Health"/>
            <p:cNvGrpSpPr/>
            <p:nvPr/>
          </p:nvGrpSpPr>
          <p:grpSpPr>
            <a:xfrm>
              <a:off x="1417638" y="3689351"/>
              <a:ext cx="1554162" cy="4264025"/>
              <a:chOff x="1417638" y="3689351"/>
              <a:chExt cx="1554162" cy="4264025"/>
            </a:xfrm>
            <a:grpFill/>
          </p:grpSpPr>
          <p:sp>
            <p:nvSpPr>
              <p:cNvPr id="267"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 name="Critical in a Crisis Tagline"/>
          <p:cNvGrpSpPr>
            <a:grpSpLocks noChangeAspect="1"/>
          </p:cNvGrpSpPr>
          <p:nvPr/>
        </p:nvGrpSpPr>
        <p:grpSpPr>
          <a:xfrm>
            <a:off x="10139288" y="685799"/>
            <a:ext cx="1377949" cy="1372017"/>
            <a:chOff x="1760538" y="814388"/>
            <a:chExt cx="7743824" cy="7710488"/>
          </a:xfrm>
          <a:solidFill>
            <a:schemeClr val="tx1"/>
          </a:solidFill>
        </p:grpSpPr>
        <p:grpSp>
          <p:nvGrpSpPr>
            <p:cNvPr id="24" name="Critical in a Crisis"/>
            <p:cNvGrpSpPr/>
            <p:nvPr/>
          </p:nvGrpSpPr>
          <p:grpSpPr>
            <a:xfrm>
              <a:off x="3222625" y="2690813"/>
              <a:ext cx="4852988" cy="3875088"/>
              <a:chOff x="3222625" y="2690813"/>
              <a:chExt cx="4852988" cy="3875088"/>
            </a:xfrm>
            <a:grpFill/>
          </p:grpSpPr>
          <p:sp>
            <p:nvSpPr>
              <p:cNvPr id="6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5" name="SHB.com"/>
            <p:cNvGrpSpPr/>
            <p:nvPr/>
          </p:nvGrpSpPr>
          <p:grpSpPr>
            <a:xfrm>
              <a:off x="3567113" y="7464425"/>
              <a:ext cx="4176712" cy="1060451"/>
              <a:chOff x="3567113" y="7464425"/>
              <a:chExt cx="4176712" cy="1060451"/>
            </a:xfrm>
            <a:grpFill/>
          </p:grpSpPr>
          <p:sp>
            <p:nvSpPr>
              <p:cNvPr id="57"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 name="Dividers"/>
            <p:cNvGrpSpPr/>
            <p:nvPr/>
          </p:nvGrpSpPr>
          <p:grpSpPr>
            <a:xfrm>
              <a:off x="2116138" y="960438"/>
              <a:ext cx="6089649" cy="6705600"/>
              <a:chOff x="2116138" y="960438"/>
              <a:chExt cx="6089649" cy="6705600"/>
            </a:xfrm>
            <a:grpFill/>
          </p:grpSpPr>
          <p:sp>
            <p:nvSpPr>
              <p:cNvPr id="53"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 name="Technology"/>
            <p:cNvGrpSpPr/>
            <p:nvPr/>
          </p:nvGrpSpPr>
          <p:grpSpPr>
            <a:xfrm>
              <a:off x="7243763" y="1230313"/>
              <a:ext cx="2260599" cy="5969000"/>
              <a:chOff x="7243763" y="1230313"/>
              <a:chExt cx="2260599" cy="5969000"/>
            </a:xfrm>
            <a:grpFill/>
          </p:grpSpPr>
          <p:sp>
            <p:nvSpPr>
              <p:cNvPr id="43"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6"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0"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8" name="Science"/>
            <p:cNvGrpSpPr/>
            <p:nvPr/>
          </p:nvGrpSpPr>
          <p:grpSpPr>
            <a:xfrm>
              <a:off x="2520950" y="814388"/>
              <a:ext cx="3649662" cy="1927225"/>
              <a:chOff x="2520950" y="814388"/>
              <a:chExt cx="3649662" cy="1927225"/>
            </a:xfrm>
            <a:grpFill/>
          </p:grpSpPr>
          <p:sp>
            <p:nvSpPr>
              <p:cNvPr id="36"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9" name="Health"/>
            <p:cNvGrpSpPr/>
            <p:nvPr/>
          </p:nvGrpSpPr>
          <p:grpSpPr>
            <a:xfrm>
              <a:off x="1760538" y="3600450"/>
              <a:ext cx="1277937" cy="3498851"/>
              <a:chOff x="1760538" y="3600450"/>
              <a:chExt cx="1277937" cy="3498851"/>
            </a:xfrm>
            <a:grpFill/>
          </p:grpSpPr>
          <p:sp>
            <p:nvSpPr>
              <p:cNvPr id="30"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23" name="HST Tagline" hidden="1"/>
          <p:cNvGrpSpPr>
            <a:grpSpLocks noChangeAspect="1"/>
          </p:cNvGrpSpPr>
          <p:nvPr/>
        </p:nvGrpSpPr>
        <p:grpSpPr>
          <a:xfrm>
            <a:off x="10138828" y="686008"/>
            <a:ext cx="1378868" cy="1371600"/>
            <a:chOff x="1052513" y="306388"/>
            <a:chExt cx="9336087" cy="9286875"/>
          </a:xfrm>
          <a:solidFill>
            <a:schemeClr val="tx1"/>
          </a:solidFill>
        </p:grpSpPr>
        <p:grpSp>
          <p:nvGrpSpPr>
            <p:cNvPr id="324" name="Technology"/>
            <p:cNvGrpSpPr/>
            <p:nvPr/>
          </p:nvGrpSpPr>
          <p:grpSpPr>
            <a:xfrm>
              <a:off x="7664450" y="803276"/>
              <a:ext cx="2724150" cy="7192963"/>
              <a:chOff x="7664450" y="803276"/>
              <a:chExt cx="2724150" cy="7192963"/>
            </a:xfrm>
            <a:grpFill/>
          </p:grpSpPr>
          <p:sp>
            <p:nvSpPr>
              <p:cNvPr id="353"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6"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7"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8"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9"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0"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1"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2"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5" name="SHB.com"/>
            <p:cNvGrpSpPr/>
            <p:nvPr/>
          </p:nvGrpSpPr>
          <p:grpSpPr>
            <a:xfrm>
              <a:off x="3232150" y="8308976"/>
              <a:ext cx="5032375" cy="1284287"/>
              <a:chOff x="3232150" y="8308976"/>
              <a:chExt cx="5032375" cy="1284287"/>
            </a:xfrm>
            <a:grpFill/>
          </p:grpSpPr>
          <p:sp>
            <p:nvSpPr>
              <p:cNvPr id="346"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6" name="Dividers"/>
            <p:cNvGrpSpPr/>
            <p:nvPr/>
          </p:nvGrpSpPr>
          <p:grpSpPr>
            <a:xfrm>
              <a:off x="1489075" y="482601"/>
              <a:ext cx="7332663" cy="8077200"/>
              <a:chOff x="1489075" y="482601"/>
              <a:chExt cx="7332663" cy="8077200"/>
            </a:xfrm>
            <a:grpFill/>
          </p:grpSpPr>
          <p:sp>
            <p:nvSpPr>
              <p:cNvPr id="342"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7" name="Health"/>
            <p:cNvGrpSpPr/>
            <p:nvPr/>
          </p:nvGrpSpPr>
          <p:grpSpPr>
            <a:xfrm>
              <a:off x="1052513" y="3657601"/>
              <a:ext cx="1539875" cy="4216400"/>
              <a:chOff x="1052513" y="3657601"/>
              <a:chExt cx="1539875" cy="4216400"/>
            </a:xfrm>
            <a:grpFill/>
          </p:grpSpPr>
          <p:sp>
            <p:nvSpPr>
              <p:cNvPr id="336"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9"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8" name="Science"/>
            <p:cNvGrpSpPr/>
            <p:nvPr/>
          </p:nvGrpSpPr>
          <p:grpSpPr>
            <a:xfrm>
              <a:off x="1971675" y="306388"/>
              <a:ext cx="4398962" cy="2317750"/>
              <a:chOff x="1971675" y="306388"/>
              <a:chExt cx="4398962" cy="2317750"/>
            </a:xfrm>
            <a:grpFill/>
          </p:grpSpPr>
          <p:sp>
            <p:nvSpPr>
              <p:cNvPr id="329"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5"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0" name="Right Placeholder (Industry/Practice)" hidden="1"/>
          <p:cNvSpPr txBox="1">
            <a:spLocks/>
          </p:cNvSpPr>
          <p:nvPr/>
        </p:nvSpPr>
        <p:spPr>
          <a:xfrm rot="5400000">
            <a:off x="8945561" y="3246437"/>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smtClean="0"/>
              <a:t>INDUSTRY OR PRACTICE</a:t>
            </a:r>
            <a:endParaRPr lang="en-US" sz="900" cap="all" baseline="0" dirty="0"/>
          </a:p>
        </p:txBody>
      </p:sp>
      <p:sp>
        <p:nvSpPr>
          <p:cNvPr id="21" name="Left Placeholder (Event/Location)" hidden="1"/>
          <p:cNvSpPr txBox="1">
            <a:spLocks/>
          </p:cNvSpPr>
          <p:nvPr/>
        </p:nvSpPr>
        <p:spPr>
          <a:xfrm rot="16200000">
            <a:off x="-2881312" y="3246438"/>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smtClean="0"/>
              <a:t>EVENT OR LOCATION</a:t>
            </a:r>
            <a:endParaRPr lang="en-US" sz="900" cap="all" baseline="0" dirty="0"/>
          </a:p>
        </p:txBody>
      </p:sp>
      <p:sp>
        <p:nvSpPr>
          <p:cNvPr id="19" name="Footer Placeholder (Confidential)"/>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privileged and confidential</a:t>
            </a:r>
            <a:endParaRPr lang="en-US" dirty="0"/>
          </a:p>
        </p:txBody>
      </p:sp>
      <p:sp>
        <p:nvSpPr>
          <p:cNvPr id="8" name="Header Placeholder (Client + Shook)"/>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39851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750"/>
                                        <p:tgtEl>
                                          <p:spTgt spid="191"/>
                                        </p:tgtEl>
                                      </p:cBhvr>
                                    </p:animEffect>
                                  </p:childTnLst>
                                </p:cTn>
                              </p:par>
                              <p:par>
                                <p:cTn id="17" presetID="10"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750"/>
                                        <p:tgtEl>
                                          <p:spTgt spid="260"/>
                                        </p:tgtEl>
                                      </p:cBhvr>
                                    </p:animEffect>
                                  </p:childTnLst>
                                </p:cTn>
                              </p:par>
                              <p:par>
                                <p:cTn id="20" presetID="10" presetClass="entr" presetSubtype="0" fill="hold" nodeType="with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750"/>
                                        <p:tgtEl>
                                          <p:spTgt spid="32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750"/>
                                        <p:tgtEl>
                                          <p:spTgt spid="3">
                                            <p:txEl>
                                              <p:pRg st="0" end="0"/>
                                            </p:txEl>
                                          </p:spTgt>
                                        </p:tgtEl>
                                      </p:cBhvr>
                                    </p:animEffect>
                                    <p:anim calcmode="lin" valueType="num">
                                      <p:cBhvr>
                                        <p:cTn id="4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22" grpId="0"/>
      <p:bldP spid="6" grpId="0"/>
      <p:bldP spid="20" grpId="0"/>
      <p:bldP spid="21" grpId="0"/>
    </p:bld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C)">
    <p:bg>
      <p:bgPr>
        <a:solidFill>
          <a:schemeClr val="bg1"/>
        </a:solidFill>
        <a:effectLst/>
      </p:bgPr>
    </p:bg>
    <p:spTree>
      <p:nvGrpSpPr>
        <p:cNvPr id="1" name=""/>
        <p:cNvGrpSpPr/>
        <p:nvPr/>
      </p:nvGrpSpPr>
      <p:grpSpPr>
        <a:xfrm>
          <a:off x="0" y="0"/>
          <a:ext cx="0" cy="0"/>
          <a:chOff x="0" y="0"/>
          <a:chExt cx="0" cy="0"/>
        </a:xfrm>
      </p:grpSpPr>
      <p:sp>
        <p:nvSpPr>
          <p:cNvPr id="8" name="Content Placeholder"/>
          <p:cNvSpPr>
            <a:spLocks noGrp="1"/>
          </p:cNvSpPr>
          <p:nvPr>
            <p:ph idx="1"/>
          </p:nvPr>
        </p:nvSpPr>
        <p:spPr>
          <a:xfrm>
            <a:off x="685800" y="2057401"/>
            <a:ext cx="10820400" cy="4119562"/>
          </a:xfrm>
        </p:spPr>
        <p:txBody>
          <a:bodyPr tIns="0" rIns="0" bIns="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Title"/>
          <p:cNvSpPr>
            <a:spLocks noGrp="1"/>
          </p:cNvSpPr>
          <p:nvPr>
            <p:ph type="title"/>
          </p:nvPr>
        </p:nvSpPr>
        <p:spPr>
          <a:xfrm>
            <a:off x="685800" y="693470"/>
            <a:ext cx="10820400" cy="1024128"/>
          </a:xfrm>
        </p:spPr>
        <p:txBody>
          <a:bodyPr lIns="0" tIns="182880" anchor="t" anchorCtr="0">
            <a:noAutofit/>
          </a:bodyPr>
          <a:lstStyle/>
          <a:p>
            <a:r>
              <a:rPr lang="en-US" smtClean="0"/>
              <a:t>Click to edit Master title style</a:t>
            </a:r>
            <a:endParaRPr lang="en-US" dirty="0"/>
          </a:p>
        </p:txBody>
      </p:sp>
      <p:cxnSp>
        <p:nvCxnSpPr>
          <p:cNvPr id="11" name="Straight Line"/>
          <p:cNvCxnSpPr/>
          <p:nvPr/>
        </p:nvCxnSpPr>
        <p:spPr bwMode="auto">
          <a:xfrm>
            <a:off x="685800" y="63485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04ACA33F-E264-49CB-9432-9F5CE7FE39AE}" type="slidenum">
              <a:rPr lang="en-US" smtClean="0"/>
              <a:pPr/>
              <a:t>‹#›</a:t>
            </a:fld>
            <a:endParaRPr lang="en-US" dirty="0" smtClean="0"/>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33089176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lit Content (A)">
    <p:spTree>
      <p:nvGrpSpPr>
        <p:cNvPr id="1" name=""/>
        <p:cNvGrpSpPr/>
        <p:nvPr/>
      </p:nvGrpSpPr>
      <p:grpSpPr>
        <a:xfrm>
          <a:off x="0" y="0"/>
          <a:ext cx="0" cy="0"/>
          <a:chOff x="0" y="0"/>
          <a:chExt cx="0" cy="0"/>
        </a:xfrm>
      </p:grpSpPr>
      <p:sp>
        <p:nvSpPr>
          <p:cNvPr id="11" name="White Background"/>
          <p:cNvSpPr/>
          <p:nvPr/>
        </p:nvSpPr>
        <p:spPr>
          <a:xfrm>
            <a:off x="4610099" y="0"/>
            <a:ext cx="75819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Title"/>
          <p:cNvSpPr>
            <a:spLocks noGrp="1"/>
          </p:cNvSpPr>
          <p:nvPr>
            <p:ph type="title" hasCustomPrompt="1"/>
          </p:nvPr>
        </p:nvSpPr>
        <p:spPr>
          <a:xfrm>
            <a:off x="685799" y="2351968"/>
            <a:ext cx="3581401" cy="1843307"/>
          </a:xfrm>
        </p:spPr>
        <p:txBody>
          <a:bodyPr lIns="0" tIns="0" anchor="t">
            <a:noAutofit/>
          </a:bodyPr>
          <a:lstStyle>
            <a:lvl1pPr>
              <a:lnSpc>
                <a:spcPts val="5000"/>
              </a:lnSpc>
              <a:defRPr sz="4800" b="1" spc="-150">
                <a:solidFill>
                  <a:schemeClr val="tx1"/>
                </a:solidFill>
                <a:latin typeface="Arial" panose="020B0604020202020204" pitchFamily="34" charset="0"/>
                <a:cs typeface="Arial" panose="020B0604020202020204" pitchFamily="34" charset="0"/>
              </a:defRPr>
            </a:lvl1pPr>
          </a:lstStyle>
          <a:p>
            <a:r>
              <a:rPr lang="en-US" dirty="0" smtClean="0"/>
              <a:t>Click to </a:t>
            </a:r>
            <a:br>
              <a:rPr lang="en-US" dirty="0" smtClean="0"/>
            </a:br>
            <a:r>
              <a:rPr lang="en-US" dirty="0" smtClean="0"/>
              <a:t>edit Master title style</a:t>
            </a:r>
            <a:endParaRPr lang="en-US" dirty="0"/>
          </a:p>
        </p:txBody>
      </p:sp>
      <p:cxnSp>
        <p:nvCxnSpPr>
          <p:cNvPr id="12" name="Straight Line"/>
          <p:cNvCxnSpPr/>
          <p:nvPr/>
        </p:nvCxnSpPr>
        <p:spPr bwMode="auto">
          <a:xfrm>
            <a:off x="685800" y="2109411"/>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1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DEB316AC-01EB-4CE8-A9AE-02E15890E598}" type="slidenum">
              <a:rPr lang="en-US" smtClean="0"/>
              <a:pPr/>
              <a:t>‹#›</a:t>
            </a:fld>
            <a:endParaRPr lang="en-US" dirty="0" smtClean="0"/>
          </a:p>
        </p:txBody>
      </p:sp>
      <p:sp>
        <p:nvSpPr>
          <p:cNvPr id="14"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4576493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0" pos="3336" userDrawn="1">
          <p15:clr>
            <a:srgbClr val="A4A3A4"/>
          </p15:clr>
        </p15:guide>
        <p15:guide id="11" pos="2904" userDrawn="1">
          <p15:clr>
            <a:srgbClr val="A4A3A4"/>
          </p15:clr>
        </p15:guide>
        <p15:guide id="12" pos="2688"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lit Content (B)">
    <p:bg>
      <p:bgPr>
        <a:solidFill>
          <a:schemeClr val="bg1"/>
        </a:solidFill>
        <a:effectLst/>
      </p:bgPr>
    </p:bg>
    <p:spTree>
      <p:nvGrpSpPr>
        <p:cNvPr id="1" name=""/>
        <p:cNvGrpSpPr/>
        <p:nvPr/>
      </p:nvGrpSpPr>
      <p:grpSpPr>
        <a:xfrm>
          <a:off x="0" y="0"/>
          <a:ext cx="0" cy="0"/>
          <a:chOff x="0" y="0"/>
          <a:chExt cx="0" cy="0"/>
        </a:xfrm>
      </p:grpSpPr>
      <p:sp>
        <p:nvSpPr>
          <p:cNvPr id="11" name="Gray Background"/>
          <p:cNvSpPr/>
          <p:nvPr/>
        </p:nvSpPr>
        <p:spPr>
          <a:xfrm>
            <a:off x="1" y="0"/>
            <a:ext cx="461009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Slide Title"/>
          <p:cNvSpPr>
            <a:spLocks noGrp="1"/>
          </p:cNvSpPr>
          <p:nvPr>
            <p:ph type="title" hasCustomPrompt="1"/>
          </p:nvPr>
        </p:nvSpPr>
        <p:spPr>
          <a:xfrm>
            <a:off x="685800" y="2351968"/>
            <a:ext cx="3581400" cy="1843307"/>
          </a:xfrm>
        </p:spPr>
        <p:txBody>
          <a:bodyPr lIns="0" tIns="0" anchor="t">
            <a:noAutofit/>
          </a:bodyPr>
          <a:lstStyle>
            <a:lvl1pPr>
              <a:lnSpc>
                <a:spcPts val="50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Click to </a:t>
            </a:r>
            <a:br>
              <a:rPr lang="en-US" dirty="0" smtClean="0"/>
            </a:br>
            <a:r>
              <a:rPr lang="en-US" dirty="0" smtClean="0"/>
              <a:t>edit Master title style</a:t>
            </a:r>
            <a:endParaRPr lang="en-US" dirty="0"/>
          </a:p>
        </p:txBody>
      </p:sp>
      <p:cxnSp>
        <p:nvCxnSpPr>
          <p:cNvPr id="22" name="Straight Line"/>
          <p:cNvCxnSpPr/>
          <p:nvPr/>
        </p:nvCxnSpPr>
        <p:spPr bwMode="auto">
          <a:xfrm>
            <a:off x="685801" y="2109411"/>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A68F199-A27A-4CCE-8067-36CCA3B9EB9C}" type="slidenum">
              <a:rPr lang="en-US" smtClean="0"/>
              <a:pPr/>
              <a:t>‹#›</a:t>
            </a:fld>
            <a:endParaRPr lang="en-US" dirty="0" smtClean="0"/>
          </a:p>
        </p:txBody>
      </p:sp>
      <p:sp>
        <p:nvSpPr>
          <p:cNvPr id="13"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8598840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3336" userDrawn="1">
          <p15:clr>
            <a:srgbClr val="A4A3A4"/>
          </p15:clr>
        </p15:guide>
        <p15:guide id="9" pos="2904" userDrawn="1">
          <p15:clr>
            <a:srgbClr val="A4A3A4"/>
          </p15:clr>
        </p15:guide>
        <p15:guide id="10" pos="2688"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lit Content (C)">
    <p:bg>
      <p:bgPr>
        <a:solidFill>
          <a:schemeClr val="bg1"/>
        </a:solidFill>
        <a:effectLst/>
      </p:bgPr>
    </p:bg>
    <p:spTree>
      <p:nvGrpSpPr>
        <p:cNvPr id="1" name=""/>
        <p:cNvGrpSpPr/>
        <p:nvPr/>
      </p:nvGrpSpPr>
      <p:grpSpPr>
        <a:xfrm>
          <a:off x="0" y="0"/>
          <a:ext cx="0" cy="0"/>
          <a:chOff x="0" y="0"/>
          <a:chExt cx="0" cy="0"/>
        </a:xfrm>
      </p:grpSpPr>
      <p:sp>
        <p:nvSpPr>
          <p:cNvPr id="20" name="Content Placeholder"/>
          <p:cNvSpPr>
            <a:spLocks noGrp="1"/>
          </p:cNvSpPr>
          <p:nvPr>
            <p:ph idx="1"/>
          </p:nvPr>
        </p:nvSpPr>
        <p:spPr>
          <a:xfrm>
            <a:off x="5295900" y="685800"/>
            <a:ext cx="6210300" cy="5486400"/>
          </a:xfrm>
        </p:spPr>
        <p:txBody>
          <a:bodyPr tIns="0" rIns="0" bIns="0" anchor="ct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Slide Title"/>
          <p:cNvSpPr>
            <a:spLocks noGrp="1"/>
          </p:cNvSpPr>
          <p:nvPr>
            <p:ph type="title" hasCustomPrompt="1"/>
          </p:nvPr>
        </p:nvSpPr>
        <p:spPr>
          <a:xfrm>
            <a:off x="685800" y="2351968"/>
            <a:ext cx="3581400" cy="1843307"/>
          </a:xfrm>
        </p:spPr>
        <p:txBody>
          <a:bodyPr lIns="0" tIns="0" anchor="t">
            <a:noAutofit/>
          </a:bodyPr>
          <a:lstStyle>
            <a:lvl1pPr>
              <a:lnSpc>
                <a:spcPts val="50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Click to </a:t>
            </a:r>
            <a:br>
              <a:rPr lang="en-US" dirty="0" smtClean="0"/>
            </a:br>
            <a:r>
              <a:rPr lang="en-US" dirty="0" smtClean="0"/>
              <a:t>edit Master title style</a:t>
            </a:r>
            <a:endParaRPr lang="en-US" dirty="0"/>
          </a:p>
        </p:txBody>
      </p:sp>
      <p:cxnSp>
        <p:nvCxnSpPr>
          <p:cNvPr id="22" name="Straight Line"/>
          <p:cNvCxnSpPr/>
          <p:nvPr/>
        </p:nvCxnSpPr>
        <p:spPr bwMode="auto">
          <a:xfrm>
            <a:off x="685801" y="2109411"/>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87A1394-8946-4D1E-BD6A-AC7882C6F7E9}" type="slidenum">
              <a:rPr lang="en-US" smtClean="0"/>
              <a:pPr/>
              <a:t>‹#›</a:t>
            </a:fld>
            <a:endParaRPr lang="en-US" dirty="0" smtClean="0"/>
          </a:p>
        </p:txBody>
      </p:sp>
      <p:sp>
        <p:nvSpPr>
          <p:cNvPr id="13"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30716501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336">
          <p15:clr>
            <a:srgbClr val="A4A3A4"/>
          </p15:clr>
        </p15:guide>
        <p15:guide id="4" pos="268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Picture">
    <p:bg>
      <p:bgPr>
        <a:solidFill>
          <a:schemeClr val="bg1"/>
        </a:solidFill>
        <a:effectLst/>
      </p:bgPr>
    </p:bg>
    <p:spTree>
      <p:nvGrpSpPr>
        <p:cNvPr id="1" name=""/>
        <p:cNvGrpSpPr/>
        <p:nvPr/>
      </p:nvGrpSpPr>
      <p:grpSpPr>
        <a:xfrm>
          <a:off x="0" y="0"/>
          <a:ext cx="0" cy="0"/>
          <a:chOff x="0" y="0"/>
          <a:chExt cx="0" cy="0"/>
        </a:xfrm>
      </p:grpSpPr>
      <p:sp>
        <p:nvSpPr>
          <p:cNvPr id="11" name="Striped Background"/>
          <p:cNvSpPr/>
          <p:nvPr/>
        </p:nvSpPr>
        <p:spPr>
          <a:xfrm>
            <a:off x="7924800" y="0"/>
            <a:ext cx="4267200" cy="6858002"/>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p:cNvSpPr>
            <a:spLocks noGrp="1"/>
          </p:cNvSpPr>
          <p:nvPr>
            <p:ph type="pic" idx="1"/>
          </p:nvPr>
        </p:nvSpPr>
        <p:spPr>
          <a:xfrm>
            <a:off x="6565063" y="2063596"/>
            <a:ext cx="4941137" cy="4108604"/>
          </a:xfrm>
        </p:spPr>
        <p:txBody>
          <a:bodyPr anchor="ctr"/>
          <a:lstStyle>
            <a:lvl1pPr marL="0" indent="0" algn="ctr">
              <a:buNone/>
              <a:defRPr sz="18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Content Placeholder"/>
          <p:cNvSpPr>
            <a:spLocks noGrp="1"/>
          </p:cNvSpPr>
          <p:nvPr>
            <p:ph idx="13"/>
          </p:nvPr>
        </p:nvSpPr>
        <p:spPr>
          <a:xfrm>
            <a:off x="686652" y="2063596"/>
            <a:ext cx="5342291" cy="4108604"/>
          </a:xfrm>
        </p:spPr>
        <p:txBody>
          <a:bodyPr tIns="0" rIns="0" bIns="0" anchor="t">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6" name="Straight Line"/>
          <p:cNvCxnSpPr/>
          <p:nvPr/>
        </p:nvCxnSpPr>
        <p:spPr bwMode="auto">
          <a:xfrm>
            <a:off x="685800" y="63485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7" name="Slide Title"/>
          <p:cNvSpPr>
            <a:spLocks noGrp="1"/>
          </p:cNvSpPr>
          <p:nvPr>
            <p:ph type="title"/>
          </p:nvPr>
        </p:nvSpPr>
        <p:spPr>
          <a:xfrm>
            <a:off x="685800" y="693470"/>
            <a:ext cx="10820400" cy="1024128"/>
          </a:xfrm>
        </p:spPr>
        <p:txBody>
          <a:bodyPr lIns="0" tIns="182880" anchor="t" anchorCtr="0">
            <a:noAutofit/>
          </a:bodyPr>
          <a:lstStyle/>
          <a:p>
            <a:r>
              <a:rPr lang="en-US" smtClean="0"/>
              <a:t>Click to edit Master title style</a:t>
            </a:r>
            <a:endParaRPr lang="en-US" dirty="0"/>
          </a:p>
        </p:txBody>
      </p: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A1EBA6A-6F20-464E-99DD-AE69B96604F7}" type="slidenum">
              <a:rPr lang="en-US" smtClean="0"/>
              <a:pPr/>
              <a:t>‹#›</a:t>
            </a:fld>
            <a:endParaRPr lang="en-US" dirty="0" smtClean="0"/>
          </a:p>
        </p:txBody>
      </p:sp>
      <p:sp>
        <p:nvSpPr>
          <p:cNvPr id="14"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277468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extLst mod="1">
    <p:ext uri="{DCECCB84-F9BA-43D5-87BE-67443E8EF086}">
      <p15:sldGuideLst xmlns:p15="http://schemas.microsoft.com/office/powerpoint/2012/main">
        <p15:guide id="8" orient="horz" pos="1296" userDrawn="1">
          <p15:clr>
            <a:srgbClr val="A4A3A4"/>
          </p15:clr>
        </p15:guide>
        <p15:guide id="9" pos="4992"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A)">
    <p:bg>
      <p:bgPr>
        <a:solidFill>
          <a:schemeClr val="bg1"/>
        </a:solidFill>
        <a:effectLst/>
      </p:bgPr>
    </p:bg>
    <p:spTree>
      <p:nvGrpSpPr>
        <p:cNvPr id="1" name=""/>
        <p:cNvGrpSpPr/>
        <p:nvPr/>
      </p:nvGrpSpPr>
      <p:grpSpPr>
        <a:xfrm>
          <a:off x="0" y="0"/>
          <a:ext cx="0" cy="0"/>
          <a:chOff x="0" y="0"/>
          <a:chExt cx="0" cy="0"/>
        </a:xfrm>
      </p:grpSpPr>
      <p:sp>
        <p:nvSpPr>
          <p:cNvPr id="6" name="Content Placeholder (Right)"/>
          <p:cNvSpPr>
            <a:spLocks noGrp="1"/>
          </p:cNvSpPr>
          <p:nvPr>
            <p:ph sz="quarter" idx="4"/>
          </p:nvPr>
        </p:nvSpPr>
        <p:spPr>
          <a:xfrm>
            <a:off x="6257036" y="2589581"/>
            <a:ext cx="5249164" cy="358261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ection Title (Right)"/>
          <p:cNvSpPr>
            <a:spLocks noGrp="1"/>
          </p:cNvSpPr>
          <p:nvPr>
            <p:ph type="body" sz="quarter" idx="3" hasCustomPrompt="1"/>
          </p:nvPr>
        </p:nvSpPr>
        <p:spPr>
          <a:xfrm>
            <a:off x="6257036" y="2063596"/>
            <a:ext cx="5249164"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Left)"/>
          <p:cNvSpPr>
            <a:spLocks noGrp="1"/>
          </p:cNvSpPr>
          <p:nvPr>
            <p:ph sz="half" idx="2"/>
          </p:nvPr>
        </p:nvSpPr>
        <p:spPr>
          <a:xfrm>
            <a:off x="685800" y="2589581"/>
            <a:ext cx="5223763" cy="358261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ection Title (Left)"/>
          <p:cNvSpPr>
            <a:spLocks noGrp="1"/>
          </p:cNvSpPr>
          <p:nvPr>
            <p:ph type="body" idx="1" hasCustomPrompt="1"/>
          </p:nvPr>
        </p:nvSpPr>
        <p:spPr>
          <a:xfrm>
            <a:off x="685800" y="2063596"/>
            <a:ext cx="5223763"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0" name="Slide Title"/>
          <p:cNvSpPr>
            <a:spLocks noGrp="1"/>
          </p:cNvSpPr>
          <p:nvPr>
            <p:ph type="title"/>
          </p:nvPr>
        </p:nvSpPr>
        <p:spPr>
          <a:xfrm>
            <a:off x="685800" y="693470"/>
            <a:ext cx="10820400" cy="1024128"/>
          </a:xfrm>
        </p:spPr>
        <p:txBody>
          <a:bodyPr lIns="0" tIns="182880" anchor="t" anchorCtr="0">
            <a:noAutofit/>
          </a:bodyPr>
          <a:lstStyle/>
          <a:p>
            <a:r>
              <a:rPr lang="en-US" smtClean="0"/>
              <a:t>Click to edit Master title style</a:t>
            </a:r>
            <a:endParaRPr lang="en-US" dirty="0"/>
          </a:p>
        </p:txBody>
      </p:sp>
      <p:cxnSp>
        <p:nvCxnSpPr>
          <p:cNvPr id="19" name="Straight Line"/>
          <p:cNvCxnSpPr/>
          <p:nvPr/>
        </p:nvCxnSpPr>
        <p:spPr bwMode="auto">
          <a:xfrm>
            <a:off x="685800" y="63485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12"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942E8864-9E47-48CD-A718-F4F563C4A3BF}" type="slidenum">
              <a:rPr lang="en-US" smtClean="0"/>
              <a:pPr/>
              <a:t>‹#›</a:t>
            </a:fld>
            <a:endParaRPr lang="en-US" dirty="0" smtClean="0"/>
          </a:p>
        </p:txBody>
      </p:sp>
      <p:sp>
        <p:nvSpPr>
          <p:cNvPr id="1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27648614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3720" userDrawn="1">
          <p15:clr>
            <a:srgbClr val="A4A3A4"/>
          </p15:clr>
        </p15:guide>
        <p15:guide id="9" pos="3936" userDrawn="1">
          <p15:clr>
            <a:srgbClr val="A4A3A4"/>
          </p15:clr>
        </p15:guide>
        <p15:guide id="10" orient="horz" pos="129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B)">
    <p:spTree>
      <p:nvGrpSpPr>
        <p:cNvPr id="1" name=""/>
        <p:cNvGrpSpPr/>
        <p:nvPr/>
      </p:nvGrpSpPr>
      <p:grpSpPr>
        <a:xfrm>
          <a:off x="0" y="0"/>
          <a:ext cx="0" cy="0"/>
          <a:chOff x="0" y="0"/>
          <a:chExt cx="0" cy="0"/>
        </a:xfrm>
      </p:grpSpPr>
      <p:sp>
        <p:nvSpPr>
          <p:cNvPr id="5" name="White Background"/>
          <p:cNvSpPr/>
          <p:nvPr/>
        </p:nvSpPr>
        <p:spPr>
          <a:xfrm>
            <a:off x="2" y="0"/>
            <a:ext cx="661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28" name="Content Placeholder (Right)"/>
          <p:cNvSpPr>
            <a:spLocks noGrp="1"/>
          </p:cNvSpPr>
          <p:nvPr>
            <p:ph sz="half" idx="14"/>
          </p:nvPr>
        </p:nvSpPr>
        <p:spPr>
          <a:xfrm>
            <a:off x="7124698" y="1897585"/>
            <a:ext cx="4032504" cy="3588814"/>
          </a:xfrm>
        </p:spPr>
        <p:txBody>
          <a:bodyPr>
            <a:normAutofit/>
          </a:bodyPr>
          <a:lstStyle>
            <a:lvl1pPr>
              <a:buClr>
                <a:schemeClr val="bg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Section Title (Right)"/>
          <p:cNvSpPr>
            <a:spLocks noGrp="1"/>
          </p:cNvSpPr>
          <p:nvPr>
            <p:ph type="body" idx="13" hasCustomPrompt="1"/>
          </p:nvPr>
        </p:nvSpPr>
        <p:spPr>
          <a:xfrm>
            <a:off x="7124699" y="1371600"/>
            <a:ext cx="4032504" cy="347472"/>
          </a:xfrm>
          <a:solidFill>
            <a:schemeClr val="tx2"/>
          </a:solidFill>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6" name="Content Placeholder (Left)"/>
          <p:cNvSpPr>
            <a:spLocks noGrp="1"/>
          </p:cNvSpPr>
          <p:nvPr>
            <p:ph sz="half" idx="2"/>
          </p:nvPr>
        </p:nvSpPr>
        <p:spPr>
          <a:xfrm>
            <a:off x="2062655" y="1903781"/>
            <a:ext cx="4028085" cy="358881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Section Title (Left)"/>
          <p:cNvSpPr>
            <a:spLocks noGrp="1"/>
          </p:cNvSpPr>
          <p:nvPr>
            <p:ph type="body" idx="1" hasCustomPrompt="1"/>
          </p:nvPr>
        </p:nvSpPr>
        <p:spPr>
          <a:xfrm>
            <a:off x="2062654" y="1377796"/>
            <a:ext cx="4028085" cy="347472"/>
          </a:xfrm>
          <a:solidFill>
            <a:schemeClr val="bg1">
              <a:lumMod val="95000"/>
            </a:schemeClr>
          </a:solidFill>
        </p:spPr>
        <p:txBody>
          <a:bodyPr rIns="0" anchor="ctr">
            <a:noAutofit/>
          </a:bodyPr>
          <a:lstStyle>
            <a:lvl1pPr marL="0" indent="0" algn="ctr">
              <a:buNone/>
              <a:defRPr sz="1200" b="1" cap="all" spc="100"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22"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1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25C01C0-E7BC-42DC-AD8C-401CD6458B5E}" type="slidenum">
              <a:rPr lang="en-US" smtClean="0"/>
              <a:pPr/>
              <a:t>‹#›</a:t>
            </a:fld>
            <a:endParaRPr lang="en-US" dirty="0" smtClean="0"/>
          </a:p>
        </p:txBody>
      </p:sp>
      <p:sp>
        <p:nvSpPr>
          <p:cNvPr id="1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dirty="0" smtClean="0"/>
              <a:t>SHOOK, HARDY &amp; BACON</a:t>
            </a:r>
            <a:endParaRPr lang="en-US" dirty="0"/>
          </a:p>
        </p:txBody>
      </p:sp>
    </p:spTree>
    <p:extLst>
      <p:ext uri="{BB962C8B-B14F-4D97-AF65-F5344CB8AC3E}">
        <p14:creationId xmlns:p14="http://schemas.microsoft.com/office/powerpoint/2010/main" val="29020004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3" pos="864" userDrawn="1">
          <p15:clr>
            <a:srgbClr val="A4A3A4"/>
          </p15:clr>
        </p15:guide>
        <p15:guide id="14" pos="4488" userDrawn="1">
          <p15:clr>
            <a:srgbClr val="A4A3A4"/>
          </p15:clr>
        </p15:guide>
        <p15:guide id="15" pos="1296" userDrawn="1">
          <p15:clr>
            <a:srgbClr val="A4A3A4"/>
          </p15:clr>
        </p15:guide>
        <p15:guide id="16" pos="3840" userDrawn="1">
          <p15:clr>
            <a:srgbClr val="A4A3A4"/>
          </p15:clr>
        </p15:guide>
        <p15:guide id="17" pos="7032"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presentative Clients">
    <p:spTree>
      <p:nvGrpSpPr>
        <p:cNvPr id="1" name=""/>
        <p:cNvGrpSpPr/>
        <p:nvPr/>
      </p:nvGrpSpPr>
      <p:grpSpPr>
        <a:xfrm>
          <a:off x="0" y="0"/>
          <a:ext cx="0" cy="0"/>
          <a:chOff x="0" y="0"/>
          <a:chExt cx="0" cy="0"/>
        </a:xfrm>
      </p:grpSpPr>
      <p:sp>
        <p:nvSpPr>
          <p:cNvPr id="12" name="White Background"/>
          <p:cNvSpPr/>
          <p:nvPr/>
        </p:nvSpPr>
        <p:spPr>
          <a:xfrm>
            <a:off x="4614674" y="0"/>
            <a:ext cx="75773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p:cNvSpPr>
            <a:spLocks noGrp="1" noChangeAspect="1"/>
          </p:cNvSpPr>
          <p:nvPr>
            <p:ph type="pic" sz="quarter" idx="17" hasCustomPrompt="1"/>
          </p:nvPr>
        </p:nvSpPr>
        <p:spPr>
          <a:xfrm>
            <a:off x="9867013" y="5257800"/>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2" name="Picture Placeholder"/>
          <p:cNvSpPr>
            <a:spLocks noGrp="1" noChangeAspect="1"/>
          </p:cNvSpPr>
          <p:nvPr>
            <p:ph type="pic" sz="quarter" idx="18" hasCustomPrompt="1"/>
          </p:nvPr>
        </p:nvSpPr>
        <p:spPr>
          <a:xfrm>
            <a:off x="7583744" y="5257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0" name="Picture Placeholder"/>
          <p:cNvSpPr>
            <a:spLocks noGrp="1" noChangeAspect="1"/>
          </p:cNvSpPr>
          <p:nvPr>
            <p:ph type="pic" sz="quarter" idx="16" hasCustomPrompt="1"/>
          </p:nvPr>
        </p:nvSpPr>
        <p:spPr>
          <a:xfrm>
            <a:off x="5295900" y="5257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7" name="Picture Placeholder"/>
          <p:cNvSpPr>
            <a:spLocks noGrp="1" noChangeAspect="1"/>
          </p:cNvSpPr>
          <p:nvPr>
            <p:ph type="pic" sz="quarter" idx="23" hasCustomPrompt="1"/>
          </p:nvPr>
        </p:nvSpPr>
        <p:spPr>
          <a:xfrm>
            <a:off x="9867012" y="3733800"/>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8" name="Picture Placeholder"/>
          <p:cNvSpPr>
            <a:spLocks noGrp="1" noChangeAspect="1"/>
          </p:cNvSpPr>
          <p:nvPr>
            <p:ph type="pic" sz="quarter" idx="24" hasCustomPrompt="1"/>
          </p:nvPr>
        </p:nvSpPr>
        <p:spPr>
          <a:xfrm>
            <a:off x="7583743" y="3733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6" name="Picture Placeholder"/>
          <p:cNvSpPr>
            <a:spLocks noGrp="1" noChangeAspect="1"/>
          </p:cNvSpPr>
          <p:nvPr>
            <p:ph type="pic" sz="quarter" idx="22" hasCustomPrompt="1"/>
          </p:nvPr>
        </p:nvSpPr>
        <p:spPr>
          <a:xfrm>
            <a:off x="5295899" y="3733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4" name="Picture Placeholder"/>
          <p:cNvSpPr>
            <a:spLocks noGrp="1" noChangeAspect="1"/>
          </p:cNvSpPr>
          <p:nvPr>
            <p:ph type="pic" sz="quarter" idx="20" hasCustomPrompt="1"/>
          </p:nvPr>
        </p:nvSpPr>
        <p:spPr>
          <a:xfrm>
            <a:off x="9867013" y="2209800"/>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5" name="Picture Placeholder"/>
          <p:cNvSpPr>
            <a:spLocks noGrp="1" noChangeAspect="1"/>
          </p:cNvSpPr>
          <p:nvPr>
            <p:ph type="pic" sz="quarter" idx="21" hasCustomPrompt="1"/>
          </p:nvPr>
        </p:nvSpPr>
        <p:spPr>
          <a:xfrm>
            <a:off x="7583744" y="2209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23" name="Picture Placeholder"/>
          <p:cNvSpPr>
            <a:spLocks noGrp="1" noChangeAspect="1"/>
          </p:cNvSpPr>
          <p:nvPr>
            <p:ph type="pic" sz="quarter" idx="19" hasCustomPrompt="1"/>
          </p:nvPr>
        </p:nvSpPr>
        <p:spPr>
          <a:xfrm>
            <a:off x="5295900" y="2209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18" name="Picture Placeholder"/>
          <p:cNvSpPr>
            <a:spLocks noGrp="1" noChangeAspect="1"/>
          </p:cNvSpPr>
          <p:nvPr>
            <p:ph type="pic" sz="quarter" idx="14" hasCustomPrompt="1"/>
          </p:nvPr>
        </p:nvSpPr>
        <p:spPr>
          <a:xfrm>
            <a:off x="9867012" y="685800"/>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19" name="Picture Placeholder"/>
          <p:cNvSpPr>
            <a:spLocks noGrp="1" noChangeAspect="1"/>
          </p:cNvSpPr>
          <p:nvPr>
            <p:ph type="pic" sz="quarter" idx="15" hasCustomPrompt="1"/>
          </p:nvPr>
        </p:nvSpPr>
        <p:spPr>
          <a:xfrm>
            <a:off x="7583743" y="685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3" name="Picture Placeholder"/>
          <p:cNvSpPr>
            <a:spLocks noGrp="1" noChangeAspect="1"/>
          </p:cNvSpPr>
          <p:nvPr>
            <p:ph type="pic" sz="quarter" idx="13" hasCustomPrompt="1"/>
          </p:nvPr>
        </p:nvSpPr>
        <p:spPr>
          <a:xfrm>
            <a:off x="5295899" y="685799"/>
            <a:ext cx="1639188" cy="914400"/>
          </a:xfrm>
        </p:spPr>
        <p:txBody>
          <a:bodyPr anchor="ctr"/>
          <a:lstStyle>
            <a:lvl1pPr marL="0" indent="0" algn="ctr">
              <a:buNone/>
              <a:defRPr sz="1400" i="1">
                <a:solidFill>
                  <a:schemeClr val="bg1">
                    <a:lumMod val="50000"/>
                  </a:schemeClr>
                </a:solidFill>
              </a:defRPr>
            </a:lvl1pPr>
          </a:lstStyle>
          <a:p>
            <a:r>
              <a:rPr lang="en-US" dirty="0" smtClean="0"/>
              <a:t>Insert </a:t>
            </a:r>
            <a:br>
              <a:rPr lang="en-US" dirty="0" smtClean="0"/>
            </a:br>
            <a:r>
              <a:rPr lang="en-US" dirty="0" smtClean="0"/>
              <a:t>Client Logo</a:t>
            </a:r>
            <a:endParaRPr lang="en-US" dirty="0"/>
          </a:p>
        </p:txBody>
      </p:sp>
      <p:sp>
        <p:nvSpPr>
          <p:cNvPr id="9" name="Slide Title"/>
          <p:cNvSpPr txBox="1"/>
          <p:nvPr/>
        </p:nvSpPr>
        <p:spPr>
          <a:xfrm>
            <a:off x="685800" y="2351934"/>
            <a:ext cx="3581399" cy="2625740"/>
          </a:xfrm>
          <a:prstGeom prst="rect">
            <a:avLst/>
          </a:prstGeom>
          <a:noFill/>
        </p:spPr>
        <p:txBody>
          <a:bodyPr wrap="square" lIns="0" tIns="0" rIns="0" bIns="0" rtlCol="0">
            <a:noAutofit/>
          </a:bodyPr>
          <a:lstStyle/>
          <a:p>
            <a:pPr>
              <a:lnSpc>
                <a:spcPts val="4800"/>
              </a:lnSpc>
            </a:pPr>
            <a:r>
              <a:rPr lang="en-US" sz="4800" b="1" spc="-150" dirty="0" smtClean="0">
                <a:solidFill>
                  <a:schemeClr val="tx1"/>
                </a:solidFill>
                <a:latin typeface="Arial" panose="020B0604020202020204" pitchFamily="34" charset="0"/>
                <a:cs typeface="Arial" panose="020B0604020202020204" pitchFamily="34" charset="0"/>
              </a:rPr>
              <a:t>We work</a:t>
            </a:r>
            <a:br>
              <a:rPr lang="en-US" sz="4800" b="1" spc="-150" dirty="0" smtClean="0">
                <a:solidFill>
                  <a:schemeClr val="tx1"/>
                </a:solidFill>
                <a:latin typeface="Arial" panose="020B0604020202020204" pitchFamily="34" charset="0"/>
                <a:cs typeface="Arial" panose="020B0604020202020204" pitchFamily="34" charset="0"/>
              </a:rPr>
            </a:br>
            <a:r>
              <a:rPr lang="en-US" sz="4800" b="1" spc="-150" dirty="0" smtClean="0">
                <a:solidFill>
                  <a:schemeClr val="tx1"/>
                </a:solidFill>
                <a:latin typeface="Arial" panose="020B0604020202020204" pitchFamily="34" charset="0"/>
                <a:cs typeface="Arial" panose="020B0604020202020204" pitchFamily="34" charset="0"/>
              </a:rPr>
              <a:t>with the best</a:t>
            </a:r>
          </a:p>
          <a:p>
            <a:pPr>
              <a:spcBef>
                <a:spcPts val="1200"/>
              </a:spcBef>
            </a:pPr>
            <a:r>
              <a:rPr lang="en-US" sz="1200" b="1" spc="200" baseline="0" dirty="0" smtClean="0">
                <a:solidFill>
                  <a:schemeClr val="tx1"/>
                </a:solidFill>
                <a:latin typeface="Arial" panose="020B0604020202020204" pitchFamily="34" charset="0"/>
                <a:cs typeface="Arial" panose="020B0604020202020204" pitchFamily="34" charset="0"/>
              </a:rPr>
              <a:t>REPRESENTATIVE CLIENTS</a:t>
            </a:r>
            <a:endParaRPr lang="en-US" sz="1200" b="1" spc="200" baseline="0" dirty="0">
              <a:solidFill>
                <a:schemeClr val="tx1"/>
              </a:solidFill>
              <a:latin typeface="Arial" panose="020B0604020202020204" pitchFamily="34" charset="0"/>
              <a:cs typeface="Arial" panose="020B0604020202020204" pitchFamily="34" charset="0"/>
            </a:endParaRPr>
          </a:p>
        </p:txBody>
      </p:sp>
      <p:cxnSp>
        <p:nvCxnSpPr>
          <p:cNvPr id="15" name="Straight Line"/>
          <p:cNvCxnSpPr/>
          <p:nvPr/>
        </p:nvCxnSpPr>
        <p:spPr bwMode="auto">
          <a:xfrm>
            <a:off x="685801" y="2109411"/>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750A2A0A-9DB3-42C6-8386-D0DEBAD0813B}" type="slidenum">
              <a:rPr lang="en-US" smtClean="0"/>
              <a:pPr/>
              <a:t>‹#›</a:t>
            </a:fld>
            <a:endParaRPr lang="en-US" dirty="0" smtClean="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2633711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2904" userDrawn="1">
          <p15:clr>
            <a:srgbClr val="A4A3A4"/>
          </p15:clr>
        </p15:guide>
        <p15:guide id="9" pos="3336"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s (6)">
    <p:bg>
      <p:bgPr>
        <a:solidFill>
          <a:schemeClr val="bg1"/>
        </a:solidFill>
        <a:effectLst/>
      </p:bgPr>
    </p:bg>
    <p:spTree>
      <p:nvGrpSpPr>
        <p:cNvPr id="1" name=""/>
        <p:cNvGrpSpPr/>
        <p:nvPr/>
      </p:nvGrpSpPr>
      <p:grpSpPr>
        <a:xfrm>
          <a:off x="0" y="0"/>
          <a:ext cx="0" cy="0"/>
          <a:chOff x="0" y="0"/>
          <a:chExt cx="0" cy="0"/>
        </a:xfrm>
      </p:grpSpPr>
      <p:sp>
        <p:nvSpPr>
          <p:cNvPr id="58" name="Caption (6)"/>
          <p:cNvSpPr>
            <a:spLocks noGrp="1"/>
          </p:cNvSpPr>
          <p:nvPr>
            <p:ph type="body" sz="quarter" idx="23" hasCustomPrompt="1"/>
          </p:nvPr>
        </p:nvSpPr>
        <p:spPr>
          <a:xfrm>
            <a:off x="8739188"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59" name="Number (6)"/>
          <p:cNvSpPr>
            <a:spLocks noGrp="1"/>
          </p:cNvSpPr>
          <p:nvPr>
            <p:ph type="body" sz="quarter" idx="24" hasCustomPrompt="1"/>
          </p:nvPr>
        </p:nvSpPr>
        <p:spPr>
          <a:xfrm>
            <a:off x="8739187"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60" name="Straight Line (6)"/>
          <p:cNvCxnSpPr/>
          <p:nvPr/>
        </p:nvCxnSpPr>
        <p:spPr bwMode="auto">
          <a:xfrm>
            <a:off x="8739187" y="3623858"/>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52" name="Caption (5)"/>
          <p:cNvSpPr>
            <a:spLocks noGrp="1"/>
          </p:cNvSpPr>
          <p:nvPr>
            <p:ph type="body" sz="quarter" idx="19" hasCustomPrompt="1"/>
          </p:nvPr>
        </p:nvSpPr>
        <p:spPr>
          <a:xfrm>
            <a:off x="5398295"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53" name="Number (5)"/>
          <p:cNvSpPr>
            <a:spLocks noGrp="1"/>
          </p:cNvSpPr>
          <p:nvPr>
            <p:ph type="body" sz="quarter" idx="20" hasCustomPrompt="1"/>
          </p:nvPr>
        </p:nvSpPr>
        <p:spPr>
          <a:xfrm>
            <a:off x="5398294"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4" name="Straight Line (5)"/>
          <p:cNvCxnSpPr/>
          <p:nvPr/>
        </p:nvCxnSpPr>
        <p:spPr bwMode="auto">
          <a:xfrm>
            <a:off x="5398294" y="3623858"/>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30" name="Caption (4)"/>
          <p:cNvSpPr>
            <a:spLocks noGrp="1"/>
          </p:cNvSpPr>
          <p:nvPr>
            <p:ph type="body" sz="quarter" idx="15" hasCustomPrompt="1"/>
          </p:nvPr>
        </p:nvSpPr>
        <p:spPr>
          <a:xfrm>
            <a:off x="2057401"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31" name="Number (4)"/>
          <p:cNvSpPr>
            <a:spLocks noGrp="1"/>
          </p:cNvSpPr>
          <p:nvPr>
            <p:ph type="body" sz="quarter" idx="16" hasCustomPrompt="1"/>
          </p:nvPr>
        </p:nvSpPr>
        <p:spPr>
          <a:xfrm>
            <a:off x="2057400"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33" name="Straight Line (4)"/>
          <p:cNvCxnSpPr/>
          <p:nvPr/>
        </p:nvCxnSpPr>
        <p:spPr bwMode="auto">
          <a:xfrm>
            <a:off x="2057400" y="3623858"/>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55" name="Caption (3)"/>
          <p:cNvSpPr>
            <a:spLocks noGrp="1"/>
          </p:cNvSpPr>
          <p:nvPr>
            <p:ph type="body" sz="quarter" idx="21" hasCustomPrompt="1"/>
          </p:nvPr>
        </p:nvSpPr>
        <p:spPr>
          <a:xfrm>
            <a:off x="8739188"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56" name="Number (3)"/>
          <p:cNvSpPr>
            <a:spLocks noGrp="1"/>
          </p:cNvSpPr>
          <p:nvPr>
            <p:ph type="body" sz="quarter" idx="22" hasCustomPrompt="1"/>
          </p:nvPr>
        </p:nvSpPr>
        <p:spPr>
          <a:xfrm>
            <a:off x="8739187"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7" name="Straight Line (3)"/>
          <p:cNvCxnSpPr/>
          <p:nvPr/>
        </p:nvCxnSpPr>
        <p:spPr bwMode="auto">
          <a:xfrm>
            <a:off x="8739187" y="97831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34" name="Caption (2)"/>
          <p:cNvSpPr>
            <a:spLocks noGrp="1"/>
          </p:cNvSpPr>
          <p:nvPr>
            <p:ph type="body" sz="quarter" idx="17" hasCustomPrompt="1"/>
          </p:nvPr>
        </p:nvSpPr>
        <p:spPr>
          <a:xfrm>
            <a:off x="5398295"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35" name="Number (2)"/>
          <p:cNvSpPr>
            <a:spLocks noGrp="1"/>
          </p:cNvSpPr>
          <p:nvPr>
            <p:ph type="body" sz="quarter" idx="18" hasCustomPrompt="1"/>
          </p:nvPr>
        </p:nvSpPr>
        <p:spPr>
          <a:xfrm>
            <a:off x="5398294"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1" name="Straight Line (2)"/>
          <p:cNvCxnSpPr/>
          <p:nvPr/>
        </p:nvCxnSpPr>
        <p:spPr bwMode="auto">
          <a:xfrm>
            <a:off x="5398294" y="97831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32" name="Caption (1)"/>
          <p:cNvSpPr>
            <a:spLocks noGrp="1"/>
          </p:cNvSpPr>
          <p:nvPr>
            <p:ph type="body" sz="quarter" idx="14" hasCustomPrompt="1"/>
          </p:nvPr>
        </p:nvSpPr>
        <p:spPr>
          <a:xfrm>
            <a:off x="2057401"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4" name="Number (1)"/>
          <p:cNvSpPr>
            <a:spLocks noGrp="1"/>
          </p:cNvSpPr>
          <p:nvPr>
            <p:ph type="body" sz="quarter" idx="13" hasCustomPrompt="1"/>
          </p:nvPr>
        </p:nvSpPr>
        <p:spPr>
          <a:xfrm>
            <a:off x="2057400"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 name="Straight Line (1)"/>
          <p:cNvCxnSpPr/>
          <p:nvPr/>
        </p:nvCxnSpPr>
        <p:spPr bwMode="auto">
          <a:xfrm>
            <a:off x="2057400" y="97831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2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EA48632B-BE88-4732-8224-3C7457B39461}" type="slidenum">
              <a:rPr lang="en-US" smtClean="0"/>
              <a:pPr/>
              <a:t>‹#›</a:t>
            </a:fld>
            <a:endParaRPr lang="en-US" dirty="0" smtClean="0"/>
          </a:p>
        </p:txBody>
      </p:sp>
      <p:sp>
        <p:nvSpPr>
          <p:cNvPr id="2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40035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5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750"/>
                                        <p:tgtEl>
                                          <p:spTgt spid="3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750"/>
                                        <p:tgtEl>
                                          <p:spTgt spid="3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750"/>
                                        <p:tgtEl>
                                          <p:spTgt spid="30">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75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750"/>
                                        <p:tgtEl>
                                          <p:spTgt spid="3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750"/>
                                        <p:tgtEl>
                                          <p:spTgt spid="34">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75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75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fade">
                                      <p:cBhvr>
                                        <p:cTn id="46" dur="750"/>
                                        <p:tgtEl>
                                          <p:spTgt spid="52">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75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xEl>
                                              <p:pRg st="0" end="0"/>
                                            </p:txEl>
                                          </p:spTgt>
                                        </p:tgtEl>
                                        <p:attrNameLst>
                                          <p:attrName>style.visibility</p:attrName>
                                        </p:attrNameLst>
                                      </p:cBhvr>
                                      <p:to>
                                        <p:strVal val="visible"/>
                                      </p:to>
                                    </p:set>
                                    <p:animEffect transition="in" filter="fade">
                                      <p:cBhvr>
                                        <p:cTn id="52" dur="750"/>
                                        <p:tgtEl>
                                          <p:spTgt spid="5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750"/>
                                        <p:tgtEl>
                                          <p:spTgt spid="55">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75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xEl>
                                              <p:pRg st="0" end="0"/>
                                            </p:txEl>
                                          </p:spTgt>
                                        </p:tgtEl>
                                        <p:attrNameLst>
                                          <p:attrName>style.visibility</p:attrName>
                                        </p:attrNameLst>
                                      </p:cBhvr>
                                      <p:to>
                                        <p:strVal val="visible"/>
                                      </p:to>
                                    </p:set>
                                    <p:animEffect transition="in" filter="fade">
                                      <p:cBhvr>
                                        <p:cTn id="61" dur="750"/>
                                        <p:tgtEl>
                                          <p:spTgt spid="59">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fade">
                                      <p:cBhvr>
                                        <p:cTn id="64" dur="75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750"/>
                        <p:tgtEl>
                          <p:spTgt spid="59"/>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75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750"/>
                        <p:tgtEl>
                          <p:spTgt spid="56"/>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23" grpId="0"/>
      <p:bldP spid="25" grpId="0"/>
    </p:bldLst>
  </p:timing>
  <p:extLst mod="1">
    <p:ext uri="{DCECCB84-F9BA-43D5-87BE-67443E8EF086}">
      <p15:sldGuideLst xmlns:p15="http://schemas.microsoft.com/office/powerpoint/2012/main">
        <p15:guide id="8" pos="864" userDrawn="1">
          <p15:clr>
            <a:srgbClr val="A4A3A4"/>
          </p15:clr>
        </p15:guide>
        <p15:guide id="9" pos="129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ts (8)">
    <p:bg>
      <p:bgPr>
        <a:solidFill>
          <a:schemeClr val="bg1"/>
        </a:solidFill>
        <a:effectLst/>
      </p:bgPr>
    </p:bg>
    <p:spTree>
      <p:nvGrpSpPr>
        <p:cNvPr id="1" name=""/>
        <p:cNvGrpSpPr/>
        <p:nvPr/>
      </p:nvGrpSpPr>
      <p:grpSpPr>
        <a:xfrm>
          <a:off x="0" y="0"/>
          <a:ext cx="0" cy="0"/>
          <a:chOff x="0" y="0"/>
          <a:chExt cx="0" cy="0"/>
        </a:xfrm>
      </p:grpSpPr>
      <p:sp>
        <p:nvSpPr>
          <p:cNvPr id="58" name="Caption (8)"/>
          <p:cNvSpPr>
            <a:spLocks noGrp="1"/>
          </p:cNvSpPr>
          <p:nvPr>
            <p:ph type="body" sz="quarter" idx="23" hasCustomPrompt="1"/>
          </p:nvPr>
        </p:nvSpPr>
        <p:spPr>
          <a:xfrm>
            <a:off x="9424989"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59" name="Number (8)"/>
          <p:cNvSpPr>
            <a:spLocks noGrp="1"/>
          </p:cNvSpPr>
          <p:nvPr>
            <p:ph type="body" sz="quarter" idx="24" hasCustomPrompt="1"/>
          </p:nvPr>
        </p:nvSpPr>
        <p:spPr>
          <a:xfrm>
            <a:off x="9424988"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60" name="Straight Line (8)"/>
          <p:cNvCxnSpPr/>
          <p:nvPr/>
        </p:nvCxnSpPr>
        <p:spPr bwMode="auto">
          <a:xfrm>
            <a:off x="9424988" y="3623858"/>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64" name="Caption (7)"/>
          <p:cNvSpPr>
            <a:spLocks noGrp="1"/>
          </p:cNvSpPr>
          <p:nvPr>
            <p:ph type="body" sz="quarter" idx="27" hasCustomPrompt="1"/>
          </p:nvPr>
        </p:nvSpPr>
        <p:spPr>
          <a:xfrm>
            <a:off x="6969127"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65" name="Number (7)"/>
          <p:cNvSpPr>
            <a:spLocks noGrp="1"/>
          </p:cNvSpPr>
          <p:nvPr>
            <p:ph type="body" sz="quarter" idx="28" hasCustomPrompt="1"/>
          </p:nvPr>
        </p:nvSpPr>
        <p:spPr>
          <a:xfrm>
            <a:off x="6969126"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66" name="Straight Line (7)"/>
          <p:cNvCxnSpPr/>
          <p:nvPr/>
        </p:nvCxnSpPr>
        <p:spPr bwMode="auto">
          <a:xfrm>
            <a:off x="6969126" y="3623858"/>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52" name="Caption (6)"/>
          <p:cNvSpPr>
            <a:spLocks noGrp="1"/>
          </p:cNvSpPr>
          <p:nvPr>
            <p:ph type="body" sz="quarter" idx="19" hasCustomPrompt="1"/>
          </p:nvPr>
        </p:nvSpPr>
        <p:spPr>
          <a:xfrm>
            <a:off x="4513264"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53" name="Number (6)"/>
          <p:cNvSpPr>
            <a:spLocks noGrp="1"/>
          </p:cNvSpPr>
          <p:nvPr>
            <p:ph type="body" sz="quarter" idx="20" hasCustomPrompt="1"/>
          </p:nvPr>
        </p:nvSpPr>
        <p:spPr>
          <a:xfrm>
            <a:off x="4513263"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4" name="Straight Line (6)"/>
          <p:cNvCxnSpPr/>
          <p:nvPr/>
        </p:nvCxnSpPr>
        <p:spPr bwMode="auto">
          <a:xfrm>
            <a:off x="4513263" y="3623858"/>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30" name="Caption (5)"/>
          <p:cNvSpPr>
            <a:spLocks noGrp="1"/>
          </p:cNvSpPr>
          <p:nvPr>
            <p:ph type="body" sz="quarter" idx="15" hasCustomPrompt="1"/>
          </p:nvPr>
        </p:nvSpPr>
        <p:spPr>
          <a:xfrm>
            <a:off x="2057401" y="5058226"/>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31" name="Number (5)"/>
          <p:cNvSpPr>
            <a:spLocks noGrp="1"/>
          </p:cNvSpPr>
          <p:nvPr>
            <p:ph type="body" sz="quarter" idx="16" hasCustomPrompt="1"/>
          </p:nvPr>
        </p:nvSpPr>
        <p:spPr>
          <a:xfrm>
            <a:off x="2057400" y="3866014"/>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33" name="Straight Line (5)"/>
          <p:cNvCxnSpPr/>
          <p:nvPr/>
        </p:nvCxnSpPr>
        <p:spPr bwMode="auto">
          <a:xfrm>
            <a:off x="2057400" y="3623858"/>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55" name="Caption (4)"/>
          <p:cNvSpPr>
            <a:spLocks noGrp="1"/>
          </p:cNvSpPr>
          <p:nvPr>
            <p:ph type="body" sz="quarter" idx="21" hasCustomPrompt="1"/>
          </p:nvPr>
        </p:nvSpPr>
        <p:spPr>
          <a:xfrm>
            <a:off x="9424989"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56" name="Number (4)"/>
          <p:cNvSpPr>
            <a:spLocks noGrp="1"/>
          </p:cNvSpPr>
          <p:nvPr>
            <p:ph type="body" sz="quarter" idx="22" hasCustomPrompt="1"/>
          </p:nvPr>
        </p:nvSpPr>
        <p:spPr>
          <a:xfrm>
            <a:off x="9424988"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7" name="Straight Line (4)"/>
          <p:cNvCxnSpPr/>
          <p:nvPr/>
        </p:nvCxnSpPr>
        <p:spPr bwMode="auto">
          <a:xfrm>
            <a:off x="9424988" y="97831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61" name="Caption (3)"/>
          <p:cNvSpPr>
            <a:spLocks noGrp="1"/>
          </p:cNvSpPr>
          <p:nvPr>
            <p:ph type="body" sz="quarter" idx="25" hasCustomPrompt="1"/>
          </p:nvPr>
        </p:nvSpPr>
        <p:spPr>
          <a:xfrm>
            <a:off x="6969127"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62" name="Number (3)"/>
          <p:cNvSpPr>
            <a:spLocks noGrp="1"/>
          </p:cNvSpPr>
          <p:nvPr>
            <p:ph type="body" sz="quarter" idx="26" hasCustomPrompt="1"/>
          </p:nvPr>
        </p:nvSpPr>
        <p:spPr>
          <a:xfrm>
            <a:off x="6969126"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63" name="Straight Line (3)"/>
          <p:cNvCxnSpPr/>
          <p:nvPr/>
        </p:nvCxnSpPr>
        <p:spPr bwMode="auto">
          <a:xfrm>
            <a:off x="6969126" y="97831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34" name="Caption (2)"/>
          <p:cNvSpPr>
            <a:spLocks noGrp="1"/>
          </p:cNvSpPr>
          <p:nvPr>
            <p:ph type="body" sz="quarter" idx="17" hasCustomPrompt="1"/>
          </p:nvPr>
        </p:nvSpPr>
        <p:spPr>
          <a:xfrm>
            <a:off x="4513264"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35" name="Number (2)"/>
          <p:cNvSpPr>
            <a:spLocks noGrp="1"/>
          </p:cNvSpPr>
          <p:nvPr>
            <p:ph type="body" sz="quarter" idx="18" hasCustomPrompt="1"/>
          </p:nvPr>
        </p:nvSpPr>
        <p:spPr>
          <a:xfrm>
            <a:off x="4513263"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1" name="Straight Line (2)"/>
          <p:cNvCxnSpPr/>
          <p:nvPr/>
        </p:nvCxnSpPr>
        <p:spPr bwMode="auto">
          <a:xfrm>
            <a:off x="4513263" y="97831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32" name="Caption (1)"/>
          <p:cNvSpPr>
            <a:spLocks noGrp="1"/>
          </p:cNvSpPr>
          <p:nvPr>
            <p:ph type="body" sz="quarter" idx="14" hasCustomPrompt="1"/>
          </p:nvPr>
        </p:nvSpPr>
        <p:spPr>
          <a:xfrm>
            <a:off x="2057401" y="2412682"/>
            <a:ext cx="2081211" cy="766503"/>
          </a:xfrm>
        </p:spPr>
        <p:txBody>
          <a:bodyPr lIns="0" tIns="0" bIns="0">
            <a:noAutofit/>
          </a:bodyPr>
          <a:lstStyle>
            <a:lvl1pPr marL="0" indent="0">
              <a:lnSpc>
                <a:spcPts val="1500"/>
              </a:lnSpc>
              <a:spcBef>
                <a:spcPts val="0"/>
              </a:spcBef>
              <a:buNone/>
              <a:defRPr sz="1200" b="1" cap="all" spc="100" baseline="0">
                <a:latin typeface="Arial" panose="020B0604020202020204" pitchFamily="34" charset="0"/>
                <a:cs typeface="Arial" panose="020B0604020202020204" pitchFamily="34" charset="0"/>
              </a:defRPr>
            </a:lvl1pPr>
          </a:lstStyle>
          <a:p>
            <a:pPr lvl="0"/>
            <a:r>
              <a:rPr lang="en-US" dirty="0" smtClean="0"/>
              <a:t>STATISTIC OR NUMBERS TITLE</a:t>
            </a:r>
            <a:endParaRPr lang="en-US" dirty="0"/>
          </a:p>
        </p:txBody>
      </p:sp>
      <p:sp>
        <p:nvSpPr>
          <p:cNvPr id="4" name="Number (1)"/>
          <p:cNvSpPr>
            <a:spLocks noGrp="1"/>
          </p:cNvSpPr>
          <p:nvPr>
            <p:ph type="body" sz="quarter" idx="13" hasCustomPrompt="1"/>
          </p:nvPr>
        </p:nvSpPr>
        <p:spPr>
          <a:xfrm>
            <a:off x="2057400" y="1220470"/>
            <a:ext cx="2081212" cy="1192212"/>
          </a:xfrm>
        </p:spPr>
        <p:txBody>
          <a:bodyPr lIns="0" tIns="0" bIns="91440" anchor="ctr">
            <a:noAutofit/>
          </a:bodyPr>
          <a:lstStyle>
            <a:lvl1pPr marL="0" indent="0">
              <a:buNone/>
              <a:defRPr sz="8000" b="1" spc="-150">
                <a:latin typeface="Arial" panose="020B0604020202020204" pitchFamily="34" charset="0"/>
                <a:cs typeface="Arial" panose="020B0604020202020204" pitchFamily="34" charset="0"/>
              </a:defRPr>
            </a:lvl1pPr>
          </a:lstStyle>
          <a:p>
            <a:pPr lvl="0"/>
            <a:r>
              <a:rPr lang="en-US" dirty="0" smtClean="0"/>
              <a:t>00</a:t>
            </a:r>
            <a:endParaRPr lang="en-US" dirty="0"/>
          </a:p>
        </p:txBody>
      </p:sp>
      <p:cxnSp>
        <p:nvCxnSpPr>
          <p:cNvPr id="5" name="Straight Line (1)"/>
          <p:cNvCxnSpPr/>
          <p:nvPr/>
        </p:nvCxnSpPr>
        <p:spPr bwMode="auto">
          <a:xfrm>
            <a:off x="2057400" y="97831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23"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2EFE39F-E638-41EB-90A7-DDADD1806D6E}" type="slidenum">
              <a:rPr lang="en-US" smtClean="0"/>
              <a:pPr/>
              <a:t>‹#›</a:t>
            </a:fld>
            <a:endParaRPr lang="en-US" dirty="0" smtClean="0"/>
          </a:p>
        </p:txBody>
      </p:sp>
      <p:sp>
        <p:nvSpPr>
          <p:cNvPr id="2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41865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5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750"/>
                                        <p:tgtEl>
                                          <p:spTgt spid="3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750"/>
                                        <p:tgtEl>
                                          <p:spTgt spid="3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750"/>
                                        <p:tgtEl>
                                          <p:spTgt spid="30">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75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750"/>
                                        <p:tgtEl>
                                          <p:spTgt spid="3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750"/>
                                        <p:tgtEl>
                                          <p:spTgt spid="34">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75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75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fade">
                                      <p:cBhvr>
                                        <p:cTn id="46" dur="750"/>
                                        <p:tgtEl>
                                          <p:spTgt spid="52">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75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xEl>
                                              <p:pRg st="0" end="0"/>
                                            </p:txEl>
                                          </p:spTgt>
                                        </p:tgtEl>
                                        <p:attrNameLst>
                                          <p:attrName>style.visibility</p:attrName>
                                        </p:attrNameLst>
                                      </p:cBhvr>
                                      <p:to>
                                        <p:strVal val="visible"/>
                                      </p:to>
                                    </p:set>
                                    <p:animEffect transition="in" filter="fade">
                                      <p:cBhvr>
                                        <p:cTn id="52" dur="750"/>
                                        <p:tgtEl>
                                          <p:spTgt spid="5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750"/>
                                        <p:tgtEl>
                                          <p:spTgt spid="55">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75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xEl>
                                              <p:pRg st="0" end="0"/>
                                            </p:txEl>
                                          </p:spTgt>
                                        </p:tgtEl>
                                        <p:attrNameLst>
                                          <p:attrName>style.visibility</p:attrName>
                                        </p:attrNameLst>
                                      </p:cBhvr>
                                      <p:to>
                                        <p:strVal val="visible"/>
                                      </p:to>
                                    </p:set>
                                    <p:animEffect transition="in" filter="fade">
                                      <p:cBhvr>
                                        <p:cTn id="61" dur="750"/>
                                        <p:tgtEl>
                                          <p:spTgt spid="59">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fade">
                                      <p:cBhvr>
                                        <p:cTn id="64" dur="750"/>
                                        <p:tgtEl>
                                          <p:spTgt spid="58">
                                            <p:txEl>
                                              <p:pRg st="0" end="0"/>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xEl>
                                              <p:pRg st="0" end="0"/>
                                            </p:txEl>
                                          </p:spTgt>
                                        </p:tgtEl>
                                        <p:attrNameLst>
                                          <p:attrName>style.visibility</p:attrName>
                                        </p:attrNameLst>
                                      </p:cBhvr>
                                      <p:to>
                                        <p:strVal val="visible"/>
                                      </p:to>
                                    </p:set>
                                    <p:animEffect transition="in" filter="fade">
                                      <p:cBhvr>
                                        <p:cTn id="70" dur="750"/>
                                        <p:tgtEl>
                                          <p:spTgt spid="62">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xEl>
                                              <p:pRg st="0" end="0"/>
                                            </p:txEl>
                                          </p:spTgt>
                                        </p:tgtEl>
                                        <p:attrNameLst>
                                          <p:attrName>style.visibility</p:attrName>
                                        </p:attrNameLst>
                                      </p:cBhvr>
                                      <p:to>
                                        <p:strVal val="visible"/>
                                      </p:to>
                                    </p:set>
                                    <p:animEffect transition="in" filter="fade">
                                      <p:cBhvr>
                                        <p:cTn id="73" dur="750"/>
                                        <p:tgtEl>
                                          <p:spTgt spid="61">
                                            <p:txEl>
                                              <p:pRg st="0" end="0"/>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75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xEl>
                                              <p:pRg st="0" end="0"/>
                                            </p:txEl>
                                          </p:spTgt>
                                        </p:tgtEl>
                                        <p:attrNameLst>
                                          <p:attrName>style.visibility</p:attrName>
                                        </p:attrNameLst>
                                      </p:cBhvr>
                                      <p:to>
                                        <p:strVal val="visible"/>
                                      </p:to>
                                    </p:set>
                                    <p:animEffect transition="in" filter="fade">
                                      <p:cBhvr>
                                        <p:cTn id="79" dur="750"/>
                                        <p:tgtEl>
                                          <p:spTgt spid="65">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xEl>
                                              <p:pRg st="0" end="0"/>
                                            </p:txEl>
                                          </p:spTgt>
                                        </p:tgtEl>
                                        <p:attrNameLst>
                                          <p:attrName>style.visibility</p:attrName>
                                        </p:attrNameLst>
                                      </p:cBhvr>
                                      <p:to>
                                        <p:strVal val="visible"/>
                                      </p:to>
                                    </p:set>
                                    <p:animEffect transition="in" filter="fade">
                                      <p:cBhvr>
                                        <p:cTn id="82" dur="75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750"/>
                        <p:tgtEl>
                          <p:spTgt spid="59"/>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75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750"/>
                        <p:tgtEl>
                          <p:spTgt spid="65"/>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75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750"/>
                        <p:tgtEl>
                          <p:spTgt spid="56"/>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23" grpId="0"/>
      <p:bldP spid="25" grpId="0"/>
    </p:bldLst>
  </p:timing>
  <p:extLst mod="1">
    <p:ext uri="{DCECCB84-F9BA-43D5-87BE-67443E8EF086}">
      <p15:sldGuideLst xmlns:p15="http://schemas.microsoft.com/office/powerpoint/2012/main">
        <p15:guide id="1" pos="864">
          <p15:clr>
            <a:srgbClr val="A4A3A4"/>
          </p15:clr>
        </p15:guide>
        <p15:guide id="5" pos="129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
    <p:spTree>
      <p:nvGrpSpPr>
        <p:cNvPr id="1" name=""/>
        <p:cNvGrpSpPr/>
        <p:nvPr/>
      </p:nvGrpSpPr>
      <p:grpSpPr>
        <a:xfrm>
          <a:off x="0" y="0"/>
          <a:ext cx="0" cy="0"/>
          <a:chOff x="0" y="0"/>
          <a:chExt cx="0" cy="0"/>
        </a:xfrm>
      </p:grpSpPr>
      <p:sp>
        <p:nvSpPr>
          <p:cNvPr id="3" name="Subtitle Placeholder"/>
          <p:cNvSpPr>
            <a:spLocks noGrp="1"/>
          </p:cNvSpPr>
          <p:nvPr>
            <p:ph type="subTitle" idx="1"/>
          </p:nvPr>
        </p:nvSpPr>
        <p:spPr>
          <a:xfrm>
            <a:off x="1257300" y="4738299"/>
            <a:ext cx="9678358" cy="723938"/>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Placeholder"/>
          <p:cNvSpPr>
            <a:spLocks noGrp="1"/>
          </p:cNvSpPr>
          <p:nvPr>
            <p:ph type="ctrTitle"/>
          </p:nvPr>
        </p:nvSpPr>
        <p:spPr>
          <a:xfrm>
            <a:off x="1257300" y="1979851"/>
            <a:ext cx="9678358" cy="2747250"/>
          </a:xfrm>
        </p:spPr>
        <p:txBody>
          <a:bodyPr tIns="91440" rIns="0" anchor="ctr">
            <a:noAutofit/>
          </a:bodyPr>
          <a:lstStyle>
            <a:lvl1pPr algn="l">
              <a:lnSpc>
                <a:spcPts val="8000"/>
              </a:lnSpc>
              <a:defRPr sz="8000">
                <a:solidFill>
                  <a:schemeClr val="tx1"/>
                </a:solidFill>
              </a:defRPr>
            </a:lvl1pPr>
          </a:lstStyle>
          <a:p>
            <a:r>
              <a:rPr lang="en-US" smtClean="0"/>
              <a:t>Click to edit Master title style</a:t>
            </a:r>
            <a:endParaRPr lang="en-US" dirty="0"/>
          </a:p>
        </p:txBody>
      </p:sp>
      <p:sp>
        <p:nvSpPr>
          <p:cNvPr id="5" name="Date Placeholder"/>
          <p:cNvSpPr>
            <a:spLocks noGrp="1"/>
          </p:cNvSpPr>
          <p:nvPr>
            <p:ph type="body" sz="quarter" idx="13" hasCustomPrompt="1"/>
          </p:nvPr>
        </p:nvSpPr>
        <p:spPr>
          <a:xfrm>
            <a:off x="1252636" y="1626780"/>
            <a:ext cx="3429000" cy="347472"/>
          </a:xfrm>
          <a:solidFill>
            <a:schemeClr val="tx2"/>
          </a:solidFill>
          <a:ln w="19050">
            <a:noFill/>
          </a:ln>
        </p:spPr>
        <p:txBody>
          <a:bodyPr rIns="0" anchor="ctr">
            <a:no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fld id="{186075F6-6161-4004-A58D-497AE2294137}" type="datetime4">
              <a:rPr lang="en-US" smtClean="0"/>
              <a:t>November 23, 2020</a:t>
            </a:fld>
            <a:endParaRPr lang="en-US" dirty="0" smtClean="0"/>
          </a:p>
        </p:txBody>
      </p:sp>
      <p:sp>
        <p:nvSpPr>
          <p:cNvPr id="22" name="Prepared for" hidden="1"/>
          <p:cNvSpPr txBox="1">
            <a:spLocks/>
          </p:cNvSpPr>
          <p:nvPr/>
        </p:nvSpPr>
        <p:spPr>
          <a:xfrm>
            <a:off x="685800" y="575597"/>
            <a:ext cx="1222513" cy="310885"/>
          </a:xfrm>
          <a:prstGeom prst="rect">
            <a:avLst/>
          </a:prstGeom>
        </p:spPr>
        <p:txBody>
          <a:bodyPr lIns="0" tIns="0" rIns="0" bIns="0"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cap="all" baseline="0" dirty="0" smtClean="0">
                <a:solidFill>
                  <a:schemeClr val="tx1"/>
                </a:solidFill>
              </a:rPr>
              <a:t>PREPARED FOR</a:t>
            </a:r>
            <a:endParaRPr lang="en-US" cap="all" baseline="0" dirty="0">
              <a:solidFill>
                <a:schemeClr val="tx1"/>
              </a:solidFill>
            </a:endParaRPr>
          </a:p>
        </p:txBody>
      </p:sp>
      <p:sp>
        <p:nvSpPr>
          <p:cNvPr id="6" name="Client Logo Placeholder" hidden="1"/>
          <p:cNvSpPr>
            <a:spLocks noGrp="1"/>
          </p:cNvSpPr>
          <p:nvPr>
            <p:ph type="pic" sz="quarter" idx="14" hasCustomPrompt="1"/>
          </p:nvPr>
        </p:nvSpPr>
        <p:spPr>
          <a:xfrm>
            <a:off x="685800" y="841375"/>
            <a:ext cx="2035175" cy="796925"/>
          </a:xfrm>
        </p:spPr>
        <p:txBody>
          <a:bodyPr anchor="ctr"/>
          <a:lstStyle>
            <a:lvl1pPr marL="0" indent="0" algn="ctr">
              <a:buNone/>
              <a:defRPr sz="1800" i="1">
                <a:solidFill>
                  <a:schemeClr val="bg1">
                    <a:lumMod val="65000"/>
                  </a:schemeClr>
                </a:solidFill>
              </a:defRPr>
            </a:lvl1pPr>
          </a:lstStyle>
          <a:p>
            <a:r>
              <a:rPr lang="en-US" dirty="0" smtClean="0"/>
              <a:t>Insert Logo</a:t>
            </a:r>
            <a:endParaRPr lang="en-US" dirty="0"/>
          </a:p>
        </p:txBody>
      </p:sp>
      <p:grpSp>
        <p:nvGrpSpPr>
          <p:cNvPr id="9" name="Shook Logo"/>
          <p:cNvGrpSpPr>
            <a:grpSpLocks noChangeAspect="1"/>
          </p:cNvGrpSpPr>
          <p:nvPr/>
        </p:nvGrpSpPr>
        <p:grpSpPr>
          <a:xfrm>
            <a:off x="9764999" y="5470319"/>
            <a:ext cx="1743390" cy="706443"/>
            <a:chOff x="122238" y="-4852988"/>
            <a:chExt cx="9990138" cy="4048125"/>
          </a:xfrm>
          <a:solidFill>
            <a:schemeClr val="tx1"/>
          </a:solidFill>
        </p:grpSpPr>
        <p:sp>
          <p:nvSpPr>
            <p:cNvPr id="11" name="Shape: Right Bar"/>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2" name="Shape: Left Bar"/>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 Hardy &amp; Bacon"/>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10" name="Text: Shook"/>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191" name="Legal Sense of Science Tagline" hidden="1"/>
          <p:cNvGrpSpPr>
            <a:grpSpLocks noChangeAspect="1"/>
          </p:cNvGrpSpPr>
          <p:nvPr/>
        </p:nvGrpSpPr>
        <p:grpSpPr>
          <a:xfrm>
            <a:off x="10139631" y="686008"/>
            <a:ext cx="1377262" cy="1371600"/>
            <a:chOff x="1835150" y="587375"/>
            <a:chExt cx="8108950" cy="8075613"/>
          </a:xfrm>
          <a:solidFill>
            <a:schemeClr val="tx1"/>
          </a:solidFill>
        </p:grpSpPr>
        <p:grpSp>
          <p:nvGrpSpPr>
            <p:cNvPr id="192" name="Technology"/>
            <p:cNvGrpSpPr/>
            <p:nvPr/>
          </p:nvGrpSpPr>
          <p:grpSpPr>
            <a:xfrm>
              <a:off x="7573963" y="1020763"/>
              <a:ext cx="2370137" cy="6256337"/>
              <a:chOff x="7573963" y="1020763"/>
              <a:chExt cx="2370137" cy="6256337"/>
            </a:xfrm>
            <a:grpFill/>
          </p:grpSpPr>
          <p:sp>
            <p:nvSpPr>
              <p:cNvPr id="250"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HB.com"/>
            <p:cNvGrpSpPr/>
            <p:nvPr/>
          </p:nvGrpSpPr>
          <p:grpSpPr>
            <a:xfrm>
              <a:off x="3725863" y="7548563"/>
              <a:ext cx="4375150" cy="1114425"/>
              <a:chOff x="3725863" y="7548563"/>
              <a:chExt cx="4375150" cy="1114425"/>
            </a:xfrm>
            <a:grpFill/>
          </p:grpSpPr>
          <p:sp>
            <p:nvSpPr>
              <p:cNvPr id="243"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We make legal sense of science."/>
            <p:cNvGrpSpPr/>
            <p:nvPr/>
          </p:nvGrpSpPr>
          <p:grpSpPr>
            <a:xfrm>
              <a:off x="3117850" y="3006725"/>
              <a:ext cx="5618163" cy="2971800"/>
              <a:chOff x="3117850" y="3006725"/>
              <a:chExt cx="5618163" cy="2971800"/>
            </a:xfrm>
            <a:grpFill/>
          </p:grpSpPr>
          <p:sp>
            <p:nvSpPr>
              <p:cNvPr id="215"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5" name="Health"/>
            <p:cNvGrpSpPr/>
            <p:nvPr/>
          </p:nvGrpSpPr>
          <p:grpSpPr>
            <a:xfrm>
              <a:off x="1835150" y="3502025"/>
              <a:ext cx="1335088" cy="3671888"/>
              <a:chOff x="1835150" y="3502025"/>
              <a:chExt cx="1335088" cy="3671888"/>
            </a:xfrm>
            <a:grpFill/>
          </p:grpSpPr>
          <p:sp>
            <p:nvSpPr>
              <p:cNvPr id="209"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6" name="Dividers"/>
            <p:cNvGrpSpPr/>
            <p:nvPr/>
          </p:nvGrpSpPr>
          <p:grpSpPr>
            <a:xfrm>
              <a:off x="2205038" y="742950"/>
              <a:ext cx="6381750" cy="7024688"/>
              <a:chOff x="2205038" y="742950"/>
              <a:chExt cx="6381750" cy="7024688"/>
            </a:xfrm>
            <a:grpFill/>
          </p:grpSpPr>
          <p:sp>
            <p:nvSpPr>
              <p:cNvPr id="205"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7" name="Science"/>
            <p:cNvGrpSpPr/>
            <p:nvPr/>
          </p:nvGrpSpPr>
          <p:grpSpPr>
            <a:xfrm>
              <a:off x="2627313" y="587375"/>
              <a:ext cx="3825875" cy="2014538"/>
              <a:chOff x="2627313" y="587375"/>
              <a:chExt cx="3825875" cy="2014538"/>
            </a:xfrm>
            <a:grpFill/>
          </p:grpSpPr>
          <p:sp>
            <p:nvSpPr>
              <p:cNvPr id="198"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60" name="Litigators You Like Tagline" hidden="1"/>
          <p:cNvGrpSpPr>
            <a:grpSpLocks noChangeAspect="1"/>
          </p:cNvGrpSpPr>
          <p:nvPr/>
        </p:nvGrpSpPr>
        <p:grpSpPr>
          <a:xfrm>
            <a:off x="10139333" y="686008"/>
            <a:ext cx="1377858" cy="1371600"/>
            <a:chOff x="1417638" y="293688"/>
            <a:chExt cx="9437687" cy="9394826"/>
          </a:xfrm>
          <a:solidFill>
            <a:schemeClr val="tx1"/>
          </a:solidFill>
        </p:grpSpPr>
        <p:grpSp>
          <p:nvGrpSpPr>
            <p:cNvPr id="261" name="Technology"/>
            <p:cNvGrpSpPr/>
            <p:nvPr/>
          </p:nvGrpSpPr>
          <p:grpSpPr>
            <a:xfrm>
              <a:off x="8102600" y="796926"/>
              <a:ext cx="2752725" cy="7278687"/>
              <a:chOff x="8102600" y="796926"/>
              <a:chExt cx="2752725" cy="7278687"/>
            </a:xfrm>
            <a:grpFill/>
          </p:grpSpPr>
          <p:sp>
            <p:nvSpPr>
              <p:cNvPr id="313"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7"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8"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9"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0"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1"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2"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2" name="SHB.com"/>
            <p:cNvGrpSpPr/>
            <p:nvPr/>
          </p:nvGrpSpPr>
          <p:grpSpPr>
            <a:xfrm>
              <a:off x="3619500" y="8396288"/>
              <a:ext cx="5089525" cy="1292226"/>
              <a:chOff x="3619500" y="8396288"/>
              <a:chExt cx="5089525" cy="1292226"/>
            </a:xfrm>
            <a:grpFill/>
          </p:grpSpPr>
          <p:sp>
            <p:nvSpPr>
              <p:cNvPr id="306"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3" name="Science"/>
            <p:cNvGrpSpPr/>
            <p:nvPr/>
          </p:nvGrpSpPr>
          <p:grpSpPr>
            <a:xfrm>
              <a:off x="2344738" y="293688"/>
              <a:ext cx="4449762" cy="2347913"/>
              <a:chOff x="2344738" y="293688"/>
              <a:chExt cx="4449762" cy="2347913"/>
            </a:xfrm>
            <a:grpFill/>
          </p:grpSpPr>
          <p:sp>
            <p:nvSpPr>
              <p:cNvPr id="299"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4" name="Dividers"/>
            <p:cNvGrpSpPr/>
            <p:nvPr/>
          </p:nvGrpSpPr>
          <p:grpSpPr>
            <a:xfrm>
              <a:off x="1847850" y="477838"/>
              <a:ext cx="7426325" cy="8169275"/>
              <a:chOff x="1847850" y="477838"/>
              <a:chExt cx="7426325" cy="8169275"/>
            </a:xfrm>
            <a:grpFill/>
          </p:grpSpPr>
          <p:sp>
            <p:nvSpPr>
              <p:cNvPr id="295"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5" name="Litigators you like."/>
            <p:cNvGrpSpPr/>
            <p:nvPr/>
          </p:nvGrpSpPr>
          <p:grpSpPr>
            <a:xfrm>
              <a:off x="3387725" y="3987801"/>
              <a:ext cx="5634037" cy="2482850"/>
              <a:chOff x="3387725" y="3987801"/>
              <a:chExt cx="5634037" cy="2482850"/>
            </a:xfrm>
            <a:grpFill/>
          </p:grpSpPr>
          <p:sp>
            <p:nvSpPr>
              <p:cNvPr id="273"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4"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6" name="Health"/>
            <p:cNvGrpSpPr/>
            <p:nvPr/>
          </p:nvGrpSpPr>
          <p:grpSpPr>
            <a:xfrm>
              <a:off x="1417638" y="3689351"/>
              <a:ext cx="1554162" cy="4264025"/>
              <a:chOff x="1417638" y="3689351"/>
              <a:chExt cx="1554162" cy="4264025"/>
            </a:xfrm>
            <a:grpFill/>
          </p:grpSpPr>
          <p:sp>
            <p:nvSpPr>
              <p:cNvPr id="267"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 name="Critical in a Crisis Tagline"/>
          <p:cNvGrpSpPr>
            <a:grpSpLocks noChangeAspect="1"/>
          </p:cNvGrpSpPr>
          <p:nvPr/>
        </p:nvGrpSpPr>
        <p:grpSpPr>
          <a:xfrm>
            <a:off x="10139288" y="685799"/>
            <a:ext cx="1377949" cy="1372017"/>
            <a:chOff x="1760538" y="814388"/>
            <a:chExt cx="7743824" cy="7710488"/>
          </a:xfrm>
          <a:solidFill>
            <a:schemeClr val="tx1"/>
          </a:solidFill>
        </p:grpSpPr>
        <p:grpSp>
          <p:nvGrpSpPr>
            <p:cNvPr id="24" name="Critical in a Crisis"/>
            <p:cNvGrpSpPr/>
            <p:nvPr/>
          </p:nvGrpSpPr>
          <p:grpSpPr>
            <a:xfrm>
              <a:off x="3222625" y="2690813"/>
              <a:ext cx="4852988" cy="3875088"/>
              <a:chOff x="3222625" y="2690813"/>
              <a:chExt cx="4852988" cy="3875088"/>
            </a:xfrm>
            <a:grpFill/>
          </p:grpSpPr>
          <p:sp>
            <p:nvSpPr>
              <p:cNvPr id="6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5" name="SHB.com"/>
            <p:cNvGrpSpPr/>
            <p:nvPr/>
          </p:nvGrpSpPr>
          <p:grpSpPr>
            <a:xfrm>
              <a:off x="3567113" y="7464425"/>
              <a:ext cx="4176712" cy="1060451"/>
              <a:chOff x="3567113" y="7464425"/>
              <a:chExt cx="4176712" cy="1060451"/>
            </a:xfrm>
            <a:grpFill/>
          </p:grpSpPr>
          <p:sp>
            <p:nvSpPr>
              <p:cNvPr id="57"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6" name="Dividers"/>
            <p:cNvGrpSpPr/>
            <p:nvPr/>
          </p:nvGrpSpPr>
          <p:grpSpPr>
            <a:xfrm>
              <a:off x="2116138" y="960438"/>
              <a:ext cx="6089649" cy="6705600"/>
              <a:chOff x="2116138" y="960438"/>
              <a:chExt cx="6089649" cy="6705600"/>
            </a:xfrm>
            <a:grpFill/>
          </p:grpSpPr>
          <p:sp>
            <p:nvSpPr>
              <p:cNvPr id="53"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 name="Technology"/>
            <p:cNvGrpSpPr/>
            <p:nvPr/>
          </p:nvGrpSpPr>
          <p:grpSpPr>
            <a:xfrm>
              <a:off x="7243763" y="1230313"/>
              <a:ext cx="2260599" cy="5969000"/>
              <a:chOff x="7243763" y="1230313"/>
              <a:chExt cx="2260599" cy="5969000"/>
            </a:xfrm>
            <a:grpFill/>
          </p:grpSpPr>
          <p:sp>
            <p:nvSpPr>
              <p:cNvPr id="43"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6"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0"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8" name="Science"/>
            <p:cNvGrpSpPr/>
            <p:nvPr/>
          </p:nvGrpSpPr>
          <p:grpSpPr>
            <a:xfrm>
              <a:off x="2520950" y="814388"/>
              <a:ext cx="3649662" cy="1927225"/>
              <a:chOff x="2520950" y="814388"/>
              <a:chExt cx="3649662" cy="1927225"/>
            </a:xfrm>
            <a:grpFill/>
          </p:grpSpPr>
          <p:sp>
            <p:nvSpPr>
              <p:cNvPr id="36"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9" name="Health"/>
            <p:cNvGrpSpPr/>
            <p:nvPr/>
          </p:nvGrpSpPr>
          <p:grpSpPr>
            <a:xfrm>
              <a:off x="1760538" y="3600450"/>
              <a:ext cx="1277937" cy="3498851"/>
              <a:chOff x="1760538" y="3600450"/>
              <a:chExt cx="1277937" cy="3498851"/>
            </a:xfrm>
            <a:grpFill/>
          </p:grpSpPr>
          <p:sp>
            <p:nvSpPr>
              <p:cNvPr id="30"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23" name="HST Tagline" hidden="1"/>
          <p:cNvGrpSpPr>
            <a:grpSpLocks noChangeAspect="1"/>
          </p:cNvGrpSpPr>
          <p:nvPr/>
        </p:nvGrpSpPr>
        <p:grpSpPr>
          <a:xfrm>
            <a:off x="10138828" y="686008"/>
            <a:ext cx="1378868" cy="1371600"/>
            <a:chOff x="1052513" y="306388"/>
            <a:chExt cx="9336087" cy="9286875"/>
          </a:xfrm>
          <a:solidFill>
            <a:schemeClr val="tx1"/>
          </a:solidFill>
        </p:grpSpPr>
        <p:grpSp>
          <p:nvGrpSpPr>
            <p:cNvPr id="324" name="Technology"/>
            <p:cNvGrpSpPr/>
            <p:nvPr/>
          </p:nvGrpSpPr>
          <p:grpSpPr>
            <a:xfrm>
              <a:off x="7664450" y="803276"/>
              <a:ext cx="2724150" cy="7192963"/>
              <a:chOff x="7664450" y="803276"/>
              <a:chExt cx="2724150" cy="7192963"/>
            </a:xfrm>
            <a:grpFill/>
          </p:grpSpPr>
          <p:sp>
            <p:nvSpPr>
              <p:cNvPr id="353"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6"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7"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8"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9"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0"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1"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62"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5" name="SHB.com"/>
            <p:cNvGrpSpPr/>
            <p:nvPr/>
          </p:nvGrpSpPr>
          <p:grpSpPr>
            <a:xfrm>
              <a:off x="3232150" y="8308976"/>
              <a:ext cx="5032375" cy="1284287"/>
              <a:chOff x="3232150" y="8308976"/>
              <a:chExt cx="5032375" cy="1284287"/>
            </a:xfrm>
            <a:grpFill/>
          </p:grpSpPr>
          <p:sp>
            <p:nvSpPr>
              <p:cNvPr id="346"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6" name="Dividers"/>
            <p:cNvGrpSpPr/>
            <p:nvPr/>
          </p:nvGrpSpPr>
          <p:grpSpPr>
            <a:xfrm>
              <a:off x="1489075" y="482601"/>
              <a:ext cx="7332663" cy="8077200"/>
              <a:chOff x="1489075" y="482601"/>
              <a:chExt cx="7332663" cy="8077200"/>
            </a:xfrm>
            <a:grpFill/>
          </p:grpSpPr>
          <p:sp>
            <p:nvSpPr>
              <p:cNvPr id="342"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7" name="Health"/>
            <p:cNvGrpSpPr/>
            <p:nvPr/>
          </p:nvGrpSpPr>
          <p:grpSpPr>
            <a:xfrm>
              <a:off x="1052513" y="3657601"/>
              <a:ext cx="1539875" cy="4216400"/>
              <a:chOff x="1052513" y="3657601"/>
              <a:chExt cx="1539875" cy="4216400"/>
            </a:xfrm>
            <a:grpFill/>
          </p:grpSpPr>
          <p:sp>
            <p:nvSpPr>
              <p:cNvPr id="336"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9"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8" name="Science"/>
            <p:cNvGrpSpPr/>
            <p:nvPr/>
          </p:nvGrpSpPr>
          <p:grpSpPr>
            <a:xfrm>
              <a:off x="1971675" y="306388"/>
              <a:ext cx="4398962" cy="2317750"/>
              <a:chOff x="1971675" y="306388"/>
              <a:chExt cx="4398962" cy="2317750"/>
            </a:xfrm>
            <a:grpFill/>
          </p:grpSpPr>
          <p:sp>
            <p:nvSpPr>
              <p:cNvPr id="329"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5"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0" name="Right Placeholder (Industry/Practice)" hidden="1"/>
          <p:cNvSpPr txBox="1">
            <a:spLocks/>
          </p:cNvSpPr>
          <p:nvPr/>
        </p:nvSpPr>
        <p:spPr>
          <a:xfrm rot="5400000">
            <a:off x="8945561" y="3246437"/>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smtClean="0"/>
              <a:t>INDUSTRY OR PRACTICE</a:t>
            </a:r>
            <a:endParaRPr lang="en-US" sz="900" cap="all" baseline="0" dirty="0"/>
          </a:p>
        </p:txBody>
      </p:sp>
      <p:sp>
        <p:nvSpPr>
          <p:cNvPr id="21" name="Left Placeholder (Event/Location)" hidden="1"/>
          <p:cNvSpPr txBox="1">
            <a:spLocks/>
          </p:cNvSpPr>
          <p:nvPr/>
        </p:nvSpPr>
        <p:spPr>
          <a:xfrm rot="16200000">
            <a:off x="-2881312" y="3246438"/>
            <a:ext cx="6127750" cy="365125"/>
          </a:xfrm>
          <a:prstGeom prst="rect">
            <a:avLst/>
          </a:prstGeom>
        </p:spPr>
        <p:txBody>
          <a:bodyPr anchor="ctr"/>
          <a:lstStyle>
            <a:defPPr>
              <a:defRPr lang="en-US"/>
            </a:defPPr>
            <a:lvl1pPr marL="0" algn="ctr" defTabSz="914400" rtl="0" eaLnBrk="1" latinLnBrk="0" hangingPunct="1">
              <a:defRPr sz="1000" b="1" kern="1200" spc="100" baseline="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cap="all" baseline="0" dirty="0" smtClean="0"/>
              <a:t>EVENT OR LOCATION</a:t>
            </a:r>
            <a:endParaRPr lang="en-US" sz="900" cap="all" baseline="0" dirty="0"/>
          </a:p>
        </p:txBody>
      </p:sp>
      <p:sp>
        <p:nvSpPr>
          <p:cNvPr id="19" name="Footer Placeholder (Confidential)"/>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privileged and confidential</a:t>
            </a:r>
            <a:endParaRPr lang="en-US" dirty="0"/>
          </a:p>
        </p:txBody>
      </p:sp>
      <p:sp>
        <p:nvSpPr>
          <p:cNvPr id="8" name="Header Placeholder (Client + Shook)"/>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32793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750"/>
                                        <p:tgtEl>
                                          <p:spTgt spid="191"/>
                                        </p:tgtEl>
                                      </p:cBhvr>
                                    </p:animEffect>
                                  </p:childTnLst>
                                </p:cTn>
                              </p:par>
                              <p:par>
                                <p:cTn id="17" presetID="10"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750"/>
                                        <p:tgtEl>
                                          <p:spTgt spid="260"/>
                                        </p:tgtEl>
                                      </p:cBhvr>
                                    </p:animEffect>
                                  </p:childTnLst>
                                </p:cTn>
                              </p:par>
                              <p:par>
                                <p:cTn id="20" presetID="10" presetClass="entr" presetSubtype="0" fill="hold" nodeType="with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750"/>
                                        <p:tgtEl>
                                          <p:spTgt spid="32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750"/>
                                        <p:tgtEl>
                                          <p:spTgt spid="3">
                                            <p:txEl>
                                              <p:pRg st="0" end="0"/>
                                            </p:txEl>
                                          </p:spTgt>
                                        </p:tgtEl>
                                      </p:cBhvr>
                                    </p:animEffect>
                                    <p:anim calcmode="lin" valueType="num">
                                      <p:cBhvr>
                                        <p:cTn id="4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22" grpId="0"/>
      <p:bldP spid="6" grpId="0"/>
      <p:bldP spid="20" grpId="0"/>
      <p:bldP spid="21" grpId="0"/>
    </p:bld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A)">
    <p:spTree>
      <p:nvGrpSpPr>
        <p:cNvPr id="1" name=""/>
        <p:cNvGrpSpPr/>
        <p:nvPr/>
      </p:nvGrpSpPr>
      <p:grpSpPr>
        <a:xfrm>
          <a:off x="0" y="0"/>
          <a:ext cx="0" cy="0"/>
          <a:chOff x="0" y="0"/>
          <a:chExt cx="0" cy="0"/>
        </a:xfrm>
      </p:grpSpPr>
      <p:sp>
        <p:nvSpPr>
          <p:cNvPr id="7" name="Quote Attribution"/>
          <p:cNvSpPr>
            <a:spLocks noGrp="1"/>
          </p:cNvSpPr>
          <p:nvPr>
            <p:ph type="body" sz="quarter" idx="14" hasCustomPrompt="1"/>
          </p:nvPr>
        </p:nvSpPr>
        <p:spPr>
          <a:xfrm>
            <a:off x="1382713" y="5577840"/>
            <a:ext cx="9437687" cy="594360"/>
          </a:xfrm>
        </p:spPr>
        <p:txBody>
          <a:bodyPr anchor="ctr">
            <a:noAutofit/>
          </a:bodyPr>
          <a:lstStyle>
            <a:lvl1pPr marL="0" indent="0" algn="ctr">
              <a:buNone/>
              <a:defRPr sz="1400" b="0" i="0" cap="none" spc="0" baseline="0">
                <a:solidFill>
                  <a:schemeClr val="tx1"/>
                </a:solidFill>
                <a:latin typeface="+mn-lt"/>
                <a:cs typeface="Arial" panose="020B0604020202020204" pitchFamily="34" charset="0"/>
              </a:defRPr>
            </a:lvl1pPr>
          </a:lstStyle>
          <a:p>
            <a:pPr lvl="0"/>
            <a:r>
              <a:rPr lang="en-US" dirty="0" smtClean="0"/>
              <a:t>Quote Attribution</a:t>
            </a:r>
          </a:p>
        </p:txBody>
      </p:sp>
      <p:sp>
        <p:nvSpPr>
          <p:cNvPr id="3" name="Quote Placeholder"/>
          <p:cNvSpPr>
            <a:spLocks noGrp="1"/>
          </p:cNvSpPr>
          <p:nvPr>
            <p:ph type="body" sz="quarter" idx="13" hasCustomPrompt="1"/>
          </p:nvPr>
        </p:nvSpPr>
        <p:spPr>
          <a:xfrm>
            <a:off x="1382713" y="1849066"/>
            <a:ext cx="9426576" cy="3545895"/>
          </a:xfrm>
        </p:spPr>
        <p:txBody>
          <a:bodyPr anchor="ctr">
            <a:noAutofit/>
          </a:bodyPr>
          <a:lstStyle>
            <a:lvl1pPr marL="0" indent="0" algn="ctr">
              <a:lnSpc>
                <a:spcPts val="6000"/>
              </a:lnSpc>
              <a:spcBef>
                <a:spcPts val="0"/>
              </a:spcBef>
              <a:buNone/>
              <a:defRPr sz="6000" b="1" spc="-150" baseline="0">
                <a:solidFill>
                  <a:schemeClr val="tx1"/>
                </a:solidFill>
                <a:latin typeface="Arial" panose="020B0604020202020204" pitchFamily="34" charset="0"/>
                <a:cs typeface="Arial" panose="020B0604020202020204" pitchFamily="34" charset="0"/>
              </a:defRPr>
            </a:lvl1pPr>
          </a:lstStyle>
          <a:p>
            <a:pPr lvl="0"/>
            <a:r>
              <a:rPr lang="en-US" dirty="0" smtClean="0"/>
              <a:t>Important Quote Slide</a:t>
            </a:r>
          </a:p>
        </p:txBody>
      </p:sp>
      <p:sp>
        <p:nvSpPr>
          <p:cNvPr id="8" name="Quotation Mark"/>
          <p:cNvSpPr>
            <a:spLocks noChangeAspect="1" noEditPoints="1"/>
          </p:cNvSpPr>
          <p:nvPr/>
        </p:nvSpPr>
        <p:spPr bwMode="auto">
          <a:xfrm>
            <a:off x="5471531" y="685800"/>
            <a:ext cx="1248938" cy="980387"/>
          </a:xfrm>
          <a:custGeom>
            <a:avLst/>
            <a:gdLst>
              <a:gd name="T0" fmla="*/ 102 w 660"/>
              <a:gd name="T1" fmla="*/ 276 h 518"/>
              <a:gd name="T2" fmla="*/ 143 w 660"/>
              <a:gd name="T3" fmla="*/ 276 h 518"/>
              <a:gd name="T4" fmla="*/ 296 w 660"/>
              <a:gd name="T5" fmla="*/ 400 h 518"/>
              <a:gd name="T6" fmla="*/ 167 w 660"/>
              <a:gd name="T7" fmla="*/ 518 h 518"/>
              <a:gd name="T8" fmla="*/ 0 w 660"/>
              <a:gd name="T9" fmla="*/ 314 h 518"/>
              <a:gd name="T10" fmla="*/ 255 w 660"/>
              <a:gd name="T11" fmla="*/ 0 h 518"/>
              <a:gd name="T12" fmla="*/ 288 w 660"/>
              <a:gd name="T13" fmla="*/ 53 h 518"/>
              <a:gd name="T14" fmla="*/ 102 w 660"/>
              <a:gd name="T15" fmla="*/ 276 h 518"/>
              <a:gd name="T16" fmla="*/ 466 w 660"/>
              <a:gd name="T17" fmla="*/ 276 h 518"/>
              <a:gd name="T18" fmla="*/ 507 w 660"/>
              <a:gd name="T19" fmla="*/ 276 h 518"/>
              <a:gd name="T20" fmla="*/ 660 w 660"/>
              <a:gd name="T21" fmla="*/ 400 h 518"/>
              <a:gd name="T22" fmla="*/ 531 w 660"/>
              <a:gd name="T23" fmla="*/ 518 h 518"/>
              <a:gd name="T24" fmla="*/ 364 w 660"/>
              <a:gd name="T25" fmla="*/ 314 h 518"/>
              <a:gd name="T26" fmla="*/ 619 w 660"/>
              <a:gd name="T27" fmla="*/ 0 h 518"/>
              <a:gd name="T28" fmla="*/ 651 w 660"/>
              <a:gd name="T29" fmla="*/ 53 h 518"/>
              <a:gd name="T30" fmla="*/ 466 w 660"/>
              <a:gd name="T31" fmla="*/ 27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0" h="518">
                <a:moveTo>
                  <a:pt x="102" y="276"/>
                </a:moveTo>
                <a:cubicBezTo>
                  <a:pt x="143" y="276"/>
                  <a:pt x="143" y="276"/>
                  <a:pt x="143" y="276"/>
                </a:cubicBezTo>
                <a:cubicBezTo>
                  <a:pt x="264" y="276"/>
                  <a:pt x="296" y="340"/>
                  <a:pt x="296" y="400"/>
                </a:cubicBezTo>
                <a:cubicBezTo>
                  <a:pt x="296" y="456"/>
                  <a:pt x="246" y="518"/>
                  <a:pt x="167" y="518"/>
                </a:cubicBezTo>
                <a:cubicBezTo>
                  <a:pt x="51" y="518"/>
                  <a:pt x="0" y="432"/>
                  <a:pt x="0" y="314"/>
                </a:cubicBezTo>
                <a:cubicBezTo>
                  <a:pt x="0" y="195"/>
                  <a:pt x="111" y="63"/>
                  <a:pt x="255" y="0"/>
                </a:cubicBezTo>
                <a:cubicBezTo>
                  <a:pt x="288" y="53"/>
                  <a:pt x="288" y="53"/>
                  <a:pt x="288" y="53"/>
                </a:cubicBezTo>
                <a:cubicBezTo>
                  <a:pt x="190" y="100"/>
                  <a:pt x="113" y="166"/>
                  <a:pt x="102" y="276"/>
                </a:cubicBezTo>
                <a:close/>
                <a:moveTo>
                  <a:pt x="466" y="276"/>
                </a:moveTo>
                <a:cubicBezTo>
                  <a:pt x="507" y="276"/>
                  <a:pt x="507" y="276"/>
                  <a:pt x="507" y="276"/>
                </a:cubicBezTo>
                <a:cubicBezTo>
                  <a:pt x="628" y="276"/>
                  <a:pt x="660" y="340"/>
                  <a:pt x="660" y="400"/>
                </a:cubicBezTo>
                <a:cubicBezTo>
                  <a:pt x="660" y="456"/>
                  <a:pt x="608" y="518"/>
                  <a:pt x="531" y="518"/>
                </a:cubicBezTo>
                <a:cubicBezTo>
                  <a:pt x="415" y="518"/>
                  <a:pt x="364" y="432"/>
                  <a:pt x="364" y="314"/>
                </a:cubicBezTo>
                <a:cubicBezTo>
                  <a:pt x="364" y="195"/>
                  <a:pt x="476" y="63"/>
                  <a:pt x="619" y="0"/>
                </a:cubicBezTo>
                <a:cubicBezTo>
                  <a:pt x="651" y="53"/>
                  <a:pt x="651" y="53"/>
                  <a:pt x="651" y="53"/>
                </a:cubicBezTo>
                <a:cubicBezTo>
                  <a:pt x="554" y="100"/>
                  <a:pt x="477" y="166"/>
                  <a:pt x="466" y="2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692B9F27-9C58-47DF-8F32-58029719FAB0}" type="slidenum">
              <a:rPr lang="en-US" smtClean="0"/>
              <a:pPr/>
              <a:t>‹#›</a:t>
            </a:fld>
            <a:endParaRPr lang="en-US" dirty="0" smtClean="0"/>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29874333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9" pos="864" userDrawn="1">
          <p15:clr>
            <a:srgbClr val="A4A3A4"/>
          </p15:clr>
        </p15:guide>
        <p15:guide id="10" orient="horz" pos="864" userDrawn="1">
          <p15:clr>
            <a:srgbClr val="A4A3A4"/>
          </p15:clr>
        </p15:guide>
        <p15:guide id="11" pos="6816" userDrawn="1">
          <p15:clr>
            <a:srgbClr val="A4A3A4"/>
          </p15:clr>
        </p15:guide>
        <p15:guide id="12" orient="horz" pos="345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B)">
    <p:bg>
      <p:bgPr>
        <a:solidFill>
          <a:schemeClr val="bg1"/>
        </a:solidFill>
        <a:effectLst/>
      </p:bgPr>
    </p:bg>
    <p:spTree>
      <p:nvGrpSpPr>
        <p:cNvPr id="1" name=""/>
        <p:cNvGrpSpPr/>
        <p:nvPr/>
      </p:nvGrpSpPr>
      <p:grpSpPr>
        <a:xfrm>
          <a:off x="0" y="0"/>
          <a:ext cx="0" cy="0"/>
          <a:chOff x="0" y="0"/>
          <a:chExt cx="0" cy="0"/>
        </a:xfrm>
      </p:grpSpPr>
      <p:sp>
        <p:nvSpPr>
          <p:cNvPr id="16" name="Quote Attribution"/>
          <p:cNvSpPr>
            <a:spLocks noGrp="1"/>
          </p:cNvSpPr>
          <p:nvPr>
            <p:ph type="body" sz="quarter" idx="14" hasCustomPrompt="1"/>
          </p:nvPr>
        </p:nvSpPr>
        <p:spPr>
          <a:xfrm>
            <a:off x="1382713" y="5577840"/>
            <a:ext cx="9437687" cy="594360"/>
          </a:xfrm>
        </p:spPr>
        <p:txBody>
          <a:bodyPr anchor="ctr">
            <a:noAutofit/>
          </a:bodyPr>
          <a:lstStyle>
            <a:lvl1pPr marL="0" indent="0" algn="ctr">
              <a:buNone/>
              <a:defRPr sz="1400" b="0" i="0" cap="none" spc="0" baseline="0">
                <a:solidFill>
                  <a:schemeClr val="tx1"/>
                </a:solidFill>
                <a:latin typeface="+mn-lt"/>
                <a:cs typeface="Arial" panose="020B0604020202020204" pitchFamily="34" charset="0"/>
              </a:defRPr>
            </a:lvl1pPr>
          </a:lstStyle>
          <a:p>
            <a:pPr lvl="0"/>
            <a:r>
              <a:rPr lang="en-US" dirty="0" smtClean="0"/>
              <a:t>Quote Attribution</a:t>
            </a:r>
          </a:p>
        </p:txBody>
      </p:sp>
      <p:sp>
        <p:nvSpPr>
          <p:cNvPr id="14" name="Quote Placeholder"/>
          <p:cNvSpPr>
            <a:spLocks noGrp="1"/>
          </p:cNvSpPr>
          <p:nvPr>
            <p:ph type="body" sz="quarter" idx="13" hasCustomPrompt="1"/>
          </p:nvPr>
        </p:nvSpPr>
        <p:spPr>
          <a:xfrm>
            <a:off x="1382713" y="1849066"/>
            <a:ext cx="9426576" cy="3545895"/>
          </a:xfrm>
        </p:spPr>
        <p:txBody>
          <a:bodyPr anchor="ctr">
            <a:noAutofit/>
          </a:bodyPr>
          <a:lstStyle>
            <a:lvl1pPr marL="0" indent="0" algn="ctr">
              <a:lnSpc>
                <a:spcPts val="6000"/>
              </a:lnSpc>
              <a:spcBef>
                <a:spcPts val="0"/>
              </a:spcBef>
              <a:buNone/>
              <a:defRPr sz="6000" b="1" spc="-150" baseline="0">
                <a:solidFill>
                  <a:srgbClr val="000000"/>
                </a:solidFill>
                <a:latin typeface="Arial" panose="020B0604020202020204" pitchFamily="34" charset="0"/>
                <a:cs typeface="Arial" panose="020B0604020202020204" pitchFamily="34" charset="0"/>
              </a:defRPr>
            </a:lvl1pPr>
          </a:lstStyle>
          <a:p>
            <a:pPr lvl="0"/>
            <a:r>
              <a:rPr lang="en-US" dirty="0" smtClean="0"/>
              <a:t>Important Quote Slide</a:t>
            </a:r>
          </a:p>
        </p:txBody>
      </p:sp>
      <p:sp>
        <p:nvSpPr>
          <p:cNvPr id="15" name="Quotation Mark"/>
          <p:cNvSpPr>
            <a:spLocks noChangeAspect="1" noEditPoints="1"/>
          </p:cNvSpPr>
          <p:nvPr/>
        </p:nvSpPr>
        <p:spPr bwMode="auto">
          <a:xfrm>
            <a:off x="5471531" y="685800"/>
            <a:ext cx="1248938" cy="980387"/>
          </a:xfrm>
          <a:custGeom>
            <a:avLst/>
            <a:gdLst>
              <a:gd name="T0" fmla="*/ 102 w 660"/>
              <a:gd name="T1" fmla="*/ 276 h 518"/>
              <a:gd name="T2" fmla="*/ 143 w 660"/>
              <a:gd name="T3" fmla="*/ 276 h 518"/>
              <a:gd name="T4" fmla="*/ 296 w 660"/>
              <a:gd name="T5" fmla="*/ 400 h 518"/>
              <a:gd name="T6" fmla="*/ 167 w 660"/>
              <a:gd name="T7" fmla="*/ 518 h 518"/>
              <a:gd name="T8" fmla="*/ 0 w 660"/>
              <a:gd name="T9" fmla="*/ 314 h 518"/>
              <a:gd name="T10" fmla="*/ 255 w 660"/>
              <a:gd name="T11" fmla="*/ 0 h 518"/>
              <a:gd name="T12" fmla="*/ 288 w 660"/>
              <a:gd name="T13" fmla="*/ 53 h 518"/>
              <a:gd name="T14" fmla="*/ 102 w 660"/>
              <a:gd name="T15" fmla="*/ 276 h 518"/>
              <a:gd name="T16" fmla="*/ 466 w 660"/>
              <a:gd name="T17" fmla="*/ 276 h 518"/>
              <a:gd name="T18" fmla="*/ 507 w 660"/>
              <a:gd name="T19" fmla="*/ 276 h 518"/>
              <a:gd name="T20" fmla="*/ 660 w 660"/>
              <a:gd name="T21" fmla="*/ 400 h 518"/>
              <a:gd name="T22" fmla="*/ 531 w 660"/>
              <a:gd name="T23" fmla="*/ 518 h 518"/>
              <a:gd name="T24" fmla="*/ 364 w 660"/>
              <a:gd name="T25" fmla="*/ 314 h 518"/>
              <a:gd name="T26" fmla="*/ 619 w 660"/>
              <a:gd name="T27" fmla="*/ 0 h 518"/>
              <a:gd name="T28" fmla="*/ 651 w 660"/>
              <a:gd name="T29" fmla="*/ 53 h 518"/>
              <a:gd name="T30" fmla="*/ 466 w 660"/>
              <a:gd name="T31" fmla="*/ 27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0" h="518">
                <a:moveTo>
                  <a:pt x="102" y="276"/>
                </a:moveTo>
                <a:cubicBezTo>
                  <a:pt x="143" y="276"/>
                  <a:pt x="143" y="276"/>
                  <a:pt x="143" y="276"/>
                </a:cubicBezTo>
                <a:cubicBezTo>
                  <a:pt x="264" y="276"/>
                  <a:pt x="296" y="340"/>
                  <a:pt x="296" y="400"/>
                </a:cubicBezTo>
                <a:cubicBezTo>
                  <a:pt x="296" y="456"/>
                  <a:pt x="246" y="518"/>
                  <a:pt x="167" y="518"/>
                </a:cubicBezTo>
                <a:cubicBezTo>
                  <a:pt x="51" y="518"/>
                  <a:pt x="0" y="432"/>
                  <a:pt x="0" y="314"/>
                </a:cubicBezTo>
                <a:cubicBezTo>
                  <a:pt x="0" y="195"/>
                  <a:pt x="111" y="63"/>
                  <a:pt x="255" y="0"/>
                </a:cubicBezTo>
                <a:cubicBezTo>
                  <a:pt x="288" y="53"/>
                  <a:pt x="288" y="53"/>
                  <a:pt x="288" y="53"/>
                </a:cubicBezTo>
                <a:cubicBezTo>
                  <a:pt x="190" y="100"/>
                  <a:pt x="113" y="166"/>
                  <a:pt x="102" y="276"/>
                </a:cubicBezTo>
                <a:close/>
                <a:moveTo>
                  <a:pt x="466" y="276"/>
                </a:moveTo>
                <a:cubicBezTo>
                  <a:pt x="507" y="276"/>
                  <a:pt x="507" y="276"/>
                  <a:pt x="507" y="276"/>
                </a:cubicBezTo>
                <a:cubicBezTo>
                  <a:pt x="628" y="276"/>
                  <a:pt x="660" y="340"/>
                  <a:pt x="660" y="400"/>
                </a:cubicBezTo>
                <a:cubicBezTo>
                  <a:pt x="660" y="456"/>
                  <a:pt x="608" y="518"/>
                  <a:pt x="531" y="518"/>
                </a:cubicBezTo>
                <a:cubicBezTo>
                  <a:pt x="415" y="518"/>
                  <a:pt x="364" y="432"/>
                  <a:pt x="364" y="314"/>
                </a:cubicBezTo>
                <a:cubicBezTo>
                  <a:pt x="364" y="195"/>
                  <a:pt x="476" y="63"/>
                  <a:pt x="619" y="0"/>
                </a:cubicBezTo>
                <a:cubicBezTo>
                  <a:pt x="651" y="53"/>
                  <a:pt x="651" y="53"/>
                  <a:pt x="651" y="53"/>
                </a:cubicBezTo>
                <a:cubicBezTo>
                  <a:pt x="554" y="100"/>
                  <a:pt x="477" y="166"/>
                  <a:pt x="466" y="2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6F41ED93-BF45-4EBB-8571-5D6C73F14880}" type="slidenum">
              <a:rPr lang="en-US" smtClean="0"/>
              <a:pPr/>
              <a:t>‹#›</a:t>
            </a:fld>
            <a:endParaRPr lang="en-US" dirty="0" smtClean="0"/>
          </a:p>
        </p:txBody>
      </p:sp>
      <p:sp>
        <p:nvSpPr>
          <p:cNvPr id="10"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2587657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9" orient="horz" pos="864" userDrawn="1">
          <p15:clr>
            <a:srgbClr val="A4A3A4"/>
          </p15:clr>
        </p15:guide>
        <p15:guide id="10" orient="horz" pos="3456" userDrawn="1">
          <p15:clr>
            <a:srgbClr val="A4A3A4"/>
          </p15:clr>
        </p15:guide>
        <p15:guide id="11" pos="864" userDrawn="1">
          <p15:clr>
            <a:srgbClr val="A4A3A4"/>
          </p15:clr>
        </p15:guide>
        <p15:guide id="12" pos="681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C)">
    <p:bg>
      <p:bgPr>
        <a:solidFill>
          <a:schemeClr val="bg1"/>
        </a:solidFill>
        <a:effectLst/>
      </p:bgPr>
    </p:bg>
    <p:spTree>
      <p:nvGrpSpPr>
        <p:cNvPr id="1" name=""/>
        <p:cNvGrpSpPr/>
        <p:nvPr/>
      </p:nvGrpSpPr>
      <p:grpSpPr>
        <a:xfrm>
          <a:off x="0" y="0"/>
          <a:ext cx="0" cy="0"/>
          <a:chOff x="0" y="0"/>
          <a:chExt cx="0" cy="0"/>
        </a:xfrm>
      </p:grpSpPr>
      <p:sp>
        <p:nvSpPr>
          <p:cNvPr id="15" name="Quote Attribution"/>
          <p:cNvSpPr>
            <a:spLocks noGrp="1"/>
          </p:cNvSpPr>
          <p:nvPr>
            <p:ph type="body" sz="quarter" idx="14" hasCustomPrompt="1"/>
          </p:nvPr>
        </p:nvSpPr>
        <p:spPr>
          <a:xfrm>
            <a:off x="1371601" y="5577840"/>
            <a:ext cx="8381999" cy="594360"/>
          </a:xfrm>
        </p:spPr>
        <p:txBody>
          <a:bodyPr anchor="ctr">
            <a:noAutofit/>
          </a:bodyPr>
          <a:lstStyle>
            <a:lvl1pPr marL="0" indent="0" algn="l">
              <a:buNone/>
              <a:defRPr sz="1400" b="0" i="0" cap="none" spc="0" baseline="0">
                <a:solidFill>
                  <a:schemeClr val="tx1"/>
                </a:solidFill>
                <a:latin typeface="+mn-lt"/>
                <a:cs typeface="Arial" panose="020B0604020202020204" pitchFamily="34" charset="0"/>
              </a:defRPr>
            </a:lvl1pPr>
          </a:lstStyle>
          <a:p>
            <a:pPr lvl="0"/>
            <a:r>
              <a:rPr lang="en-US" dirty="0" smtClean="0"/>
              <a:t>Quote Attribution</a:t>
            </a:r>
          </a:p>
        </p:txBody>
      </p:sp>
      <p:sp>
        <p:nvSpPr>
          <p:cNvPr id="9" name="Quote Placeholder"/>
          <p:cNvSpPr>
            <a:spLocks noGrp="1"/>
          </p:cNvSpPr>
          <p:nvPr>
            <p:ph type="body" sz="quarter" idx="13" hasCustomPrompt="1"/>
          </p:nvPr>
        </p:nvSpPr>
        <p:spPr>
          <a:xfrm>
            <a:off x="1371600" y="1727430"/>
            <a:ext cx="8382000" cy="3668052"/>
          </a:xfrm>
        </p:spPr>
        <p:txBody>
          <a:bodyPr tIns="0" rIns="0" bIns="0">
            <a:noAutofit/>
          </a:bodyPr>
          <a:lstStyle>
            <a:lvl1pPr marL="0" indent="0" algn="l">
              <a:lnSpc>
                <a:spcPts val="7500"/>
              </a:lnSpc>
              <a:spcBef>
                <a:spcPts val="0"/>
              </a:spcBef>
              <a:buNone/>
              <a:defRPr sz="7200" b="1" spc="-300" baseline="0">
                <a:latin typeface="Arial" panose="020B0604020202020204" pitchFamily="34" charset="0"/>
                <a:cs typeface="Arial" panose="020B0604020202020204" pitchFamily="34" charset="0"/>
              </a:defRPr>
            </a:lvl1pPr>
          </a:lstStyle>
          <a:p>
            <a:pPr lvl="0"/>
            <a:r>
              <a:rPr lang="en-US" dirty="0" smtClean="0"/>
              <a:t>Single important point or quote in this space. Three to four lines available.</a:t>
            </a:r>
          </a:p>
        </p:txBody>
      </p:sp>
      <p:cxnSp>
        <p:nvCxnSpPr>
          <p:cNvPr id="11" name="Straight Line"/>
          <p:cNvCxnSpPr/>
          <p:nvPr/>
        </p:nvCxnSpPr>
        <p:spPr bwMode="auto">
          <a:xfrm>
            <a:off x="1371600" y="1322392"/>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grpSp>
        <p:nvGrpSpPr>
          <p:cNvPr id="100" name="Legal Sense of Science Tagline" hidden="1"/>
          <p:cNvGrpSpPr>
            <a:grpSpLocks noChangeAspect="1"/>
          </p:cNvGrpSpPr>
          <p:nvPr/>
        </p:nvGrpSpPr>
        <p:grpSpPr>
          <a:xfrm>
            <a:off x="10461999" y="685038"/>
            <a:ext cx="1055901" cy="1051560"/>
            <a:chOff x="1835150" y="587375"/>
            <a:chExt cx="8108950" cy="8075613"/>
          </a:xfrm>
          <a:solidFill>
            <a:schemeClr val="bg1">
              <a:lumMod val="85000"/>
            </a:schemeClr>
          </a:solidFill>
        </p:grpSpPr>
        <p:grpSp>
          <p:nvGrpSpPr>
            <p:cNvPr id="101" name="Technology"/>
            <p:cNvGrpSpPr/>
            <p:nvPr/>
          </p:nvGrpSpPr>
          <p:grpSpPr>
            <a:xfrm>
              <a:off x="7573963" y="1020763"/>
              <a:ext cx="2370137" cy="6256337"/>
              <a:chOff x="7573963" y="1020763"/>
              <a:chExt cx="2370137" cy="6256337"/>
            </a:xfrm>
            <a:grpFill/>
          </p:grpSpPr>
          <p:sp>
            <p:nvSpPr>
              <p:cNvPr id="159"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0"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2" name="SHB.com"/>
            <p:cNvGrpSpPr/>
            <p:nvPr/>
          </p:nvGrpSpPr>
          <p:grpSpPr>
            <a:xfrm>
              <a:off x="3725863" y="7548563"/>
              <a:ext cx="4375150" cy="1114425"/>
              <a:chOff x="3725863" y="7548563"/>
              <a:chExt cx="4375150" cy="1114425"/>
            </a:xfrm>
            <a:grpFill/>
          </p:grpSpPr>
          <p:sp>
            <p:nvSpPr>
              <p:cNvPr id="152"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3" name="We make legal sense of science."/>
            <p:cNvGrpSpPr/>
            <p:nvPr/>
          </p:nvGrpSpPr>
          <p:grpSpPr>
            <a:xfrm>
              <a:off x="3117850" y="3006725"/>
              <a:ext cx="5618163" cy="2971800"/>
              <a:chOff x="3117850" y="3006725"/>
              <a:chExt cx="5618163" cy="2971800"/>
            </a:xfrm>
            <a:grpFill/>
          </p:grpSpPr>
          <p:sp>
            <p:nvSpPr>
              <p:cNvPr id="124"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5"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6"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7"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8"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9"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4" name="Health"/>
            <p:cNvGrpSpPr/>
            <p:nvPr/>
          </p:nvGrpSpPr>
          <p:grpSpPr>
            <a:xfrm>
              <a:off x="1835150" y="3502025"/>
              <a:ext cx="1335088" cy="3671888"/>
              <a:chOff x="1835150" y="3502025"/>
              <a:chExt cx="1335088" cy="3671888"/>
            </a:xfrm>
            <a:grpFill/>
          </p:grpSpPr>
          <p:sp>
            <p:nvSpPr>
              <p:cNvPr id="118"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5" name="Dividers"/>
            <p:cNvGrpSpPr/>
            <p:nvPr/>
          </p:nvGrpSpPr>
          <p:grpSpPr>
            <a:xfrm>
              <a:off x="2205038" y="742950"/>
              <a:ext cx="6381750" cy="7024688"/>
              <a:chOff x="2205038" y="742950"/>
              <a:chExt cx="6381750" cy="7024688"/>
            </a:xfrm>
            <a:grpFill/>
          </p:grpSpPr>
          <p:sp>
            <p:nvSpPr>
              <p:cNvPr id="114"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5"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6" name="Science"/>
            <p:cNvGrpSpPr/>
            <p:nvPr/>
          </p:nvGrpSpPr>
          <p:grpSpPr>
            <a:xfrm>
              <a:off x="2627313" y="587375"/>
              <a:ext cx="3825875" cy="2014538"/>
              <a:chOff x="2627313" y="587375"/>
              <a:chExt cx="3825875" cy="2014538"/>
            </a:xfrm>
            <a:grpFill/>
          </p:grpSpPr>
          <p:sp>
            <p:nvSpPr>
              <p:cNvPr id="107"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8"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69" name="Litigators You Like Tagline" hidden="1"/>
          <p:cNvGrpSpPr>
            <a:grpSpLocks noChangeAspect="1"/>
          </p:cNvGrpSpPr>
          <p:nvPr/>
        </p:nvGrpSpPr>
        <p:grpSpPr>
          <a:xfrm>
            <a:off x="10461771" y="685038"/>
            <a:ext cx="1056358" cy="1051560"/>
            <a:chOff x="1417638" y="293688"/>
            <a:chExt cx="9437687" cy="9394826"/>
          </a:xfrm>
          <a:solidFill>
            <a:schemeClr val="bg1">
              <a:lumMod val="85000"/>
            </a:schemeClr>
          </a:solidFill>
        </p:grpSpPr>
        <p:grpSp>
          <p:nvGrpSpPr>
            <p:cNvPr id="170" name="Technology"/>
            <p:cNvGrpSpPr/>
            <p:nvPr/>
          </p:nvGrpSpPr>
          <p:grpSpPr>
            <a:xfrm>
              <a:off x="8102600" y="796926"/>
              <a:ext cx="2752725" cy="7278687"/>
              <a:chOff x="8102600" y="796926"/>
              <a:chExt cx="2752725" cy="7278687"/>
            </a:xfrm>
            <a:grpFill/>
          </p:grpSpPr>
          <p:sp>
            <p:nvSpPr>
              <p:cNvPr id="222"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1" name="SHB.com"/>
            <p:cNvGrpSpPr/>
            <p:nvPr/>
          </p:nvGrpSpPr>
          <p:grpSpPr>
            <a:xfrm>
              <a:off x="3619500" y="8396288"/>
              <a:ext cx="5089525" cy="1292226"/>
              <a:chOff x="3619500" y="8396288"/>
              <a:chExt cx="5089525" cy="1292226"/>
            </a:xfrm>
            <a:grpFill/>
          </p:grpSpPr>
          <p:sp>
            <p:nvSpPr>
              <p:cNvPr id="215"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2" name="Science"/>
            <p:cNvGrpSpPr/>
            <p:nvPr/>
          </p:nvGrpSpPr>
          <p:grpSpPr>
            <a:xfrm>
              <a:off x="2344738" y="293688"/>
              <a:ext cx="4449762" cy="2347913"/>
              <a:chOff x="2344738" y="293688"/>
              <a:chExt cx="4449762" cy="2347913"/>
            </a:xfrm>
            <a:grpFill/>
          </p:grpSpPr>
          <p:sp>
            <p:nvSpPr>
              <p:cNvPr id="208"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3" name="Dividers"/>
            <p:cNvGrpSpPr/>
            <p:nvPr/>
          </p:nvGrpSpPr>
          <p:grpSpPr>
            <a:xfrm>
              <a:off x="1847850" y="477838"/>
              <a:ext cx="7426325" cy="8169275"/>
              <a:chOff x="1847850" y="477838"/>
              <a:chExt cx="7426325" cy="8169275"/>
            </a:xfrm>
            <a:grpFill/>
          </p:grpSpPr>
          <p:sp>
            <p:nvSpPr>
              <p:cNvPr id="204"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5"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4" name="Litigators you like."/>
            <p:cNvGrpSpPr/>
            <p:nvPr/>
          </p:nvGrpSpPr>
          <p:grpSpPr>
            <a:xfrm>
              <a:off x="3387725" y="3987801"/>
              <a:ext cx="5634037" cy="2482850"/>
              <a:chOff x="3387725" y="3987801"/>
              <a:chExt cx="5634037" cy="2482850"/>
            </a:xfrm>
            <a:grpFill/>
          </p:grpSpPr>
          <p:sp>
            <p:nvSpPr>
              <p:cNvPr id="182"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8"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9"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0"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1"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2"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5" name="Health"/>
            <p:cNvGrpSpPr/>
            <p:nvPr/>
          </p:nvGrpSpPr>
          <p:grpSpPr>
            <a:xfrm>
              <a:off x="1417638" y="3689351"/>
              <a:ext cx="1554162" cy="4264025"/>
              <a:chOff x="1417638" y="3689351"/>
              <a:chExt cx="1554162" cy="4264025"/>
            </a:xfrm>
            <a:grpFill/>
          </p:grpSpPr>
          <p:sp>
            <p:nvSpPr>
              <p:cNvPr id="176"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6" name="Critical in a Crisis Tagline"/>
          <p:cNvGrpSpPr>
            <a:grpSpLocks noChangeAspect="1"/>
          </p:cNvGrpSpPr>
          <p:nvPr/>
        </p:nvGrpSpPr>
        <p:grpSpPr>
          <a:xfrm>
            <a:off x="10462661" y="685800"/>
            <a:ext cx="1054576" cy="1050036"/>
            <a:chOff x="1760538" y="814388"/>
            <a:chExt cx="7743824" cy="7710488"/>
          </a:xfrm>
          <a:solidFill>
            <a:schemeClr val="bg1">
              <a:lumMod val="85000"/>
            </a:schemeClr>
          </a:solidFill>
        </p:grpSpPr>
        <p:grpSp>
          <p:nvGrpSpPr>
            <p:cNvPr id="17" name="Critical in a Crisis"/>
            <p:cNvGrpSpPr/>
            <p:nvPr/>
          </p:nvGrpSpPr>
          <p:grpSpPr>
            <a:xfrm>
              <a:off x="3222625" y="2690813"/>
              <a:ext cx="4852988" cy="3875088"/>
              <a:chOff x="3222625" y="2690813"/>
              <a:chExt cx="4852988" cy="3875088"/>
            </a:xfrm>
            <a:grpFill/>
          </p:grpSpPr>
          <p:sp>
            <p:nvSpPr>
              <p:cNvPr id="57"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8"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9"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0"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 name="SHB.com"/>
            <p:cNvGrpSpPr/>
            <p:nvPr/>
          </p:nvGrpSpPr>
          <p:grpSpPr>
            <a:xfrm>
              <a:off x="3567113" y="7464425"/>
              <a:ext cx="4176712" cy="1060451"/>
              <a:chOff x="3567113" y="7464425"/>
              <a:chExt cx="4176712" cy="1060451"/>
            </a:xfrm>
            <a:grpFill/>
          </p:grpSpPr>
          <p:sp>
            <p:nvSpPr>
              <p:cNvPr id="50"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1"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2"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3"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4"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5"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6"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 name="Dividers"/>
            <p:cNvGrpSpPr/>
            <p:nvPr/>
          </p:nvGrpSpPr>
          <p:grpSpPr>
            <a:xfrm>
              <a:off x="2116138" y="960438"/>
              <a:ext cx="6089649" cy="6705600"/>
              <a:chOff x="2116138" y="960438"/>
              <a:chExt cx="6089649" cy="6705600"/>
            </a:xfrm>
            <a:grpFill/>
          </p:grpSpPr>
          <p:sp>
            <p:nvSpPr>
              <p:cNvPr id="46"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7"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8"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9"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0" name="Technology"/>
            <p:cNvGrpSpPr/>
            <p:nvPr/>
          </p:nvGrpSpPr>
          <p:grpSpPr>
            <a:xfrm>
              <a:off x="7243763" y="1230313"/>
              <a:ext cx="2260599" cy="5969000"/>
              <a:chOff x="7243763" y="1230313"/>
              <a:chExt cx="2260599" cy="5969000"/>
            </a:xfrm>
            <a:grpFill/>
          </p:grpSpPr>
          <p:sp>
            <p:nvSpPr>
              <p:cNvPr id="36"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7"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8"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9"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0"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1"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2"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3"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4"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45"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1" name="Science"/>
            <p:cNvGrpSpPr/>
            <p:nvPr/>
          </p:nvGrpSpPr>
          <p:grpSpPr>
            <a:xfrm>
              <a:off x="2520950" y="814388"/>
              <a:ext cx="3649662" cy="1927225"/>
              <a:chOff x="2520950" y="814388"/>
              <a:chExt cx="3649662" cy="1927225"/>
            </a:xfrm>
            <a:grpFill/>
          </p:grpSpPr>
          <p:sp>
            <p:nvSpPr>
              <p:cNvPr id="29"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2" name="Health"/>
            <p:cNvGrpSpPr/>
            <p:nvPr/>
          </p:nvGrpSpPr>
          <p:grpSpPr>
            <a:xfrm>
              <a:off x="1760538" y="3600450"/>
              <a:ext cx="1277937" cy="3498851"/>
              <a:chOff x="1760538" y="3600450"/>
              <a:chExt cx="1277937" cy="3498851"/>
            </a:xfrm>
            <a:grpFill/>
          </p:grpSpPr>
          <p:sp>
            <p:nvSpPr>
              <p:cNvPr id="23"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316" name="HST Tagline" hidden="1"/>
          <p:cNvGrpSpPr>
            <a:grpSpLocks noChangeAspect="1"/>
          </p:cNvGrpSpPr>
          <p:nvPr/>
        </p:nvGrpSpPr>
        <p:grpSpPr>
          <a:xfrm>
            <a:off x="10461383" y="685038"/>
            <a:ext cx="1057132" cy="1051560"/>
            <a:chOff x="1052513" y="306388"/>
            <a:chExt cx="9336087" cy="9286875"/>
          </a:xfrm>
          <a:solidFill>
            <a:schemeClr val="bg1">
              <a:lumMod val="85000"/>
            </a:schemeClr>
          </a:solidFill>
        </p:grpSpPr>
        <p:grpSp>
          <p:nvGrpSpPr>
            <p:cNvPr id="317" name="Technology"/>
            <p:cNvGrpSpPr/>
            <p:nvPr/>
          </p:nvGrpSpPr>
          <p:grpSpPr>
            <a:xfrm>
              <a:off x="7664450" y="803276"/>
              <a:ext cx="2724150" cy="7192963"/>
              <a:chOff x="7664450" y="803276"/>
              <a:chExt cx="2724150" cy="7192963"/>
            </a:xfrm>
            <a:grpFill/>
          </p:grpSpPr>
          <p:sp>
            <p:nvSpPr>
              <p:cNvPr id="346"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7"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8"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9"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0"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1"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2"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3"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4"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55"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18" name="SHB.com"/>
            <p:cNvGrpSpPr/>
            <p:nvPr/>
          </p:nvGrpSpPr>
          <p:grpSpPr>
            <a:xfrm>
              <a:off x="3232150" y="8308976"/>
              <a:ext cx="5032375" cy="1284287"/>
              <a:chOff x="3232150" y="8308976"/>
              <a:chExt cx="5032375" cy="1284287"/>
            </a:xfrm>
            <a:grpFill/>
          </p:grpSpPr>
          <p:sp>
            <p:nvSpPr>
              <p:cNvPr id="339"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0"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1"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2"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3"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4"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45"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19" name="Dividers"/>
            <p:cNvGrpSpPr/>
            <p:nvPr/>
          </p:nvGrpSpPr>
          <p:grpSpPr>
            <a:xfrm>
              <a:off x="1489075" y="482601"/>
              <a:ext cx="7332663" cy="8077200"/>
              <a:chOff x="1489075" y="482601"/>
              <a:chExt cx="7332663" cy="8077200"/>
            </a:xfrm>
            <a:grpFill/>
          </p:grpSpPr>
          <p:sp>
            <p:nvSpPr>
              <p:cNvPr id="335"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6"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7"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8"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0" name="Health"/>
            <p:cNvGrpSpPr/>
            <p:nvPr/>
          </p:nvGrpSpPr>
          <p:grpSpPr>
            <a:xfrm>
              <a:off x="1052513" y="3657601"/>
              <a:ext cx="1539875" cy="4216400"/>
              <a:chOff x="1052513" y="3657601"/>
              <a:chExt cx="1539875" cy="4216400"/>
            </a:xfrm>
            <a:grpFill/>
          </p:grpSpPr>
          <p:sp>
            <p:nvSpPr>
              <p:cNvPr id="329"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0"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1"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2"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3"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34"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321" name="Science"/>
            <p:cNvGrpSpPr/>
            <p:nvPr/>
          </p:nvGrpSpPr>
          <p:grpSpPr>
            <a:xfrm>
              <a:off x="1971675" y="306388"/>
              <a:ext cx="4398962" cy="2317750"/>
              <a:chOff x="1971675" y="306388"/>
              <a:chExt cx="4398962" cy="2317750"/>
            </a:xfrm>
            <a:grpFill/>
          </p:grpSpPr>
          <p:sp>
            <p:nvSpPr>
              <p:cNvPr id="322"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3"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4"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5"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6"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7"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28"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DDA6EE7-4121-44A5-90A9-F7E1005CD538}" type="slidenum">
              <a:rPr lang="en-US" smtClean="0"/>
              <a:pPr/>
              <a:t>‹#›</a:t>
            </a:fld>
            <a:endParaRPr lang="en-US" dirty="0" smtClean="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9894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5" pos="6144" userDrawn="1">
          <p15:clr>
            <a:srgbClr val="A4A3A4"/>
          </p15:clr>
        </p15:guide>
        <p15:guide id="6" pos="864"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tical Title and Content">
    <p:bg>
      <p:bgPr>
        <a:solidFill>
          <a:schemeClr val="bg1"/>
        </a:solidFill>
        <a:effectLst/>
      </p:bgPr>
    </p:bg>
    <p:spTree>
      <p:nvGrpSpPr>
        <p:cNvPr id="1" name=""/>
        <p:cNvGrpSpPr/>
        <p:nvPr/>
      </p:nvGrpSpPr>
      <p:grpSpPr>
        <a:xfrm>
          <a:off x="0" y="0"/>
          <a:ext cx="0" cy="0"/>
          <a:chOff x="0" y="0"/>
          <a:chExt cx="0" cy="0"/>
        </a:xfrm>
      </p:grpSpPr>
      <p:sp>
        <p:nvSpPr>
          <p:cNvPr id="4" name="Content Placeholder"/>
          <p:cNvSpPr>
            <a:spLocks noGrp="1"/>
          </p:cNvSpPr>
          <p:nvPr>
            <p:ph type="body" sz="quarter" idx="13"/>
          </p:nvPr>
        </p:nvSpPr>
        <p:spPr>
          <a:xfrm>
            <a:off x="2057400" y="685800"/>
            <a:ext cx="9448800" cy="5486400"/>
          </a:xfrm>
        </p:spPr>
        <p:txBody>
          <a:bodyPr tIns="0" rIns="0" bIns="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6"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1CE574B-10A0-4ABF-83D9-0F3355C58BB0}" type="slidenum">
              <a:rPr lang="en-US" smtClean="0"/>
              <a:pPr/>
              <a:t>‹#›</a:t>
            </a:fld>
            <a:endParaRPr lang="en-US" dirty="0" smtClean="0"/>
          </a:p>
        </p:txBody>
      </p:sp>
      <p:sp>
        <p:nvSpPr>
          <p:cNvPr id="9"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5598750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1296" userDrawn="1">
          <p15:clr>
            <a:srgbClr val="A4A3A4"/>
          </p15:clr>
        </p15:guide>
        <p15:guide id="9" orient="horz" pos="432" userDrawn="1">
          <p15:clr>
            <a:srgbClr val="A4A3A4"/>
          </p15:clr>
        </p15:guide>
        <p15:guide id="10" orient="horz" pos="3888"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Title">
    <p:bg>
      <p:bgPr>
        <a:solidFill>
          <a:schemeClr val="bg1"/>
        </a:solidFill>
        <a:effectLst/>
      </p:bgPr>
    </p:bg>
    <p:spTree>
      <p:nvGrpSpPr>
        <p:cNvPr id="1" name=""/>
        <p:cNvGrpSpPr/>
        <p:nvPr/>
      </p:nvGrpSpPr>
      <p:grpSpPr>
        <a:xfrm>
          <a:off x="0" y="0"/>
          <a:ext cx="0" cy="0"/>
          <a:chOff x="0" y="0"/>
          <a:chExt cx="0" cy="0"/>
        </a:xfrm>
      </p:grpSpPr>
      <p:sp>
        <p:nvSpPr>
          <p:cNvPr id="8"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08CDB5FD-D844-4B57-950D-B5D40EB2BA2B}" type="slidenum">
              <a:rPr lang="en-US" smtClean="0"/>
              <a:pPr/>
              <a:t>‹#›</a:t>
            </a:fld>
            <a:endParaRPr lang="en-US" dirty="0" smtClean="0"/>
          </a:p>
        </p:txBody>
      </p:sp>
      <p:sp>
        <p:nvSpPr>
          <p:cNvPr id="9"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8169513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129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DDA6EE7-4121-44A5-90A9-F7E1005CD538}" type="slidenum">
              <a:rPr lang="en-US" smtClean="0"/>
              <a:pPr/>
              <a:t>‹#›</a:t>
            </a:fld>
            <a:endParaRPr lang="en-US" dirty="0" smtClean="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dirty="0" smtClean="0"/>
              <a:t>SHOOK, HARDY &amp; BACON</a:t>
            </a:r>
            <a:endParaRPr lang="en-US" dirty="0"/>
          </a:p>
        </p:txBody>
      </p:sp>
      <p:sp>
        <p:nvSpPr>
          <p:cNvPr id="3" name="Media Placeholder 2"/>
          <p:cNvSpPr>
            <a:spLocks noGrp="1"/>
          </p:cNvSpPr>
          <p:nvPr>
            <p:ph type="media" sz="quarter" idx="15" hasCustomPrompt="1"/>
          </p:nvPr>
        </p:nvSpPr>
        <p:spPr>
          <a:xfrm>
            <a:off x="685800" y="685800"/>
            <a:ext cx="10820399" cy="5144193"/>
          </a:xfrm>
        </p:spPr>
        <p:txBody>
          <a:bodyPr anchor="ctr"/>
          <a:lstStyle>
            <a:lvl1pPr marL="0" indent="0" algn="ctr">
              <a:buNone/>
              <a:defRPr sz="1600" i="1">
                <a:solidFill>
                  <a:schemeClr val="bg1">
                    <a:lumMod val="65000"/>
                  </a:schemeClr>
                </a:solidFill>
              </a:defRPr>
            </a:lvl1pPr>
          </a:lstStyle>
          <a:p>
            <a:r>
              <a:rPr lang="en-US" dirty="0" smtClean="0"/>
              <a:t>Insert a video link or file</a:t>
            </a:r>
            <a:endParaRPr lang="en-US" dirty="0"/>
          </a:p>
        </p:txBody>
      </p:sp>
      <p:sp>
        <p:nvSpPr>
          <p:cNvPr id="6" name="TextBox 5"/>
          <p:cNvSpPr txBox="1"/>
          <p:nvPr userDrawn="1"/>
        </p:nvSpPr>
        <p:spPr>
          <a:xfrm>
            <a:off x="685800" y="6014599"/>
            <a:ext cx="10813925" cy="492482"/>
          </a:xfrm>
          <a:prstGeom prst="rect">
            <a:avLst/>
          </a:prstGeom>
          <a:noFill/>
        </p:spPr>
        <p:txBody>
          <a:bodyPr wrap="square" rtlCol="0" anchor="ctr">
            <a:noAutofit/>
          </a:bodyPr>
          <a:lstStyle/>
          <a:p>
            <a:pPr lvl="0" algn="ctr"/>
            <a:r>
              <a:rPr lang="en-US" sz="900" i="1" dirty="0" smtClean="0">
                <a:solidFill>
                  <a:schemeClr val="tx1">
                    <a:lumMod val="50000"/>
                    <a:lumOff val="50000"/>
                  </a:schemeClr>
                </a:solidFill>
              </a:rPr>
              <a:t>This video may contain certain copyrighted works that were not specifically authorized to be used by the copyright holder(s), but which we believe in good faith are protected by federal law and the fair use doctrine for purposes such as criticism, comment, news reporting, teaching (including multiple copies for classroom use), scholarship, or research, is not an infringement of copyright.</a:t>
            </a:r>
          </a:p>
        </p:txBody>
      </p:sp>
    </p:spTree>
    <p:extLst>
      <p:ext uri="{BB962C8B-B14F-4D97-AF65-F5344CB8AC3E}">
        <p14:creationId xmlns:p14="http://schemas.microsoft.com/office/powerpoint/2010/main" val="33156121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144">
          <p15:clr>
            <a:srgbClr val="A4A3A4"/>
          </p15:clr>
        </p15:guide>
        <p15:guide id="2" pos="864">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acts (1)">
    <p:spTree>
      <p:nvGrpSpPr>
        <p:cNvPr id="1" name=""/>
        <p:cNvGrpSpPr/>
        <p:nvPr/>
      </p:nvGrpSpPr>
      <p:grpSpPr>
        <a:xfrm>
          <a:off x="0" y="0"/>
          <a:ext cx="0" cy="0"/>
          <a:chOff x="0" y="0"/>
          <a:chExt cx="0" cy="0"/>
        </a:xfrm>
      </p:grpSpPr>
      <p:sp>
        <p:nvSpPr>
          <p:cNvPr id="54" name="White Background"/>
          <p:cNvSpPr/>
          <p:nvPr/>
        </p:nvSpPr>
        <p:spPr>
          <a:xfrm>
            <a:off x="2743200" y="0"/>
            <a:ext cx="9448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nfo Placeholder"/>
          <p:cNvSpPr>
            <a:spLocks noGrp="1"/>
          </p:cNvSpPr>
          <p:nvPr>
            <p:ph type="body" sz="quarter" idx="17" hasCustomPrompt="1"/>
          </p:nvPr>
        </p:nvSpPr>
        <p:spPr>
          <a:xfrm>
            <a:off x="4179275" y="3338960"/>
            <a:ext cx="3703637" cy="1196410"/>
          </a:xfrm>
        </p:spPr>
        <p:txBody>
          <a:bodyPr tIns="0" rIns="0" bIns="0" anchor="t"/>
          <a:lstStyle>
            <a:lvl1pPr marL="0" indent="0" algn="l">
              <a:lnSpc>
                <a:spcPct val="100000"/>
              </a:lnSpc>
              <a:spcBef>
                <a:spcPts val="0"/>
              </a:spcBef>
              <a:buNone/>
              <a:defRPr sz="24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52" name="Name Placeholder"/>
          <p:cNvSpPr>
            <a:spLocks noGrp="1"/>
          </p:cNvSpPr>
          <p:nvPr>
            <p:ph type="body" sz="quarter" idx="16" hasCustomPrompt="1"/>
          </p:nvPr>
        </p:nvSpPr>
        <p:spPr>
          <a:xfrm>
            <a:off x="4179275" y="2402439"/>
            <a:ext cx="3703637" cy="835834"/>
          </a:xfrm>
        </p:spPr>
        <p:txBody>
          <a:bodyPr tIns="0" rIns="0" bIns="0" anchor="b"/>
          <a:lstStyle>
            <a:lvl1pPr marL="0" indent="0" algn="l">
              <a:spcBef>
                <a:spcPts val="0"/>
              </a:spcBef>
              <a:buNone/>
              <a:defRPr sz="30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51" name="Contact Picture"/>
          <p:cNvSpPr>
            <a:spLocks noGrp="1" noChangeAspect="1"/>
          </p:cNvSpPr>
          <p:nvPr>
            <p:ph type="pic" sz="quarter" idx="15"/>
          </p:nvPr>
        </p:nvSpPr>
        <p:spPr>
          <a:xfrm>
            <a:off x="1628098" y="2333410"/>
            <a:ext cx="2203704" cy="2201960"/>
          </a:xfrm>
          <a:prstGeom prst="ellipse">
            <a:avLst/>
          </a:prstGeom>
          <a:ln w="57150">
            <a:solidFill>
              <a:schemeClr val="bg1">
                <a:lumMod val="95000"/>
              </a:schemeClr>
            </a:solidFill>
          </a:ln>
        </p:spPr>
        <p:txBody>
          <a:bodyPr anchor="ctr"/>
          <a:lstStyle>
            <a:lvl1pPr marL="0" indent="0" algn="ctr">
              <a:buNone/>
              <a:defRPr sz="1600" i="1">
                <a:solidFill>
                  <a:schemeClr val="bg1">
                    <a:lumMod val="50000"/>
                  </a:schemeClr>
                </a:solidFill>
              </a:defRPr>
            </a:lvl1pPr>
          </a:lstStyle>
          <a:p>
            <a:r>
              <a:rPr lang="en-US" smtClean="0"/>
              <a:t>Click icon to add picture</a:t>
            </a:r>
            <a:endParaRPr lang="en-US" dirty="0"/>
          </a:p>
        </p:txBody>
      </p:sp>
      <p:grpSp>
        <p:nvGrpSpPr>
          <p:cNvPr id="56" name="Legal Sense of Science Tagline" hidden="1"/>
          <p:cNvGrpSpPr>
            <a:grpSpLocks noChangeAspect="1"/>
          </p:cNvGrpSpPr>
          <p:nvPr/>
        </p:nvGrpSpPr>
        <p:grpSpPr>
          <a:xfrm>
            <a:off x="10131769" y="685800"/>
            <a:ext cx="1377262" cy="1371600"/>
            <a:chOff x="1835150" y="587375"/>
            <a:chExt cx="8108950" cy="8075613"/>
          </a:xfrm>
          <a:solidFill>
            <a:srgbClr val="000000"/>
          </a:solidFill>
        </p:grpSpPr>
        <p:grpSp>
          <p:nvGrpSpPr>
            <p:cNvPr id="57" name="Technology"/>
            <p:cNvGrpSpPr/>
            <p:nvPr/>
          </p:nvGrpSpPr>
          <p:grpSpPr>
            <a:xfrm>
              <a:off x="7573963" y="1020763"/>
              <a:ext cx="2370137" cy="6256337"/>
              <a:chOff x="7573963" y="1020763"/>
              <a:chExt cx="2370137" cy="6256337"/>
            </a:xfrm>
            <a:grpFill/>
          </p:grpSpPr>
          <p:sp>
            <p:nvSpPr>
              <p:cNvPr id="115"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4"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8" name="SHB.com"/>
            <p:cNvGrpSpPr/>
            <p:nvPr/>
          </p:nvGrpSpPr>
          <p:grpSpPr>
            <a:xfrm>
              <a:off x="3725863" y="7548563"/>
              <a:ext cx="4375150" cy="1114425"/>
              <a:chOff x="3725863" y="7548563"/>
              <a:chExt cx="4375150" cy="1114425"/>
            </a:xfrm>
            <a:grpFill/>
          </p:grpSpPr>
          <p:sp>
            <p:nvSpPr>
              <p:cNvPr id="108"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9" name="We make legal sense of science."/>
            <p:cNvGrpSpPr/>
            <p:nvPr/>
          </p:nvGrpSpPr>
          <p:grpSpPr>
            <a:xfrm>
              <a:off x="3117850" y="3006725"/>
              <a:ext cx="5618163" cy="2971800"/>
              <a:chOff x="3117850" y="3006725"/>
              <a:chExt cx="5618163" cy="2971800"/>
            </a:xfrm>
            <a:grpFill/>
          </p:grpSpPr>
          <p:sp>
            <p:nvSpPr>
              <p:cNvPr id="80"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5"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7"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0" name="Health"/>
            <p:cNvGrpSpPr/>
            <p:nvPr/>
          </p:nvGrpSpPr>
          <p:grpSpPr>
            <a:xfrm>
              <a:off x="1835150" y="3502025"/>
              <a:ext cx="1335088" cy="3671888"/>
              <a:chOff x="1835150" y="3502025"/>
              <a:chExt cx="1335088" cy="3671888"/>
            </a:xfrm>
            <a:grpFill/>
          </p:grpSpPr>
          <p:sp>
            <p:nvSpPr>
              <p:cNvPr id="74"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1" name="Dividers"/>
            <p:cNvGrpSpPr/>
            <p:nvPr/>
          </p:nvGrpSpPr>
          <p:grpSpPr>
            <a:xfrm>
              <a:off x="2205038" y="742950"/>
              <a:ext cx="6381750" cy="7024688"/>
              <a:chOff x="2205038" y="742950"/>
              <a:chExt cx="6381750" cy="7024688"/>
            </a:xfrm>
            <a:grpFill/>
          </p:grpSpPr>
          <p:sp>
            <p:nvSpPr>
              <p:cNvPr id="70"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2" name="Science"/>
            <p:cNvGrpSpPr/>
            <p:nvPr/>
          </p:nvGrpSpPr>
          <p:grpSpPr>
            <a:xfrm>
              <a:off x="2627313" y="587375"/>
              <a:ext cx="3825875" cy="2014538"/>
              <a:chOff x="2627313" y="587375"/>
              <a:chExt cx="3825875" cy="2014538"/>
            </a:xfrm>
            <a:grpFill/>
          </p:grpSpPr>
          <p:sp>
            <p:nvSpPr>
              <p:cNvPr id="63"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7"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25" name="Litigators You Like Tagline" hidden="1"/>
          <p:cNvGrpSpPr>
            <a:grpSpLocks noChangeAspect="1"/>
          </p:cNvGrpSpPr>
          <p:nvPr/>
        </p:nvGrpSpPr>
        <p:grpSpPr>
          <a:xfrm>
            <a:off x="10131471" y="685800"/>
            <a:ext cx="1377858" cy="1371600"/>
            <a:chOff x="1417638" y="293688"/>
            <a:chExt cx="9437687" cy="9394826"/>
          </a:xfrm>
          <a:solidFill>
            <a:srgbClr val="000000"/>
          </a:solidFill>
        </p:grpSpPr>
        <p:grpSp>
          <p:nvGrpSpPr>
            <p:cNvPr id="126" name="Technology"/>
            <p:cNvGrpSpPr/>
            <p:nvPr/>
          </p:nvGrpSpPr>
          <p:grpSpPr>
            <a:xfrm>
              <a:off x="8102600" y="796926"/>
              <a:ext cx="2752725" cy="7278687"/>
              <a:chOff x="8102600" y="796926"/>
              <a:chExt cx="2752725" cy="7278687"/>
            </a:xfrm>
            <a:grpFill/>
          </p:grpSpPr>
          <p:sp>
            <p:nvSpPr>
              <p:cNvPr id="178"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7" name="SHB.com"/>
            <p:cNvGrpSpPr/>
            <p:nvPr/>
          </p:nvGrpSpPr>
          <p:grpSpPr>
            <a:xfrm>
              <a:off x="3619500" y="8396288"/>
              <a:ext cx="5089525" cy="1292226"/>
              <a:chOff x="3619500" y="8396288"/>
              <a:chExt cx="5089525" cy="1292226"/>
            </a:xfrm>
            <a:grpFill/>
          </p:grpSpPr>
          <p:sp>
            <p:nvSpPr>
              <p:cNvPr id="171"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2"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3"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4"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5"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6"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8" name="Science"/>
            <p:cNvGrpSpPr/>
            <p:nvPr/>
          </p:nvGrpSpPr>
          <p:grpSpPr>
            <a:xfrm>
              <a:off x="2344738" y="293688"/>
              <a:ext cx="4449762" cy="2347913"/>
              <a:chOff x="2344738" y="293688"/>
              <a:chExt cx="4449762" cy="2347913"/>
            </a:xfrm>
            <a:grpFill/>
          </p:grpSpPr>
          <p:sp>
            <p:nvSpPr>
              <p:cNvPr id="164"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0"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9" name="Dividers"/>
            <p:cNvGrpSpPr/>
            <p:nvPr/>
          </p:nvGrpSpPr>
          <p:grpSpPr>
            <a:xfrm>
              <a:off x="1847850" y="477838"/>
              <a:ext cx="7426325" cy="8169275"/>
              <a:chOff x="1847850" y="477838"/>
              <a:chExt cx="7426325" cy="8169275"/>
            </a:xfrm>
            <a:grpFill/>
          </p:grpSpPr>
          <p:sp>
            <p:nvSpPr>
              <p:cNvPr id="160"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30" name="Litigators you like."/>
            <p:cNvGrpSpPr/>
            <p:nvPr/>
          </p:nvGrpSpPr>
          <p:grpSpPr>
            <a:xfrm>
              <a:off x="3387725" y="3987801"/>
              <a:ext cx="5634037" cy="2482850"/>
              <a:chOff x="3387725" y="3987801"/>
              <a:chExt cx="5634037" cy="2482850"/>
            </a:xfrm>
            <a:grpFill/>
          </p:grpSpPr>
          <p:sp>
            <p:nvSpPr>
              <p:cNvPr id="138"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Rectangle 155"/>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31" name="Health"/>
            <p:cNvGrpSpPr/>
            <p:nvPr/>
          </p:nvGrpSpPr>
          <p:grpSpPr>
            <a:xfrm>
              <a:off x="1417638" y="3689351"/>
              <a:ext cx="1554162" cy="4264025"/>
              <a:chOff x="1417638" y="3689351"/>
              <a:chExt cx="1554162" cy="4264025"/>
            </a:xfrm>
            <a:grpFill/>
          </p:grpSpPr>
          <p:sp>
            <p:nvSpPr>
              <p:cNvPr id="132"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88" name="Critical in a Crisis Tagline" hidden="1"/>
          <p:cNvGrpSpPr>
            <a:grpSpLocks noChangeAspect="1"/>
          </p:cNvGrpSpPr>
          <p:nvPr/>
        </p:nvGrpSpPr>
        <p:grpSpPr>
          <a:xfrm>
            <a:off x="10131426" y="685591"/>
            <a:ext cx="1377949" cy="1372017"/>
            <a:chOff x="1760538" y="814388"/>
            <a:chExt cx="7743824" cy="7710488"/>
          </a:xfrm>
          <a:solidFill>
            <a:srgbClr val="000000"/>
          </a:solidFill>
        </p:grpSpPr>
        <p:grpSp>
          <p:nvGrpSpPr>
            <p:cNvPr id="189" name="Critical in a Crisis"/>
            <p:cNvGrpSpPr/>
            <p:nvPr/>
          </p:nvGrpSpPr>
          <p:grpSpPr>
            <a:xfrm>
              <a:off x="3222625" y="2690813"/>
              <a:ext cx="4852988" cy="3875088"/>
              <a:chOff x="3222625" y="2690813"/>
              <a:chExt cx="4852988" cy="3875088"/>
            </a:xfrm>
            <a:grpFill/>
          </p:grpSpPr>
          <p:sp>
            <p:nvSpPr>
              <p:cNvPr id="229"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3"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7"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0" name="SHB.com"/>
            <p:cNvGrpSpPr/>
            <p:nvPr/>
          </p:nvGrpSpPr>
          <p:grpSpPr>
            <a:xfrm>
              <a:off x="3567113" y="7464425"/>
              <a:ext cx="4176712" cy="1060451"/>
              <a:chOff x="3567113" y="7464425"/>
              <a:chExt cx="4176712" cy="1060451"/>
            </a:xfrm>
            <a:grpFill/>
          </p:grpSpPr>
          <p:sp>
            <p:nvSpPr>
              <p:cNvPr id="222"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1" name="Dividers"/>
            <p:cNvGrpSpPr/>
            <p:nvPr/>
          </p:nvGrpSpPr>
          <p:grpSpPr>
            <a:xfrm>
              <a:off x="2116138" y="960438"/>
              <a:ext cx="6089649" cy="6705600"/>
              <a:chOff x="2116138" y="960438"/>
              <a:chExt cx="6089649" cy="6705600"/>
            </a:xfrm>
            <a:grpFill/>
          </p:grpSpPr>
          <p:sp>
            <p:nvSpPr>
              <p:cNvPr id="218"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2" name="Technology"/>
            <p:cNvGrpSpPr/>
            <p:nvPr/>
          </p:nvGrpSpPr>
          <p:grpSpPr>
            <a:xfrm>
              <a:off x="7243763" y="1230313"/>
              <a:ext cx="2260599" cy="5969000"/>
              <a:chOff x="7243763" y="1230313"/>
              <a:chExt cx="2260599" cy="5969000"/>
            </a:xfrm>
            <a:grpFill/>
          </p:grpSpPr>
          <p:sp>
            <p:nvSpPr>
              <p:cNvPr id="208"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5"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3" name="Science"/>
            <p:cNvGrpSpPr/>
            <p:nvPr/>
          </p:nvGrpSpPr>
          <p:grpSpPr>
            <a:xfrm>
              <a:off x="2520950" y="814388"/>
              <a:ext cx="3649662" cy="1927225"/>
              <a:chOff x="2520950" y="814388"/>
              <a:chExt cx="3649662" cy="1927225"/>
            </a:xfrm>
            <a:grpFill/>
          </p:grpSpPr>
          <p:sp>
            <p:nvSpPr>
              <p:cNvPr id="201"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5"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4" name="Health"/>
            <p:cNvGrpSpPr/>
            <p:nvPr/>
          </p:nvGrpSpPr>
          <p:grpSpPr>
            <a:xfrm>
              <a:off x="1760538" y="3600450"/>
              <a:ext cx="1277937" cy="3498851"/>
              <a:chOff x="1760538" y="3600450"/>
              <a:chExt cx="1277937" cy="3498851"/>
            </a:xfrm>
            <a:grpFill/>
          </p:grpSpPr>
          <p:sp>
            <p:nvSpPr>
              <p:cNvPr id="195"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55"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bg1"/>
                </a:solidFill>
                <a:latin typeface="Arial" panose="020B0604020202020204" pitchFamily="34" charset="0"/>
                <a:cs typeface="Arial" panose="020B0604020202020204" pitchFamily="34" charset="0"/>
              </a:defRPr>
            </a:lvl1pPr>
          </a:lstStyle>
          <a:p>
            <a:r>
              <a:rPr lang="en-US" dirty="0" smtClean="0"/>
              <a:t>Contact</a:t>
            </a:r>
            <a:endParaRPr lang="en-US" dirty="0"/>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159D5EC-B74F-445D-B06B-D60AEFE5C446}" type="slidenum">
              <a:rPr lang="en-US" smtClean="0"/>
              <a:pPr/>
              <a:t>‹#›</a:t>
            </a:fld>
            <a:endParaRPr lang="en-US" dirty="0" smtClean="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1189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750"/>
                                        <p:tgtEl>
                                          <p:spTgt spid="125"/>
                                        </p:tgtEl>
                                      </p:cBhvr>
                                    </p:animEffect>
                                  </p:childTnLst>
                                </p:cTn>
                              </p:par>
                              <p:par>
                                <p:cTn id="11" presetID="10"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750"/>
                                        <p:tgtEl>
                                          <p:spTgt spid="18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750"/>
                                        <p:tgtEl>
                                          <p:spTgt spid="51"/>
                                        </p:tgtEl>
                                      </p:cBhvr>
                                    </p:animEffect>
                                    <p:anim calcmode="lin" valueType="num">
                                      <p:cBhvr>
                                        <p:cTn id="17" dur="750" fill="hold"/>
                                        <p:tgtEl>
                                          <p:spTgt spid="51"/>
                                        </p:tgtEl>
                                        <p:attrNameLst>
                                          <p:attrName>ppt_x</p:attrName>
                                        </p:attrNameLst>
                                      </p:cBhvr>
                                      <p:tavLst>
                                        <p:tav tm="0">
                                          <p:val>
                                            <p:strVal val="#ppt_x"/>
                                          </p:val>
                                        </p:tav>
                                        <p:tav tm="100000">
                                          <p:val>
                                            <p:strVal val="#ppt_x"/>
                                          </p:val>
                                        </p:tav>
                                      </p:tavLst>
                                    </p:anim>
                                    <p:anim calcmode="lin" valueType="num">
                                      <p:cBhvr>
                                        <p:cTn id="18" dur="750" fill="hold"/>
                                        <p:tgtEl>
                                          <p:spTgt spid="5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750"/>
                                        <p:tgtEl>
                                          <p:spTgt spid="53"/>
                                        </p:tgtEl>
                                      </p:cBhvr>
                                    </p:animEffect>
                                    <p:anim calcmode="lin" valueType="num">
                                      <p:cBhvr>
                                        <p:cTn id="22" dur="750" fill="hold"/>
                                        <p:tgtEl>
                                          <p:spTgt spid="53"/>
                                        </p:tgtEl>
                                        <p:attrNameLst>
                                          <p:attrName>ppt_x</p:attrName>
                                        </p:attrNameLst>
                                      </p:cBhvr>
                                      <p:tavLst>
                                        <p:tav tm="0">
                                          <p:val>
                                            <p:strVal val="#ppt_x"/>
                                          </p:val>
                                        </p:tav>
                                        <p:tav tm="100000">
                                          <p:val>
                                            <p:strVal val="#ppt_x"/>
                                          </p:val>
                                        </p:tav>
                                      </p:tavLst>
                                    </p:anim>
                                    <p:anim calcmode="lin" valueType="num">
                                      <p:cBhvr>
                                        <p:cTn id="23" dur="750" fill="hold"/>
                                        <p:tgtEl>
                                          <p:spTgt spid="5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2">
                                            <p:txEl>
                                              <p:pRg st="0" end="0"/>
                                            </p:txEl>
                                          </p:spTgt>
                                        </p:tgtEl>
                                        <p:attrNameLst>
                                          <p:attrName>style.visibility</p:attrName>
                                        </p:attrNameLst>
                                      </p:cBhvr>
                                      <p:to>
                                        <p:strVal val="visible"/>
                                      </p:to>
                                    </p:set>
                                    <p:animEffect transition="in" filter="fade">
                                      <p:cBhvr>
                                        <p:cTn id="26" dur="750"/>
                                        <p:tgtEl>
                                          <p:spTgt spid="52">
                                            <p:txEl>
                                              <p:pRg st="0" end="0"/>
                                            </p:txEl>
                                          </p:spTgt>
                                        </p:tgtEl>
                                      </p:cBhvr>
                                    </p:animEffect>
                                    <p:anim calcmode="lin" valueType="num">
                                      <p:cBhvr>
                                        <p:cTn id="27" dur="75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p:tmplLst>
          <p:tmpl>
            <p:tnLst>
              <p:par>
                <p:cTn presetID="42"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anim calcmode="lin" valueType="num">
                      <p:cBhvr>
                        <p:cTn dur="750" fill="hold"/>
                        <p:tgtEl>
                          <p:spTgt spid="53"/>
                        </p:tgtEl>
                        <p:attrNameLst>
                          <p:attrName>ppt_x</p:attrName>
                        </p:attrNameLst>
                      </p:cBhvr>
                      <p:tavLst>
                        <p:tav tm="0">
                          <p:val>
                            <p:strVal val="#ppt_x"/>
                          </p:val>
                        </p:tav>
                        <p:tav tm="100000">
                          <p:val>
                            <p:strVal val="#ppt_x"/>
                          </p:val>
                        </p:tav>
                      </p:tavLst>
                    </p:anim>
                    <p:anim calcmode="lin" valueType="num">
                      <p:cBhvr>
                        <p:cTn dur="750" fill="hold"/>
                        <p:tgtEl>
                          <p:spTgt spid="53"/>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anim calcmode="lin" valueType="num">
                      <p:cBhvr>
                        <p:cTn dur="750" fill="hold"/>
                        <p:tgtEl>
                          <p:spTgt spid="52"/>
                        </p:tgtEl>
                        <p:attrNameLst>
                          <p:attrName>ppt_x</p:attrName>
                        </p:attrNameLst>
                      </p:cBhvr>
                      <p:tavLst>
                        <p:tav tm="0">
                          <p:val>
                            <p:strVal val="#ppt_x"/>
                          </p:val>
                        </p:tav>
                        <p:tav tm="100000">
                          <p:val>
                            <p:strVal val="#ppt_x"/>
                          </p:val>
                        </p:tav>
                      </p:tavLst>
                    </p:anim>
                    <p:anim calcmode="lin" valueType="num">
                      <p:cBhvr>
                        <p:cTn dur="750" fill="hold"/>
                        <p:tgtEl>
                          <p:spTgt spid="52"/>
                        </p:tgtEl>
                        <p:attrNameLst>
                          <p:attrName>ppt_y</p:attrName>
                        </p:attrNameLst>
                      </p:cBhvr>
                      <p:tavLst>
                        <p:tav tm="0">
                          <p:val>
                            <p:strVal val="#ppt_y+.1"/>
                          </p:val>
                        </p:tav>
                        <p:tav tm="100000">
                          <p:val>
                            <p:strVal val="#ppt_y"/>
                          </p:val>
                        </p:tav>
                      </p:tavLst>
                    </p:anim>
                  </p:childTnLst>
                </p:cTn>
              </p:par>
            </p:tnLst>
          </p:tmpl>
        </p:tmplLst>
      </p:bldP>
      <p:bldP spid="51" grpId="0" animBg="1"/>
    </p:bldLst>
  </p:timing>
  <p:extLst mod="1">
    <p:ext uri="{DCECCB84-F9BA-43D5-87BE-67443E8EF086}">
      <p15:sldGuideLst xmlns:p15="http://schemas.microsoft.com/office/powerpoint/2012/main">
        <p15:guide id="1" pos="1728"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acts (2)">
    <p:spTree>
      <p:nvGrpSpPr>
        <p:cNvPr id="1" name=""/>
        <p:cNvGrpSpPr/>
        <p:nvPr/>
      </p:nvGrpSpPr>
      <p:grpSpPr>
        <a:xfrm>
          <a:off x="0" y="0"/>
          <a:ext cx="0" cy="0"/>
          <a:chOff x="0" y="0"/>
          <a:chExt cx="0" cy="0"/>
        </a:xfrm>
      </p:grpSpPr>
      <p:sp>
        <p:nvSpPr>
          <p:cNvPr id="54" name="White Background"/>
          <p:cNvSpPr/>
          <p:nvPr/>
        </p:nvSpPr>
        <p:spPr>
          <a:xfrm>
            <a:off x="2743200" y="0"/>
            <a:ext cx="9448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act Info (2)"/>
          <p:cNvSpPr>
            <a:spLocks noGrp="1"/>
          </p:cNvSpPr>
          <p:nvPr>
            <p:ph type="body" sz="quarter" idx="20" hasCustomPrompt="1"/>
          </p:nvPr>
        </p:nvSpPr>
        <p:spPr>
          <a:xfrm>
            <a:off x="4021880" y="4703346"/>
            <a:ext cx="3703637" cy="914399"/>
          </a:xfrm>
        </p:spPr>
        <p:txBody>
          <a:bodyPr tIns="0" rIns="0" bIns="0" anchor="t"/>
          <a:lstStyle>
            <a:lvl1pPr marL="0" indent="0" algn="l">
              <a:lnSpc>
                <a:spcPct val="100000"/>
              </a:lnSpc>
              <a:spcBef>
                <a:spcPts val="0"/>
              </a:spcBef>
              <a:buNone/>
              <a:defRPr sz="20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62" name="Contact Name (2)"/>
          <p:cNvSpPr>
            <a:spLocks noGrp="1"/>
          </p:cNvSpPr>
          <p:nvPr>
            <p:ph type="body" sz="quarter" idx="19" hasCustomPrompt="1"/>
          </p:nvPr>
        </p:nvSpPr>
        <p:spPr>
          <a:xfrm>
            <a:off x="4021880" y="3869708"/>
            <a:ext cx="3703637" cy="763173"/>
          </a:xfrm>
        </p:spPr>
        <p:txBody>
          <a:bodyPr tIns="0" rIns="0" bIns="0" anchor="b"/>
          <a:lstStyle>
            <a:lvl1pPr marL="0" indent="0" algn="l">
              <a:spcBef>
                <a:spcPts val="0"/>
              </a:spcBef>
              <a:buNone/>
              <a:defRPr sz="28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61" name="Contact Picture (2)"/>
          <p:cNvSpPr>
            <a:spLocks noGrp="1" noChangeAspect="1"/>
          </p:cNvSpPr>
          <p:nvPr>
            <p:ph type="pic" sz="quarter" idx="18"/>
          </p:nvPr>
        </p:nvSpPr>
        <p:spPr>
          <a:xfrm>
            <a:off x="1822615" y="3840315"/>
            <a:ext cx="1830248" cy="18288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53" name="Contact Info (1)"/>
          <p:cNvSpPr>
            <a:spLocks noGrp="1"/>
          </p:cNvSpPr>
          <p:nvPr>
            <p:ph type="body" sz="quarter" idx="17" hasCustomPrompt="1"/>
          </p:nvPr>
        </p:nvSpPr>
        <p:spPr>
          <a:xfrm>
            <a:off x="4021880" y="2174127"/>
            <a:ext cx="3703637" cy="914399"/>
          </a:xfrm>
        </p:spPr>
        <p:txBody>
          <a:bodyPr tIns="0" rIns="0" bIns="0" anchor="t"/>
          <a:lstStyle>
            <a:lvl1pPr marL="0" indent="0" algn="l">
              <a:lnSpc>
                <a:spcPct val="100000"/>
              </a:lnSpc>
              <a:spcBef>
                <a:spcPts val="0"/>
              </a:spcBef>
              <a:buNone/>
              <a:defRPr sz="20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52" name="Contact Name (1)"/>
          <p:cNvSpPr>
            <a:spLocks noGrp="1"/>
          </p:cNvSpPr>
          <p:nvPr>
            <p:ph type="body" sz="quarter" idx="16" hasCustomPrompt="1"/>
          </p:nvPr>
        </p:nvSpPr>
        <p:spPr>
          <a:xfrm>
            <a:off x="4021880" y="1340489"/>
            <a:ext cx="3703637" cy="763173"/>
          </a:xfrm>
        </p:spPr>
        <p:txBody>
          <a:bodyPr tIns="0" rIns="0" bIns="0" anchor="b"/>
          <a:lstStyle>
            <a:lvl1pPr marL="0" indent="0" algn="l">
              <a:spcBef>
                <a:spcPts val="0"/>
              </a:spcBef>
              <a:buNone/>
              <a:defRPr sz="28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51" name="Contact Picture (1)"/>
          <p:cNvSpPr>
            <a:spLocks noGrp="1" noChangeAspect="1"/>
          </p:cNvSpPr>
          <p:nvPr>
            <p:ph type="pic" sz="quarter" idx="15"/>
          </p:nvPr>
        </p:nvSpPr>
        <p:spPr>
          <a:xfrm>
            <a:off x="1822615" y="1311096"/>
            <a:ext cx="1830248" cy="18288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grpSp>
        <p:nvGrpSpPr>
          <p:cNvPr id="101" name="Legal Sense of Science Tagline" hidden="1"/>
          <p:cNvGrpSpPr>
            <a:grpSpLocks noChangeAspect="1"/>
          </p:cNvGrpSpPr>
          <p:nvPr/>
        </p:nvGrpSpPr>
        <p:grpSpPr>
          <a:xfrm>
            <a:off x="10131769" y="685800"/>
            <a:ext cx="1377262" cy="1371600"/>
            <a:chOff x="1835150" y="587375"/>
            <a:chExt cx="8108950" cy="8075613"/>
          </a:xfrm>
          <a:solidFill>
            <a:srgbClr val="000000"/>
          </a:solidFill>
        </p:grpSpPr>
        <p:grpSp>
          <p:nvGrpSpPr>
            <p:cNvPr id="102" name="Technology"/>
            <p:cNvGrpSpPr/>
            <p:nvPr/>
          </p:nvGrpSpPr>
          <p:grpSpPr>
            <a:xfrm>
              <a:off x="7573963" y="1020763"/>
              <a:ext cx="2370137" cy="6256337"/>
              <a:chOff x="7573963" y="1020763"/>
              <a:chExt cx="2370137" cy="6256337"/>
            </a:xfrm>
            <a:grpFill/>
          </p:grpSpPr>
          <p:sp>
            <p:nvSpPr>
              <p:cNvPr id="160"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1"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8"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3" name="SHB.com"/>
            <p:cNvGrpSpPr/>
            <p:nvPr/>
          </p:nvGrpSpPr>
          <p:grpSpPr>
            <a:xfrm>
              <a:off x="3725863" y="7548563"/>
              <a:ext cx="4375150" cy="1114425"/>
              <a:chOff x="3725863" y="7548563"/>
              <a:chExt cx="4375150" cy="1114425"/>
            </a:xfrm>
            <a:grpFill/>
          </p:grpSpPr>
          <p:sp>
            <p:nvSpPr>
              <p:cNvPr id="153"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7"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4" name="We make legal sense of science."/>
            <p:cNvGrpSpPr/>
            <p:nvPr/>
          </p:nvGrpSpPr>
          <p:grpSpPr>
            <a:xfrm>
              <a:off x="3117850" y="3006725"/>
              <a:ext cx="5618163" cy="2971800"/>
              <a:chOff x="3117850" y="3006725"/>
              <a:chExt cx="5618163" cy="2971800"/>
            </a:xfrm>
            <a:grpFill/>
          </p:grpSpPr>
          <p:sp>
            <p:nvSpPr>
              <p:cNvPr id="125"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6"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7"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8"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9"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5"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5" name="Health"/>
            <p:cNvGrpSpPr/>
            <p:nvPr/>
          </p:nvGrpSpPr>
          <p:grpSpPr>
            <a:xfrm>
              <a:off x="1835150" y="3502025"/>
              <a:ext cx="1335088" cy="3671888"/>
              <a:chOff x="1835150" y="3502025"/>
              <a:chExt cx="1335088" cy="3671888"/>
            </a:xfrm>
            <a:grpFill/>
          </p:grpSpPr>
          <p:sp>
            <p:nvSpPr>
              <p:cNvPr id="119"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2"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3"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4"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6" name="Dividers"/>
            <p:cNvGrpSpPr/>
            <p:nvPr/>
          </p:nvGrpSpPr>
          <p:grpSpPr>
            <a:xfrm>
              <a:off x="2205038" y="742950"/>
              <a:ext cx="6381750" cy="7024688"/>
              <a:chOff x="2205038" y="742950"/>
              <a:chExt cx="6381750" cy="7024688"/>
            </a:xfrm>
            <a:grpFill/>
          </p:grpSpPr>
          <p:sp>
            <p:nvSpPr>
              <p:cNvPr id="115"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07" name="Science"/>
            <p:cNvGrpSpPr/>
            <p:nvPr/>
          </p:nvGrpSpPr>
          <p:grpSpPr>
            <a:xfrm>
              <a:off x="2627313" y="587375"/>
              <a:ext cx="3825875" cy="2014538"/>
              <a:chOff x="2627313" y="587375"/>
              <a:chExt cx="3825875" cy="2014538"/>
            </a:xfrm>
            <a:grpFill/>
          </p:grpSpPr>
          <p:sp>
            <p:nvSpPr>
              <p:cNvPr id="108"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2"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70" name="Litigators You Like Tagline" hidden="1"/>
          <p:cNvGrpSpPr>
            <a:grpSpLocks noChangeAspect="1"/>
          </p:cNvGrpSpPr>
          <p:nvPr/>
        </p:nvGrpSpPr>
        <p:grpSpPr>
          <a:xfrm>
            <a:off x="10131471" y="685800"/>
            <a:ext cx="1377858" cy="1371600"/>
            <a:chOff x="1417638" y="293688"/>
            <a:chExt cx="9437687" cy="9394826"/>
          </a:xfrm>
          <a:solidFill>
            <a:srgbClr val="000000"/>
          </a:solidFill>
        </p:grpSpPr>
        <p:grpSp>
          <p:nvGrpSpPr>
            <p:cNvPr id="171" name="Technology"/>
            <p:cNvGrpSpPr/>
            <p:nvPr/>
          </p:nvGrpSpPr>
          <p:grpSpPr>
            <a:xfrm>
              <a:off x="8102600" y="796926"/>
              <a:ext cx="2752725" cy="7278687"/>
              <a:chOff x="8102600" y="796926"/>
              <a:chExt cx="2752725" cy="7278687"/>
            </a:xfrm>
            <a:grpFill/>
          </p:grpSpPr>
          <p:sp>
            <p:nvSpPr>
              <p:cNvPr id="223"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6"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2" name="SHB.com"/>
            <p:cNvGrpSpPr/>
            <p:nvPr/>
          </p:nvGrpSpPr>
          <p:grpSpPr>
            <a:xfrm>
              <a:off x="3619500" y="8396288"/>
              <a:ext cx="5089525" cy="1292226"/>
              <a:chOff x="3619500" y="8396288"/>
              <a:chExt cx="5089525" cy="1292226"/>
            </a:xfrm>
            <a:grpFill/>
          </p:grpSpPr>
          <p:sp>
            <p:nvSpPr>
              <p:cNvPr id="216"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9"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3" name="Science"/>
            <p:cNvGrpSpPr/>
            <p:nvPr/>
          </p:nvGrpSpPr>
          <p:grpSpPr>
            <a:xfrm>
              <a:off x="2344738" y="293688"/>
              <a:ext cx="4449762" cy="2347913"/>
              <a:chOff x="2344738" y="293688"/>
              <a:chExt cx="4449762" cy="2347913"/>
            </a:xfrm>
            <a:grpFill/>
          </p:grpSpPr>
          <p:sp>
            <p:nvSpPr>
              <p:cNvPr id="209"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5"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4" name="Dividers"/>
            <p:cNvGrpSpPr/>
            <p:nvPr/>
          </p:nvGrpSpPr>
          <p:grpSpPr>
            <a:xfrm>
              <a:off x="1847850" y="477838"/>
              <a:ext cx="7426325" cy="8169275"/>
              <a:chOff x="1847850" y="477838"/>
              <a:chExt cx="7426325" cy="8169275"/>
            </a:xfrm>
            <a:grpFill/>
          </p:grpSpPr>
          <p:sp>
            <p:nvSpPr>
              <p:cNvPr id="205"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5" name="Litigators you like."/>
            <p:cNvGrpSpPr/>
            <p:nvPr/>
          </p:nvGrpSpPr>
          <p:grpSpPr>
            <a:xfrm>
              <a:off x="3387725" y="3987801"/>
              <a:ext cx="5634037" cy="2482850"/>
              <a:chOff x="3387725" y="3987801"/>
              <a:chExt cx="5634037" cy="2482850"/>
            </a:xfrm>
            <a:grpFill/>
          </p:grpSpPr>
          <p:sp>
            <p:nvSpPr>
              <p:cNvPr id="183"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5"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6"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7"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8"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9"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0"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1"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2"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8"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Rectangle 200"/>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76" name="Health"/>
            <p:cNvGrpSpPr/>
            <p:nvPr/>
          </p:nvGrpSpPr>
          <p:grpSpPr>
            <a:xfrm>
              <a:off x="1417638" y="3689351"/>
              <a:ext cx="1554162" cy="4264025"/>
              <a:chOff x="1417638" y="3689351"/>
              <a:chExt cx="1554162" cy="4264025"/>
            </a:xfrm>
            <a:grpFill/>
          </p:grpSpPr>
          <p:sp>
            <p:nvSpPr>
              <p:cNvPr id="177"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233" name="Critical in a Crisis Tagline" hidden="1"/>
          <p:cNvGrpSpPr>
            <a:grpSpLocks noChangeAspect="1"/>
          </p:cNvGrpSpPr>
          <p:nvPr/>
        </p:nvGrpSpPr>
        <p:grpSpPr>
          <a:xfrm>
            <a:off x="10131426" y="685591"/>
            <a:ext cx="1377949" cy="1372017"/>
            <a:chOff x="1760538" y="814388"/>
            <a:chExt cx="7743824" cy="7710488"/>
          </a:xfrm>
          <a:solidFill>
            <a:srgbClr val="000000"/>
          </a:solidFill>
        </p:grpSpPr>
        <p:grpSp>
          <p:nvGrpSpPr>
            <p:cNvPr id="234" name="Critical in a Crisis"/>
            <p:cNvGrpSpPr/>
            <p:nvPr/>
          </p:nvGrpSpPr>
          <p:grpSpPr>
            <a:xfrm>
              <a:off x="3222625" y="2690813"/>
              <a:ext cx="4852988" cy="3875088"/>
              <a:chOff x="3222625" y="2690813"/>
              <a:chExt cx="4852988" cy="3875088"/>
            </a:xfrm>
            <a:grpFill/>
          </p:grpSpPr>
          <p:sp>
            <p:nvSpPr>
              <p:cNvPr id="274"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5"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2"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9"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2"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5"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9"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6"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9"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0"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1"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2"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3"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4"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5"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16"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5" name="SHB.com"/>
            <p:cNvGrpSpPr/>
            <p:nvPr/>
          </p:nvGrpSpPr>
          <p:grpSpPr>
            <a:xfrm>
              <a:off x="3567113" y="7464425"/>
              <a:ext cx="4176712" cy="1060451"/>
              <a:chOff x="3567113" y="7464425"/>
              <a:chExt cx="4176712" cy="1060451"/>
            </a:xfrm>
            <a:grpFill/>
          </p:grpSpPr>
          <p:sp>
            <p:nvSpPr>
              <p:cNvPr id="267"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9"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0"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1"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2"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3"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6" name="Dividers"/>
            <p:cNvGrpSpPr/>
            <p:nvPr/>
          </p:nvGrpSpPr>
          <p:grpSpPr>
            <a:xfrm>
              <a:off x="2116138" y="960438"/>
              <a:ext cx="6089649" cy="6705600"/>
              <a:chOff x="2116138" y="960438"/>
              <a:chExt cx="6089649" cy="6705600"/>
            </a:xfrm>
            <a:grpFill/>
          </p:grpSpPr>
          <p:sp>
            <p:nvSpPr>
              <p:cNvPr id="263"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7" name="Technology"/>
            <p:cNvGrpSpPr/>
            <p:nvPr/>
          </p:nvGrpSpPr>
          <p:grpSpPr>
            <a:xfrm>
              <a:off x="7243763" y="1230313"/>
              <a:ext cx="2260599" cy="5969000"/>
              <a:chOff x="7243763" y="1230313"/>
              <a:chExt cx="2260599" cy="5969000"/>
            </a:xfrm>
            <a:grpFill/>
          </p:grpSpPr>
          <p:sp>
            <p:nvSpPr>
              <p:cNvPr id="253"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8" name="Science"/>
            <p:cNvGrpSpPr/>
            <p:nvPr/>
          </p:nvGrpSpPr>
          <p:grpSpPr>
            <a:xfrm>
              <a:off x="2520950" y="814388"/>
              <a:ext cx="3649662" cy="1927225"/>
              <a:chOff x="2520950" y="814388"/>
              <a:chExt cx="3649662" cy="1927225"/>
            </a:xfrm>
            <a:grpFill/>
          </p:grpSpPr>
          <p:sp>
            <p:nvSpPr>
              <p:cNvPr id="246"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39" name="Health"/>
            <p:cNvGrpSpPr/>
            <p:nvPr/>
          </p:nvGrpSpPr>
          <p:grpSpPr>
            <a:xfrm>
              <a:off x="1760538" y="3600450"/>
              <a:ext cx="1277937" cy="3498851"/>
              <a:chOff x="1760538" y="3600450"/>
              <a:chExt cx="1277937" cy="3498851"/>
            </a:xfrm>
            <a:grpFill/>
          </p:grpSpPr>
          <p:sp>
            <p:nvSpPr>
              <p:cNvPr id="240"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57" name="HST Tagline"/>
          <p:cNvGrpSpPr>
            <a:grpSpLocks noChangeAspect="1"/>
          </p:cNvGrpSpPr>
          <p:nvPr/>
        </p:nvGrpSpPr>
        <p:grpSpPr>
          <a:xfrm>
            <a:off x="10130965" y="685800"/>
            <a:ext cx="1378869" cy="1371600"/>
            <a:chOff x="1052513" y="306388"/>
            <a:chExt cx="9336087" cy="9286875"/>
          </a:xfrm>
          <a:solidFill>
            <a:srgbClr val="000000"/>
          </a:solidFill>
        </p:grpSpPr>
        <p:grpSp>
          <p:nvGrpSpPr>
            <p:cNvPr id="58" name="Technology"/>
            <p:cNvGrpSpPr/>
            <p:nvPr/>
          </p:nvGrpSpPr>
          <p:grpSpPr>
            <a:xfrm>
              <a:off x="7664450" y="803276"/>
              <a:ext cx="2724150" cy="7192963"/>
              <a:chOff x="7664450" y="803276"/>
              <a:chExt cx="2724150" cy="7192963"/>
            </a:xfrm>
            <a:grpFill/>
          </p:grpSpPr>
          <p:sp>
            <p:nvSpPr>
              <p:cNvPr id="91"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0" name="SHB.com"/>
            <p:cNvGrpSpPr/>
            <p:nvPr/>
          </p:nvGrpSpPr>
          <p:grpSpPr>
            <a:xfrm>
              <a:off x="3232150" y="8308976"/>
              <a:ext cx="5032375" cy="1284287"/>
              <a:chOff x="3232150" y="8308976"/>
              <a:chExt cx="5032375" cy="1284287"/>
            </a:xfrm>
            <a:grpFill/>
          </p:grpSpPr>
          <p:sp>
            <p:nvSpPr>
              <p:cNvPr id="84"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4" name="Dividers"/>
            <p:cNvGrpSpPr/>
            <p:nvPr/>
          </p:nvGrpSpPr>
          <p:grpSpPr>
            <a:xfrm>
              <a:off x="1489075" y="482601"/>
              <a:ext cx="7332663" cy="8077200"/>
              <a:chOff x="1489075" y="482601"/>
              <a:chExt cx="7332663" cy="8077200"/>
            </a:xfrm>
            <a:grpFill/>
          </p:grpSpPr>
          <p:sp>
            <p:nvSpPr>
              <p:cNvPr id="80" name="Freeform 232"/>
              <p:cNvSpPr>
                <a:spLocks/>
              </p:cNvSpPr>
              <p:nvPr/>
            </p:nvSpPr>
            <p:spPr bwMode="auto">
              <a:xfrm>
                <a:off x="6819900" y="482601"/>
                <a:ext cx="395287" cy="877888"/>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245"/>
              <p:cNvSpPr>
                <a:spLocks/>
              </p:cNvSpPr>
              <p:nvPr/>
            </p:nvSpPr>
            <p:spPr bwMode="auto">
              <a:xfrm>
                <a:off x="2563813" y="7778751"/>
                <a:ext cx="688975" cy="733425"/>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Freeform 252"/>
              <p:cNvSpPr>
                <a:spLocks/>
              </p:cNvSpPr>
              <p:nvPr/>
            </p:nvSpPr>
            <p:spPr bwMode="auto">
              <a:xfrm>
                <a:off x="8154988" y="7812088"/>
                <a:ext cx="666750" cy="747713"/>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Freeform 258"/>
              <p:cNvSpPr>
                <a:spLocks/>
              </p:cNvSpPr>
              <p:nvPr/>
            </p:nvSpPr>
            <p:spPr bwMode="auto">
              <a:xfrm>
                <a:off x="1489075" y="2835276"/>
                <a:ext cx="836612" cy="509588"/>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5" name="Health"/>
            <p:cNvGrpSpPr/>
            <p:nvPr/>
          </p:nvGrpSpPr>
          <p:grpSpPr>
            <a:xfrm>
              <a:off x="1052513" y="3657601"/>
              <a:ext cx="1539875" cy="4216400"/>
              <a:chOff x="1052513" y="3657601"/>
              <a:chExt cx="1539875" cy="4216400"/>
            </a:xfrm>
            <a:grpFill/>
          </p:grpSpPr>
          <p:sp>
            <p:nvSpPr>
              <p:cNvPr id="74"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7"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66" name="Science"/>
            <p:cNvGrpSpPr/>
            <p:nvPr/>
          </p:nvGrpSpPr>
          <p:grpSpPr>
            <a:xfrm>
              <a:off x="1971675" y="306388"/>
              <a:ext cx="4398962" cy="2317750"/>
              <a:chOff x="1971675" y="306388"/>
              <a:chExt cx="4398962" cy="2317750"/>
            </a:xfrm>
            <a:grpFill/>
          </p:grpSpPr>
          <p:sp>
            <p:nvSpPr>
              <p:cNvPr id="67"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1"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46" name="Shook Logo"/>
          <p:cNvGrpSpPr>
            <a:grpSpLocks noChangeAspect="1"/>
          </p:cNvGrpSpPr>
          <p:nvPr/>
        </p:nvGrpSpPr>
        <p:grpSpPr>
          <a:xfrm>
            <a:off x="9762810" y="5474667"/>
            <a:ext cx="1743390" cy="706443"/>
            <a:chOff x="122238" y="-4852988"/>
            <a:chExt cx="9990138" cy="4048125"/>
          </a:xfrm>
          <a:solidFill>
            <a:srgbClr val="000000"/>
          </a:solidFill>
        </p:grpSpPr>
        <p:sp>
          <p:nvSpPr>
            <p:cNvPr id="47" name="Freeform 46"/>
            <p:cNvSpPr>
              <a:spLocks noEditPoints="1"/>
            </p:cNvSpPr>
            <p:nvPr/>
          </p:nvSpPr>
          <p:spPr bwMode="auto">
            <a:xfrm>
              <a:off x="1744663" y="-3759201"/>
              <a:ext cx="6684963" cy="1069975"/>
            </a:xfrm>
            <a:custGeom>
              <a:avLst/>
              <a:gdLst>
                <a:gd name="T0" fmla="*/ 33 w 552"/>
                <a:gd name="T1" fmla="*/ 0 h 88"/>
                <a:gd name="T2" fmla="*/ 5 w 552"/>
                <a:gd name="T3" fmla="*/ 14 h 88"/>
                <a:gd name="T4" fmla="*/ 13 w 552"/>
                <a:gd name="T5" fmla="*/ 44 h 88"/>
                <a:gd name="T6" fmla="*/ 39 w 552"/>
                <a:gd name="T7" fmla="*/ 56 h 88"/>
                <a:gd name="T8" fmla="*/ 37 w 552"/>
                <a:gd name="T9" fmla="*/ 72 h 88"/>
                <a:gd name="T10" fmla="*/ 18 w 552"/>
                <a:gd name="T11" fmla="*/ 72 h 88"/>
                <a:gd name="T12" fmla="*/ 12 w 552"/>
                <a:gd name="T13" fmla="*/ 85 h 88"/>
                <a:gd name="T14" fmla="*/ 48 w 552"/>
                <a:gd name="T15" fmla="*/ 81 h 88"/>
                <a:gd name="T16" fmla="*/ 55 w 552"/>
                <a:gd name="T17" fmla="*/ 49 h 88"/>
                <a:gd name="T18" fmla="*/ 28 w 552"/>
                <a:gd name="T19" fmla="*/ 35 h 88"/>
                <a:gd name="T20" fmla="*/ 19 w 552"/>
                <a:gd name="T21" fmla="*/ 20 h 88"/>
                <a:gd name="T22" fmla="*/ 32 w 552"/>
                <a:gd name="T23" fmla="*/ 14 h 88"/>
                <a:gd name="T24" fmla="*/ 57 w 552"/>
                <a:gd name="T25" fmla="*/ 9 h 88"/>
                <a:gd name="T26" fmla="*/ 123 w 552"/>
                <a:gd name="T27" fmla="*/ 49 h 88"/>
                <a:gd name="T28" fmla="*/ 177 w 552"/>
                <a:gd name="T29" fmla="*/ 86 h 88"/>
                <a:gd name="T30" fmla="*/ 162 w 552"/>
                <a:gd name="T31" fmla="*/ 36 h 88"/>
                <a:gd name="T32" fmla="*/ 108 w 552"/>
                <a:gd name="T33" fmla="*/ 2 h 88"/>
                <a:gd name="T34" fmla="*/ 238 w 552"/>
                <a:gd name="T35" fmla="*/ 76 h 88"/>
                <a:gd name="T36" fmla="*/ 288 w 552"/>
                <a:gd name="T37" fmla="*/ 84 h 88"/>
                <a:gd name="T38" fmla="*/ 314 w 552"/>
                <a:gd name="T39" fmla="*/ 44 h 88"/>
                <a:gd name="T40" fmla="*/ 288 w 552"/>
                <a:gd name="T41" fmla="*/ 3 h 88"/>
                <a:gd name="T42" fmla="*/ 238 w 552"/>
                <a:gd name="T43" fmla="*/ 12 h 88"/>
                <a:gd name="T44" fmla="*/ 229 w 552"/>
                <a:gd name="T45" fmla="*/ 62 h 88"/>
                <a:gd name="T46" fmla="*/ 258 w 552"/>
                <a:gd name="T47" fmla="*/ 16 h 88"/>
                <a:gd name="T48" fmla="*/ 291 w 552"/>
                <a:gd name="T49" fmla="*/ 22 h 88"/>
                <a:gd name="T50" fmla="*/ 297 w 552"/>
                <a:gd name="T51" fmla="*/ 56 h 88"/>
                <a:gd name="T52" fmla="*/ 270 w 552"/>
                <a:gd name="T53" fmla="*/ 74 h 88"/>
                <a:gd name="T54" fmla="*/ 244 w 552"/>
                <a:gd name="T55" fmla="*/ 56 h 88"/>
                <a:gd name="T56" fmla="*/ 350 w 552"/>
                <a:gd name="T57" fmla="*/ 62 h 88"/>
                <a:gd name="T58" fmla="*/ 390 w 552"/>
                <a:gd name="T59" fmla="*/ 88 h 88"/>
                <a:gd name="T60" fmla="*/ 431 w 552"/>
                <a:gd name="T61" fmla="*/ 62 h 88"/>
                <a:gd name="T62" fmla="*/ 422 w 552"/>
                <a:gd name="T63" fmla="*/ 12 h 88"/>
                <a:gd name="T64" fmla="*/ 373 w 552"/>
                <a:gd name="T65" fmla="*/ 3 h 88"/>
                <a:gd name="T66" fmla="*/ 346 w 552"/>
                <a:gd name="T67" fmla="*/ 44 h 88"/>
                <a:gd name="T68" fmla="*/ 370 w 552"/>
                <a:gd name="T69" fmla="*/ 22 h 88"/>
                <a:gd name="T70" fmla="*/ 402 w 552"/>
                <a:gd name="T71" fmla="*/ 16 h 88"/>
                <a:gd name="T72" fmla="*/ 419 w 552"/>
                <a:gd name="T73" fmla="*/ 43 h 88"/>
                <a:gd name="T74" fmla="*/ 402 w 552"/>
                <a:gd name="T75" fmla="*/ 72 h 88"/>
                <a:gd name="T76" fmla="*/ 370 w 552"/>
                <a:gd name="T77" fmla="*/ 66 h 88"/>
                <a:gd name="T78" fmla="*/ 364 w 552"/>
                <a:gd name="T79" fmla="*/ 32 h 88"/>
                <a:gd name="T80" fmla="*/ 494 w 552"/>
                <a:gd name="T81" fmla="*/ 45 h 88"/>
                <a:gd name="T82" fmla="*/ 552 w 552"/>
                <a:gd name="T83" fmla="*/ 86 h 88"/>
                <a:gd name="T84" fmla="*/ 529 w 552"/>
                <a:gd name="T85" fmla="*/ 2 h 88"/>
                <a:gd name="T86" fmla="*/ 494 w 552"/>
                <a:gd name="T8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 h="88">
                  <a:moveTo>
                    <a:pt x="57" y="9"/>
                  </a:moveTo>
                  <a:cubicBezTo>
                    <a:pt x="54" y="6"/>
                    <a:pt x="50" y="4"/>
                    <a:pt x="46" y="2"/>
                  </a:cubicBezTo>
                  <a:cubicBezTo>
                    <a:pt x="42" y="1"/>
                    <a:pt x="38" y="0"/>
                    <a:pt x="33" y="0"/>
                  </a:cubicBezTo>
                  <a:cubicBezTo>
                    <a:pt x="29" y="0"/>
                    <a:pt x="26" y="1"/>
                    <a:pt x="22" y="2"/>
                  </a:cubicBezTo>
                  <a:cubicBezTo>
                    <a:pt x="18" y="3"/>
                    <a:pt x="15" y="4"/>
                    <a:pt x="12" y="7"/>
                  </a:cubicBezTo>
                  <a:cubicBezTo>
                    <a:pt x="9" y="9"/>
                    <a:pt x="7" y="11"/>
                    <a:pt x="5" y="14"/>
                  </a:cubicBezTo>
                  <a:cubicBezTo>
                    <a:pt x="3" y="17"/>
                    <a:pt x="3" y="21"/>
                    <a:pt x="3" y="26"/>
                  </a:cubicBezTo>
                  <a:cubicBezTo>
                    <a:pt x="3" y="30"/>
                    <a:pt x="4" y="34"/>
                    <a:pt x="5" y="37"/>
                  </a:cubicBezTo>
                  <a:cubicBezTo>
                    <a:pt x="7" y="40"/>
                    <a:pt x="10" y="43"/>
                    <a:pt x="13" y="44"/>
                  </a:cubicBezTo>
                  <a:cubicBezTo>
                    <a:pt x="16" y="46"/>
                    <a:pt x="19" y="48"/>
                    <a:pt x="22" y="49"/>
                  </a:cubicBezTo>
                  <a:cubicBezTo>
                    <a:pt x="26" y="50"/>
                    <a:pt x="29" y="51"/>
                    <a:pt x="32" y="52"/>
                  </a:cubicBezTo>
                  <a:cubicBezTo>
                    <a:pt x="35" y="53"/>
                    <a:pt x="37" y="54"/>
                    <a:pt x="39" y="56"/>
                  </a:cubicBezTo>
                  <a:cubicBezTo>
                    <a:pt x="41" y="58"/>
                    <a:pt x="42" y="60"/>
                    <a:pt x="42" y="63"/>
                  </a:cubicBezTo>
                  <a:cubicBezTo>
                    <a:pt x="42" y="65"/>
                    <a:pt x="42" y="67"/>
                    <a:pt x="41" y="68"/>
                  </a:cubicBezTo>
                  <a:cubicBezTo>
                    <a:pt x="40" y="69"/>
                    <a:pt x="39" y="71"/>
                    <a:pt x="37" y="72"/>
                  </a:cubicBezTo>
                  <a:cubicBezTo>
                    <a:pt x="36" y="73"/>
                    <a:pt x="34" y="73"/>
                    <a:pt x="33" y="74"/>
                  </a:cubicBezTo>
                  <a:cubicBezTo>
                    <a:pt x="31" y="74"/>
                    <a:pt x="29" y="74"/>
                    <a:pt x="27" y="74"/>
                  </a:cubicBezTo>
                  <a:cubicBezTo>
                    <a:pt x="24" y="74"/>
                    <a:pt x="21" y="74"/>
                    <a:pt x="18" y="72"/>
                  </a:cubicBezTo>
                  <a:cubicBezTo>
                    <a:pt x="15" y="71"/>
                    <a:pt x="13" y="68"/>
                    <a:pt x="11" y="66"/>
                  </a:cubicBezTo>
                  <a:cubicBezTo>
                    <a:pt x="0" y="77"/>
                    <a:pt x="0" y="77"/>
                    <a:pt x="0" y="77"/>
                  </a:cubicBezTo>
                  <a:cubicBezTo>
                    <a:pt x="3" y="81"/>
                    <a:pt x="7" y="83"/>
                    <a:pt x="12" y="85"/>
                  </a:cubicBezTo>
                  <a:cubicBezTo>
                    <a:pt x="17" y="87"/>
                    <a:pt x="22" y="88"/>
                    <a:pt x="27" y="88"/>
                  </a:cubicBezTo>
                  <a:cubicBezTo>
                    <a:pt x="31" y="88"/>
                    <a:pt x="35" y="87"/>
                    <a:pt x="39" y="86"/>
                  </a:cubicBezTo>
                  <a:cubicBezTo>
                    <a:pt x="42" y="85"/>
                    <a:pt x="46" y="83"/>
                    <a:pt x="48" y="81"/>
                  </a:cubicBezTo>
                  <a:cubicBezTo>
                    <a:pt x="51" y="79"/>
                    <a:pt x="53" y="76"/>
                    <a:pt x="55" y="73"/>
                  </a:cubicBezTo>
                  <a:cubicBezTo>
                    <a:pt x="57" y="70"/>
                    <a:pt x="58" y="66"/>
                    <a:pt x="58" y="61"/>
                  </a:cubicBezTo>
                  <a:cubicBezTo>
                    <a:pt x="58" y="56"/>
                    <a:pt x="57" y="52"/>
                    <a:pt x="55" y="49"/>
                  </a:cubicBezTo>
                  <a:cubicBezTo>
                    <a:pt x="53" y="46"/>
                    <a:pt x="50" y="44"/>
                    <a:pt x="47" y="42"/>
                  </a:cubicBezTo>
                  <a:cubicBezTo>
                    <a:pt x="44" y="40"/>
                    <a:pt x="41" y="39"/>
                    <a:pt x="38" y="38"/>
                  </a:cubicBezTo>
                  <a:cubicBezTo>
                    <a:pt x="34" y="37"/>
                    <a:pt x="31" y="36"/>
                    <a:pt x="28" y="35"/>
                  </a:cubicBezTo>
                  <a:cubicBezTo>
                    <a:pt x="25" y="34"/>
                    <a:pt x="23" y="32"/>
                    <a:pt x="21" y="31"/>
                  </a:cubicBezTo>
                  <a:cubicBezTo>
                    <a:pt x="19" y="29"/>
                    <a:pt x="18" y="27"/>
                    <a:pt x="18" y="24"/>
                  </a:cubicBezTo>
                  <a:cubicBezTo>
                    <a:pt x="18" y="23"/>
                    <a:pt x="18" y="21"/>
                    <a:pt x="19" y="20"/>
                  </a:cubicBezTo>
                  <a:cubicBezTo>
                    <a:pt x="20" y="18"/>
                    <a:pt x="21" y="17"/>
                    <a:pt x="22" y="16"/>
                  </a:cubicBezTo>
                  <a:cubicBezTo>
                    <a:pt x="24" y="15"/>
                    <a:pt x="25" y="15"/>
                    <a:pt x="27" y="14"/>
                  </a:cubicBezTo>
                  <a:cubicBezTo>
                    <a:pt x="28" y="14"/>
                    <a:pt x="30" y="14"/>
                    <a:pt x="32" y="14"/>
                  </a:cubicBezTo>
                  <a:cubicBezTo>
                    <a:pt x="35" y="14"/>
                    <a:pt x="37" y="14"/>
                    <a:pt x="40" y="15"/>
                  </a:cubicBezTo>
                  <a:cubicBezTo>
                    <a:pt x="43" y="16"/>
                    <a:pt x="45" y="18"/>
                    <a:pt x="46" y="20"/>
                  </a:cubicBezTo>
                  <a:lnTo>
                    <a:pt x="57" y="9"/>
                  </a:lnTo>
                  <a:close/>
                  <a:moveTo>
                    <a:pt x="108" y="86"/>
                  </a:moveTo>
                  <a:cubicBezTo>
                    <a:pt x="123" y="86"/>
                    <a:pt x="123" y="86"/>
                    <a:pt x="123" y="86"/>
                  </a:cubicBezTo>
                  <a:cubicBezTo>
                    <a:pt x="123" y="49"/>
                    <a:pt x="123" y="49"/>
                    <a:pt x="123" y="49"/>
                  </a:cubicBezTo>
                  <a:cubicBezTo>
                    <a:pt x="162" y="49"/>
                    <a:pt x="162" y="49"/>
                    <a:pt x="162" y="49"/>
                  </a:cubicBezTo>
                  <a:cubicBezTo>
                    <a:pt x="162" y="86"/>
                    <a:pt x="162" y="86"/>
                    <a:pt x="162" y="86"/>
                  </a:cubicBezTo>
                  <a:cubicBezTo>
                    <a:pt x="177" y="86"/>
                    <a:pt x="177" y="86"/>
                    <a:pt x="177" y="86"/>
                  </a:cubicBezTo>
                  <a:cubicBezTo>
                    <a:pt x="177" y="2"/>
                    <a:pt x="177" y="2"/>
                    <a:pt x="177" y="2"/>
                  </a:cubicBezTo>
                  <a:cubicBezTo>
                    <a:pt x="162" y="2"/>
                    <a:pt x="162" y="2"/>
                    <a:pt x="162" y="2"/>
                  </a:cubicBezTo>
                  <a:cubicBezTo>
                    <a:pt x="162" y="36"/>
                    <a:pt x="162" y="36"/>
                    <a:pt x="162" y="36"/>
                  </a:cubicBezTo>
                  <a:cubicBezTo>
                    <a:pt x="123" y="36"/>
                    <a:pt x="123" y="36"/>
                    <a:pt x="123" y="36"/>
                  </a:cubicBezTo>
                  <a:cubicBezTo>
                    <a:pt x="123" y="2"/>
                    <a:pt x="123" y="2"/>
                    <a:pt x="123" y="2"/>
                  </a:cubicBezTo>
                  <a:cubicBezTo>
                    <a:pt x="108" y="2"/>
                    <a:pt x="108" y="2"/>
                    <a:pt x="108" y="2"/>
                  </a:cubicBezTo>
                  <a:lnTo>
                    <a:pt x="108" y="86"/>
                  </a:lnTo>
                  <a:close/>
                  <a:moveTo>
                    <a:pt x="229" y="62"/>
                  </a:moveTo>
                  <a:cubicBezTo>
                    <a:pt x="232" y="68"/>
                    <a:pt x="235" y="72"/>
                    <a:pt x="238" y="76"/>
                  </a:cubicBezTo>
                  <a:cubicBezTo>
                    <a:pt x="242" y="80"/>
                    <a:pt x="247" y="83"/>
                    <a:pt x="252" y="85"/>
                  </a:cubicBezTo>
                  <a:cubicBezTo>
                    <a:pt x="258" y="87"/>
                    <a:pt x="264" y="88"/>
                    <a:pt x="270" y="88"/>
                  </a:cubicBezTo>
                  <a:cubicBezTo>
                    <a:pt x="276" y="88"/>
                    <a:pt x="282" y="87"/>
                    <a:pt x="288" y="84"/>
                  </a:cubicBezTo>
                  <a:cubicBezTo>
                    <a:pt x="293" y="82"/>
                    <a:pt x="298" y="79"/>
                    <a:pt x="302" y="75"/>
                  </a:cubicBezTo>
                  <a:cubicBezTo>
                    <a:pt x="306" y="72"/>
                    <a:pt x="309" y="67"/>
                    <a:pt x="311" y="62"/>
                  </a:cubicBezTo>
                  <a:cubicBezTo>
                    <a:pt x="313" y="56"/>
                    <a:pt x="314" y="50"/>
                    <a:pt x="314" y="44"/>
                  </a:cubicBezTo>
                  <a:cubicBezTo>
                    <a:pt x="314" y="37"/>
                    <a:pt x="313" y="31"/>
                    <a:pt x="311" y="26"/>
                  </a:cubicBezTo>
                  <a:cubicBezTo>
                    <a:pt x="309" y="20"/>
                    <a:pt x="306" y="16"/>
                    <a:pt x="302" y="12"/>
                  </a:cubicBezTo>
                  <a:cubicBezTo>
                    <a:pt x="298" y="8"/>
                    <a:pt x="293" y="5"/>
                    <a:pt x="288" y="3"/>
                  </a:cubicBezTo>
                  <a:cubicBezTo>
                    <a:pt x="282" y="1"/>
                    <a:pt x="276" y="0"/>
                    <a:pt x="270" y="0"/>
                  </a:cubicBezTo>
                  <a:cubicBezTo>
                    <a:pt x="264" y="0"/>
                    <a:pt x="258" y="1"/>
                    <a:pt x="252" y="3"/>
                  </a:cubicBezTo>
                  <a:cubicBezTo>
                    <a:pt x="247" y="6"/>
                    <a:pt x="242" y="9"/>
                    <a:pt x="238" y="12"/>
                  </a:cubicBezTo>
                  <a:cubicBezTo>
                    <a:pt x="235" y="16"/>
                    <a:pt x="232" y="21"/>
                    <a:pt x="229" y="26"/>
                  </a:cubicBezTo>
                  <a:cubicBezTo>
                    <a:pt x="227" y="32"/>
                    <a:pt x="226" y="38"/>
                    <a:pt x="226" y="44"/>
                  </a:cubicBezTo>
                  <a:cubicBezTo>
                    <a:pt x="226" y="51"/>
                    <a:pt x="227" y="57"/>
                    <a:pt x="229" y="62"/>
                  </a:cubicBezTo>
                  <a:moveTo>
                    <a:pt x="244" y="32"/>
                  </a:moveTo>
                  <a:cubicBezTo>
                    <a:pt x="245" y="28"/>
                    <a:pt x="247" y="25"/>
                    <a:pt x="249" y="22"/>
                  </a:cubicBezTo>
                  <a:cubicBezTo>
                    <a:pt x="252" y="20"/>
                    <a:pt x="255" y="18"/>
                    <a:pt x="258" y="16"/>
                  </a:cubicBezTo>
                  <a:cubicBezTo>
                    <a:pt x="262" y="15"/>
                    <a:pt x="266" y="14"/>
                    <a:pt x="270" y="14"/>
                  </a:cubicBezTo>
                  <a:cubicBezTo>
                    <a:pt x="274" y="14"/>
                    <a:pt x="278" y="15"/>
                    <a:pt x="282" y="16"/>
                  </a:cubicBezTo>
                  <a:cubicBezTo>
                    <a:pt x="285" y="18"/>
                    <a:pt x="288" y="20"/>
                    <a:pt x="291" y="22"/>
                  </a:cubicBezTo>
                  <a:cubicBezTo>
                    <a:pt x="293" y="25"/>
                    <a:pt x="295" y="28"/>
                    <a:pt x="297" y="32"/>
                  </a:cubicBezTo>
                  <a:cubicBezTo>
                    <a:pt x="298" y="35"/>
                    <a:pt x="299" y="39"/>
                    <a:pt x="299" y="43"/>
                  </a:cubicBezTo>
                  <a:cubicBezTo>
                    <a:pt x="299" y="48"/>
                    <a:pt x="298" y="52"/>
                    <a:pt x="297" y="56"/>
                  </a:cubicBezTo>
                  <a:cubicBezTo>
                    <a:pt x="295" y="60"/>
                    <a:pt x="293" y="63"/>
                    <a:pt x="291" y="66"/>
                  </a:cubicBezTo>
                  <a:cubicBezTo>
                    <a:pt x="288" y="68"/>
                    <a:pt x="285" y="70"/>
                    <a:pt x="282" y="72"/>
                  </a:cubicBezTo>
                  <a:cubicBezTo>
                    <a:pt x="278" y="74"/>
                    <a:pt x="274" y="74"/>
                    <a:pt x="270" y="74"/>
                  </a:cubicBezTo>
                  <a:cubicBezTo>
                    <a:pt x="266" y="74"/>
                    <a:pt x="262" y="74"/>
                    <a:pt x="258" y="72"/>
                  </a:cubicBezTo>
                  <a:cubicBezTo>
                    <a:pt x="255" y="70"/>
                    <a:pt x="252" y="68"/>
                    <a:pt x="249" y="66"/>
                  </a:cubicBezTo>
                  <a:cubicBezTo>
                    <a:pt x="247" y="63"/>
                    <a:pt x="245" y="60"/>
                    <a:pt x="244" y="56"/>
                  </a:cubicBezTo>
                  <a:cubicBezTo>
                    <a:pt x="242" y="52"/>
                    <a:pt x="242" y="48"/>
                    <a:pt x="242" y="43"/>
                  </a:cubicBezTo>
                  <a:cubicBezTo>
                    <a:pt x="242" y="39"/>
                    <a:pt x="242" y="35"/>
                    <a:pt x="244" y="32"/>
                  </a:cubicBezTo>
                  <a:moveTo>
                    <a:pt x="350" y="62"/>
                  </a:moveTo>
                  <a:cubicBezTo>
                    <a:pt x="352" y="68"/>
                    <a:pt x="355" y="72"/>
                    <a:pt x="359" y="76"/>
                  </a:cubicBezTo>
                  <a:cubicBezTo>
                    <a:pt x="363" y="80"/>
                    <a:pt x="367" y="83"/>
                    <a:pt x="373" y="85"/>
                  </a:cubicBezTo>
                  <a:cubicBezTo>
                    <a:pt x="378" y="87"/>
                    <a:pt x="384" y="88"/>
                    <a:pt x="390" y="88"/>
                  </a:cubicBezTo>
                  <a:cubicBezTo>
                    <a:pt x="397" y="88"/>
                    <a:pt x="403" y="87"/>
                    <a:pt x="408" y="84"/>
                  </a:cubicBezTo>
                  <a:cubicBezTo>
                    <a:pt x="413" y="82"/>
                    <a:pt x="418" y="79"/>
                    <a:pt x="422" y="75"/>
                  </a:cubicBezTo>
                  <a:cubicBezTo>
                    <a:pt x="426" y="72"/>
                    <a:pt x="429" y="67"/>
                    <a:pt x="431" y="62"/>
                  </a:cubicBezTo>
                  <a:cubicBezTo>
                    <a:pt x="433" y="56"/>
                    <a:pt x="434" y="50"/>
                    <a:pt x="434" y="44"/>
                  </a:cubicBezTo>
                  <a:cubicBezTo>
                    <a:pt x="434" y="37"/>
                    <a:pt x="433" y="31"/>
                    <a:pt x="431" y="26"/>
                  </a:cubicBezTo>
                  <a:cubicBezTo>
                    <a:pt x="429" y="20"/>
                    <a:pt x="426" y="16"/>
                    <a:pt x="422" y="12"/>
                  </a:cubicBezTo>
                  <a:cubicBezTo>
                    <a:pt x="418" y="8"/>
                    <a:pt x="413" y="5"/>
                    <a:pt x="408" y="3"/>
                  </a:cubicBezTo>
                  <a:cubicBezTo>
                    <a:pt x="403" y="1"/>
                    <a:pt x="397" y="0"/>
                    <a:pt x="390" y="0"/>
                  </a:cubicBezTo>
                  <a:cubicBezTo>
                    <a:pt x="384" y="0"/>
                    <a:pt x="378" y="1"/>
                    <a:pt x="373" y="3"/>
                  </a:cubicBezTo>
                  <a:cubicBezTo>
                    <a:pt x="367" y="6"/>
                    <a:pt x="363" y="9"/>
                    <a:pt x="359" y="12"/>
                  </a:cubicBezTo>
                  <a:cubicBezTo>
                    <a:pt x="355" y="16"/>
                    <a:pt x="352" y="21"/>
                    <a:pt x="350" y="26"/>
                  </a:cubicBezTo>
                  <a:cubicBezTo>
                    <a:pt x="347" y="32"/>
                    <a:pt x="346" y="38"/>
                    <a:pt x="346" y="44"/>
                  </a:cubicBezTo>
                  <a:cubicBezTo>
                    <a:pt x="346" y="51"/>
                    <a:pt x="347" y="57"/>
                    <a:pt x="350" y="62"/>
                  </a:cubicBezTo>
                  <a:moveTo>
                    <a:pt x="364" y="32"/>
                  </a:moveTo>
                  <a:cubicBezTo>
                    <a:pt x="365" y="28"/>
                    <a:pt x="367" y="25"/>
                    <a:pt x="370" y="22"/>
                  </a:cubicBezTo>
                  <a:cubicBezTo>
                    <a:pt x="372" y="20"/>
                    <a:pt x="375" y="18"/>
                    <a:pt x="379" y="16"/>
                  </a:cubicBezTo>
                  <a:cubicBezTo>
                    <a:pt x="382" y="15"/>
                    <a:pt x="386" y="14"/>
                    <a:pt x="390" y="14"/>
                  </a:cubicBezTo>
                  <a:cubicBezTo>
                    <a:pt x="395" y="14"/>
                    <a:pt x="399" y="15"/>
                    <a:pt x="402" y="16"/>
                  </a:cubicBezTo>
                  <a:cubicBezTo>
                    <a:pt x="406" y="18"/>
                    <a:pt x="409" y="20"/>
                    <a:pt x="411" y="22"/>
                  </a:cubicBezTo>
                  <a:cubicBezTo>
                    <a:pt x="414" y="25"/>
                    <a:pt x="416" y="28"/>
                    <a:pt x="417" y="32"/>
                  </a:cubicBezTo>
                  <a:cubicBezTo>
                    <a:pt x="418" y="35"/>
                    <a:pt x="419" y="39"/>
                    <a:pt x="419" y="43"/>
                  </a:cubicBezTo>
                  <a:cubicBezTo>
                    <a:pt x="419" y="48"/>
                    <a:pt x="418" y="52"/>
                    <a:pt x="417" y="56"/>
                  </a:cubicBezTo>
                  <a:cubicBezTo>
                    <a:pt x="416" y="60"/>
                    <a:pt x="414" y="63"/>
                    <a:pt x="411" y="66"/>
                  </a:cubicBezTo>
                  <a:cubicBezTo>
                    <a:pt x="409" y="68"/>
                    <a:pt x="406" y="70"/>
                    <a:pt x="402" y="72"/>
                  </a:cubicBezTo>
                  <a:cubicBezTo>
                    <a:pt x="399" y="74"/>
                    <a:pt x="395" y="74"/>
                    <a:pt x="390" y="74"/>
                  </a:cubicBezTo>
                  <a:cubicBezTo>
                    <a:pt x="386" y="74"/>
                    <a:pt x="382" y="74"/>
                    <a:pt x="379" y="72"/>
                  </a:cubicBezTo>
                  <a:cubicBezTo>
                    <a:pt x="375" y="70"/>
                    <a:pt x="372" y="68"/>
                    <a:pt x="370" y="66"/>
                  </a:cubicBezTo>
                  <a:cubicBezTo>
                    <a:pt x="367" y="63"/>
                    <a:pt x="365" y="60"/>
                    <a:pt x="364" y="56"/>
                  </a:cubicBezTo>
                  <a:cubicBezTo>
                    <a:pt x="362" y="52"/>
                    <a:pt x="362" y="48"/>
                    <a:pt x="362" y="43"/>
                  </a:cubicBezTo>
                  <a:cubicBezTo>
                    <a:pt x="362" y="39"/>
                    <a:pt x="362" y="35"/>
                    <a:pt x="364" y="32"/>
                  </a:cubicBezTo>
                  <a:moveTo>
                    <a:pt x="479" y="86"/>
                  </a:moveTo>
                  <a:cubicBezTo>
                    <a:pt x="494" y="86"/>
                    <a:pt x="494" y="86"/>
                    <a:pt x="494" y="86"/>
                  </a:cubicBezTo>
                  <a:cubicBezTo>
                    <a:pt x="494" y="45"/>
                    <a:pt x="494" y="45"/>
                    <a:pt x="494" y="45"/>
                  </a:cubicBezTo>
                  <a:cubicBezTo>
                    <a:pt x="495" y="45"/>
                    <a:pt x="495" y="45"/>
                    <a:pt x="495" y="45"/>
                  </a:cubicBezTo>
                  <a:cubicBezTo>
                    <a:pt x="531" y="86"/>
                    <a:pt x="531" y="86"/>
                    <a:pt x="531" y="86"/>
                  </a:cubicBezTo>
                  <a:cubicBezTo>
                    <a:pt x="552" y="86"/>
                    <a:pt x="552" y="86"/>
                    <a:pt x="552" y="86"/>
                  </a:cubicBezTo>
                  <a:cubicBezTo>
                    <a:pt x="510" y="41"/>
                    <a:pt x="510" y="41"/>
                    <a:pt x="510" y="41"/>
                  </a:cubicBezTo>
                  <a:cubicBezTo>
                    <a:pt x="549" y="2"/>
                    <a:pt x="549" y="2"/>
                    <a:pt x="549" y="2"/>
                  </a:cubicBezTo>
                  <a:cubicBezTo>
                    <a:pt x="529" y="2"/>
                    <a:pt x="529" y="2"/>
                    <a:pt x="529" y="2"/>
                  </a:cubicBezTo>
                  <a:cubicBezTo>
                    <a:pt x="495" y="38"/>
                    <a:pt x="495" y="38"/>
                    <a:pt x="495" y="38"/>
                  </a:cubicBezTo>
                  <a:cubicBezTo>
                    <a:pt x="494" y="38"/>
                    <a:pt x="494" y="38"/>
                    <a:pt x="494" y="38"/>
                  </a:cubicBezTo>
                  <a:cubicBezTo>
                    <a:pt x="494" y="2"/>
                    <a:pt x="494" y="2"/>
                    <a:pt x="494" y="2"/>
                  </a:cubicBezTo>
                  <a:cubicBezTo>
                    <a:pt x="479" y="2"/>
                    <a:pt x="479" y="2"/>
                    <a:pt x="479" y="2"/>
                  </a:cubicBezTo>
                  <a:lnTo>
                    <a:pt x="479"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8" name="Rectangle 47"/>
            <p:cNvSpPr>
              <a:spLocks noChangeArrowheads="1"/>
            </p:cNvSpPr>
            <p:nvPr/>
          </p:nvSpPr>
          <p:spPr bwMode="auto">
            <a:xfrm>
              <a:off x="9894888" y="-4852988"/>
              <a:ext cx="2174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49" name="Rectangle 48"/>
            <p:cNvSpPr>
              <a:spLocks noChangeArrowheads="1"/>
            </p:cNvSpPr>
            <p:nvPr/>
          </p:nvSpPr>
          <p:spPr bwMode="auto">
            <a:xfrm>
              <a:off x="122238" y="-4852988"/>
              <a:ext cx="230188" cy="4048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sp>
          <p:nvSpPr>
            <p:cNvPr id="50" name="Freeform 49"/>
            <p:cNvSpPr>
              <a:spLocks noEditPoints="1"/>
            </p:cNvSpPr>
            <p:nvPr/>
          </p:nvSpPr>
          <p:spPr bwMode="auto">
            <a:xfrm>
              <a:off x="1768475" y="-2287588"/>
              <a:ext cx="6661150" cy="412750"/>
            </a:xfrm>
            <a:custGeom>
              <a:avLst/>
              <a:gdLst>
                <a:gd name="T0" fmla="*/ 21 w 550"/>
                <a:gd name="T1" fmla="*/ 34 h 34"/>
                <a:gd name="T2" fmla="*/ 6 w 550"/>
                <a:gd name="T3" fmla="*/ 14 h 34"/>
                <a:gd name="T4" fmla="*/ 51 w 550"/>
                <a:gd name="T5" fmla="*/ 34 h 34"/>
                <a:gd name="T6" fmla="*/ 64 w 550"/>
                <a:gd name="T7" fmla="*/ 1 h 34"/>
                <a:gd name="T8" fmla="*/ 66 w 550"/>
                <a:gd name="T9" fmla="*/ 21 h 34"/>
                <a:gd name="T10" fmla="*/ 105 w 550"/>
                <a:gd name="T11" fmla="*/ 20 h 34"/>
                <a:gd name="T12" fmla="*/ 119 w 550"/>
                <a:gd name="T13" fmla="*/ 10 h 34"/>
                <a:gd name="T14" fmla="*/ 95 w 550"/>
                <a:gd name="T15" fmla="*/ 1 h 34"/>
                <a:gd name="T16" fmla="*/ 108 w 550"/>
                <a:gd name="T17" fmla="*/ 6 h 34"/>
                <a:gd name="T18" fmla="*/ 110 w 550"/>
                <a:gd name="T19" fmla="*/ 14 h 34"/>
                <a:gd name="T20" fmla="*/ 150 w 550"/>
                <a:gd name="T21" fmla="*/ 34 h 34"/>
                <a:gd name="T22" fmla="*/ 166 w 550"/>
                <a:gd name="T23" fmla="*/ 10 h 34"/>
                <a:gd name="T24" fmla="*/ 138 w 550"/>
                <a:gd name="T25" fmla="*/ 34 h 34"/>
                <a:gd name="T26" fmla="*/ 158 w 550"/>
                <a:gd name="T27" fmla="*/ 9 h 34"/>
                <a:gd name="T28" fmla="*/ 153 w 550"/>
                <a:gd name="T29" fmla="*/ 28 h 34"/>
                <a:gd name="T30" fmla="*/ 201 w 550"/>
                <a:gd name="T31" fmla="*/ 20 h 34"/>
                <a:gd name="T32" fmla="*/ 183 w 550"/>
                <a:gd name="T33" fmla="*/ 1 h 34"/>
                <a:gd name="T34" fmla="*/ 276 w 550"/>
                <a:gd name="T35" fmla="*/ 22 h 34"/>
                <a:gd name="T36" fmla="*/ 278 w 550"/>
                <a:gd name="T37" fmla="*/ 8 h 34"/>
                <a:gd name="T38" fmla="*/ 265 w 550"/>
                <a:gd name="T39" fmla="*/ 1 h 34"/>
                <a:gd name="T40" fmla="*/ 260 w 550"/>
                <a:gd name="T41" fmla="*/ 12 h 34"/>
                <a:gd name="T42" fmla="*/ 257 w 550"/>
                <a:gd name="T43" fmla="*/ 22 h 34"/>
                <a:gd name="T44" fmla="*/ 267 w 550"/>
                <a:gd name="T45" fmla="*/ 34 h 34"/>
                <a:gd name="T46" fmla="*/ 280 w 550"/>
                <a:gd name="T47" fmla="*/ 26 h 34"/>
                <a:gd name="T48" fmla="*/ 271 w 550"/>
                <a:gd name="T49" fmla="*/ 11 h 34"/>
                <a:gd name="T50" fmla="*/ 265 w 550"/>
                <a:gd name="T51" fmla="*/ 10 h 34"/>
                <a:gd name="T52" fmla="*/ 273 w 550"/>
                <a:gd name="T53" fmla="*/ 26 h 34"/>
                <a:gd name="T54" fmla="*/ 262 w 550"/>
                <a:gd name="T55" fmla="*/ 27 h 34"/>
                <a:gd name="T56" fmla="*/ 266 w 550"/>
                <a:gd name="T57" fmla="*/ 19 h 34"/>
                <a:gd name="T58" fmla="*/ 353 w 550"/>
                <a:gd name="T59" fmla="*/ 32 h 34"/>
                <a:gd name="T60" fmla="*/ 353 w 550"/>
                <a:gd name="T61" fmla="*/ 17 h 34"/>
                <a:gd name="T62" fmla="*/ 355 w 550"/>
                <a:gd name="T63" fmla="*/ 6 h 34"/>
                <a:gd name="T64" fmla="*/ 333 w 550"/>
                <a:gd name="T65" fmla="*/ 34 h 34"/>
                <a:gd name="T66" fmla="*/ 348 w 550"/>
                <a:gd name="T67" fmla="*/ 13 h 34"/>
                <a:gd name="T68" fmla="*/ 344 w 550"/>
                <a:gd name="T69" fmla="*/ 19 h 34"/>
                <a:gd name="T70" fmla="*/ 346 w 550"/>
                <a:gd name="T71" fmla="*/ 28 h 34"/>
                <a:gd name="T72" fmla="*/ 380 w 550"/>
                <a:gd name="T73" fmla="*/ 34 h 34"/>
                <a:gd name="T74" fmla="*/ 392 w 550"/>
                <a:gd name="T75" fmla="*/ 1 h 34"/>
                <a:gd name="T76" fmla="*/ 394 w 550"/>
                <a:gd name="T77" fmla="*/ 21 h 34"/>
                <a:gd name="T78" fmla="*/ 432 w 550"/>
                <a:gd name="T79" fmla="*/ 2 h 34"/>
                <a:gd name="T80" fmla="*/ 427 w 550"/>
                <a:gd name="T81" fmla="*/ 30 h 34"/>
                <a:gd name="T82" fmla="*/ 446 w 550"/>
                <a:gd name="T83" fmla="*/ 25 h 34"/>
                <a:gd name="T84" fmla="*/ 429 w 550"/>
                <a:gd name="T85" fmla="*/ 22 h 34"/>
                <a:gd name="T86" fmla="*/ 439 w 550"/>
                <a:gd name="T87" fmla="*/ 6 h 34"/>
                <a:gd name="T88" fmla="*/ 472 w 550"/>
                <a:gd name="T89" fmla="*/ 30 h 34"/>
                <a:gd name="T90" fmla="*/ 500 w 550"/>
                <a:gd name="T91" fmla="*/ 24 h 34"/>
                <a:gd name="T92" fmla="*/ 485 w 550"/>
                <a:gd name="T93" fmla="*/ 0 h 34"/>
                <a:gd name="T94" fmla="*/ 469 w 550"/>
                <a:gd name="T95" fmla="*/ 24 h 34"/>
                <a:gd name="T96" fmla="*/ 489 w 550"/>
                <a:gd name="T97" fmla="*/ 7 h 34"/>
                <a:gd name="T98" fmla="*/ 493 w 550"/>
                <a:gd name="T99" fmla="*/ 26 h 34"/>
                <a:gd name="T100" fmla="*/ 474 w 550"/>
                <a:gd name="T101" fmla="*/ 22 h 34"/>
                <a:gd name="T102" fmla="*/ 527 w 550"/>
                <a:gd name="T103" fmla="*/ 9 h 34"/>
                <a:gd name="T104" fmla="*/ 545 w 550"/>
                <a:gd name="T105" fmla="*/ 1 h 34"/>
                <a:gd name="T106" fmla="*/ 521 w 550"/>
                <a:gd name="T10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34">
                  <a:moveTo>
                    <a:pt x="0" y="34"/>
                  </a:moveTo>
                  <a:cubicBezTo>
                    <a:pt x="6" y="34"/>
                    <a:pt x="6" y="34"/>
                    <a:pt x="6" y="34"/>
                  </a:cubicBezTo>
                  <a:cubicBezTo>
                    <a:pt x="6" y="19"/>
                    <a:pt x="6" y="19"/>
                    <a:pt x="6" y="19"/>
                  </a:cubicBezTo>
                  <a:cubicBezTo>
                    <a:pt x="21" y="19"/>
                    <a:pt x="21" y="19"/>
                    <a:pt x="21" y="19"/>
                  </a:cubicBezTo>
                  <a:cubicBezTo>
                    <a:pt x="21" y="34"/>
                    <a:pt x="21" y="34"/>
                    <a:pt x="21" y="34"/>
                  </a:cubicBezTo>
                  <a:cubicBezTo>
                    <a:pt x="27" y="34"/>
                    <a:pt x="27" y="34"/>
                    <a:pt x="27" y="34"/>
                  </a:cubicBezTo>
                  <a:cubicBezTo>
                    <a:pt x="27" y="1"/>
                    <a:pt x="27" y="1"/>
                    <a:pt x="27" y="1"/>
                  </a:cubicBezTo>
                  <a:cubicBezTo>
                    <a:pt x="21" y="1"/>
                    <a:pt x="21" y="1"/>
                    <a:pt x="21" y="1"/>
                  </a:cubicBezTo>
                  <a:cubicBezTo>
                    <a:pt x="21" y="14"/>
                    <a:pt x="21" y="14"/>
                    <a:pt x="21" y="14"/>
                  </a:cubicBezTo>
                  <a:cubicBezTo>
                    <a:pt x="6" y="14"/>
                    <a:pt x="6" y="14"/>
                    <a:pt x="6" y="14"/>
                  </a:cubicBezTo>
                  <a:cubicBezTo>
                    <a:pt x="6" y="1"/>
                    <a:pt x="6" y="1"/>
                    <a:pt x="6" y="1"/>
                  </a:cubicBezTo>
                  <a:cubicBezTo>
                    <a:pt x="0" y="1"/>
                    <a:pt x="0" y="1"/>
                    <a:pt x="0" y="1"/>
                  </a:cubicBezTo>
                  <a:lnTo>
                    <a:pt x="0" y="34"/>
                  </a:lnTo>
                  <a:close/>
                  <a:moveTo>
                    <a:pt x="45" y="34"/>
                  </a:moveTo>
                  <a:cubicBezTo>
                    <a:pt x="51" y="34"/>
                    <a:pt x="51" y="34"/>
                    <a:pt x="51" y="34"/>
                  </a:cubicBezTo>
                  <a:cubicBezTo>
                    <a:pt x="54" y="26"/>
                    <a:pt x="54" y="26"/>
                    <a:pt x="54" y="26"/>
                  </a:cubicBezTo>
                  <a:cubicBezTo>
                    <a:pt x="68" y="26"/>
                    <a:pt x="68" y="26"/>
                    <a:pt x="68" y="26"/>
                  </a:cubicBezTo>
                  <a:cubicBezTo>
                    <a:pt x="71" y="34"/>
                    <a:pt x="71" y="34"/>
                    <a:pt x="71" y="34"/>
                  </a:cubicBezTo>
                  <a:cubicBezTo>
                    <a:pt x="78" y="34"/>
                    <a:pt x="78" y="34"/>
                    <a:pt x="78" y="34"/>
                  </a:cubicBezTo>
                  <a:cubicBezTo>
                    <a:pt x="64" y="1"/>
                    <a:pt x="64" y="1"/>
                    <a:pt x="64" y="1"/>
                  </a:cubicBezTo>
                  <a:cubicBezTo>
                    <a:pt x="59" y="1"/>
                    <a:pt x="59" y="1"/>
                    <a:pt x="59" y="1"/>
                  </a:cubicBezTo>
                  <a:lnTo>
                    <a:pt x="45" y="34"/>
                  </a:lnTo>
                  <a:close/>
                  <a:moveTo>
                    <a:pt x="56" y="21"/>
                  </a:moveTo>
                  <a:cubicBezTo>
                    <a:pt x="61" y="8"/>
                    <a:pt x="61" y="8"/>
                    <a:pt x="61" y="8"/>
                  </a:cubicBezTo>
                  <a:cubicBezTo>
                    <a:pt x="66" y="21"/>
                    <a:pt x="66" y="21"/>
                    <a:pt x="66" y="21"/>
                  </a:cubicBezTo>
                  <a:lnTo>
                    <a:pt x="56" y="21"/>
                  </a:lnTo>
                  <a:close/>
                  <a:moveTo>
                    <a:pt x="95" y="34"/>
                  </a:moveTo>
                  <a:cubicBezTo>
                    <a:pt x="101" y="34"/>
                    <a:pt x="101" y="34"/>
                    <a:pt x="101" y="34"/>
                  </a:cubicBezTo>
                  <a:cubicBezTo>
                    <a:pt x="101" y="20"/>
                    <a:pt x="101" y="20"/>
                    <a:pt x="101" y="20"/>
                  </a:cubicBezTo>
                  <a:cubicBezTo>
                    <a:pt x="105" y="20"/>
                    <a:pt x="105" y="20"/>
                    <a:pt x="105" y="20"/>
                  </a:cubicBezTo>
                  <a:cubicBezTo>
                    <a:pt x="113" y="34"/>
                    <a:pt x="113" y="34"/>
                    <a:pt x="113" y="34"/>
                  </a:cubicBezTo>
                  <a:cubicBezTo>
                    <a:pt x="120" y="34"/>
                    <a:pt x="120" y="34"/>
                    <a:pt x="120" y="34"/>
                  </a:cubicBezTo>
                  <a:cubicBezTo>
                    <a:pt x="111" y="19"/>
                    <a:pt x="111" y="19"/>
                    <a:pt x="111" y="19"/>
                  </a:cubicBezTo>
                  <a:cubicBezTo>
                    <a:pt x="113" y="19"/>
                    <a:pt x="115" y="18"/>
                    <a:pt x="117" y="16"/>
                  </a:cubicBezTo>
                  <a:cubicBezTo>
                    <a:pt x="118" y="15"/>
                    <a:pt x="119" y="13"/>
                    <a:pt x="119" y="10"/>
                  </a:cubicBezTo>
                  <a:cubicBezTo>
                    <a:pt x="119" y="9"/>
                    <a:pt x="118" y="7"/>
                    <a:pt x="118" y="6"/>
                  </a:cubicBezTo>
                  <a:cubicBezTo>
                    <a:pt x="117" y="5"/>
                    <a:pt x="116" y="4"/>
                    <a:pt x="115" y="3"/>
                  </a:cubicBezTo>
                  <a:cubicBezTo>
                    <a:pt x="114" y="2"/>
                    <a:pt x="112" y="2"/>
                    <a:pt x="111" y="2"/>
                  </a:cubicBezTo>
                  <a:cubicBezTo>
                    <a:pt x="110" y="1"/>
                    <a:pt x="108" y="1"/>
                    <a:pt x="107" y="1"/>
                  </a:cubicBezTo>
                  <a:cubicBezTo>
                    <a:pt x="95" y="1"/>
                    <a:pt x="95" y="1"/>
                    <a:pt x="95" y="1"/>
                  </a:cubicBezTo>
                  <a:lnTo>
                    <a:pt x="95" y="34"/>
                  </a:lnTo>
                  <a:close/>
                  <a:moveTo>
                    <a:pt x="101" y="15"/>
                  </a:moveTo>
                  <a:cubicBezTo>
                    <a:pt x="101" y="6"/>
                    <a:pt x="101" y="6"/>
                    <a:pt x="101" y="6"/>
                  </a:cubicBezTo>
                  <a:cubicBezTo>
                    <a:pt x="106" y="6"/>
                    <a:pt x="106" y="6"/>
                    <a:pt x="106" y="6"/>
                  </a:cubicBezTo>
                  <a:cubicBezTo>
                    <a:pt x="107" y="6"/>
                    <a:pt x="108" y="6"/>
                    <a:pt x="108" y="6"/>
                  </a:cubicBezTo>
                  <a:cubicBezTo>
                    <a:pt x="109" y="6"/>
                    <a:pt x="110" y="7"/>
                    <a:pt x="110" y="7"/>
                  </a:cubicBezTo>
                  <a:cubicBezTo>
                    <a:pt x="111" y="7"/>
                    <a:pt x="112" y="8"/>
                    <a:pt x="112" y="8"/>
                  </a:cubicBezTo>
                  <a:cubicBezTo>
                    <a:pt x="112" y="9"/>
                    <a:pt x="113" y="10"/>
                    <a:pt x="113" y="10"/>
                  </a:cubicBezTo>
                  <a:cubicBezTo>
                    <a:pt x="113" y="12"/>
                    <a:pt x="112" y="12"/>
                    <a:pt x="112" y="13"/>
                  </a:cubicBezTo>
                  <a:cubicBezTo>
                    <a:pt x="111" y="14"/>
                    <a:pt x="111" y="14"/>
                    <a:pt x="110" y="14"/>
                  </a:cubicBezTo>
                  <a:cubicBezTo>
                    <a:pt x="110" y="15"/>
                    <a:pt x="109" y="15"/>
                    <a:pt x="108" y="15"/>
                  </a:cubicBezTo>
                  <a:cubicBezTo>
                    <a:pt x="107" y="15"/>
                    <a:pt x="106" y="15"/>
                    <a:pt x="106" y="15"/>
                  </a:cubicBezTo>
                  <a:lnTo>
                    <a:pt x="101" y="15"/>
                  </a:lnTo>
                  <a:close/>
                  <a:moveTo>
                    <a:pt x="138" y="34"/>
                  </a:moveTo>
                  <a:cubicBezTo>
                    <a:pt x="150" y="34"/>
                    <a:pt x="150" y="34"/>
                    <a:pt x="150" y="34"/>
                  </a:cubicBezTo>
                  <a:cubicBezTo>
                    <a:pt x="152" y="34"/>
                    <a:pt x="154" y="33"/>
                    <a:pt x="156" y="33"/>
                  </a:cubicBezTo>
                  <a:cubicBezTo>
                    <a:pt x="158" y="32"/>
                    <a:pt x="160" y="31"/>
                    <a:pt x="162" y="30"/>
                  </a:cubicBezTo>
                  <a:cubicBezTo>
                    <a:pt x="163" y="28"/>
                    <a:pt x="165" y="27"/>
                    <a:pt x="166" y="25"/>
                  </a:cubicBezTo>
                  <a:cubicBezTo>
                    <a:pt x="167" y="23"/>
                    <a:pt x="167" y="20"/>
                    <a:pt x="167" y="17"/>
                  </a:cubicBezTo>
                  <a:cubicBezTo>
                    <a:pt x="167" y="15"/>
                    <a:pt x="167" y="12"/>
                    <a:pt x="166" y="10"/>
                  </a:cubicBezTo>
                  <a:cubicBezTo>
                    <a:pt x="165" y="8"/>
                    <a:pt x="164" y="7"/>
                    <a:pt x="162" y="5"/>
                  </a:cubicBezTo>
                  <a:cubicBezTo>
                    <a:pt x="161" y="4"/>
                    <a:pt x="159" y="3"/>
                    <a:pt x="157" y="2"/>
                  </a:cubicBezTo>
                  <a:cubicBezTo>
                    <a:pt x="155" y="2"/>
                    <a:pt x="153" y="1"/>
                    <a:pt x="151" y="1"/>
                  </a:cubicBezTo>
                  <a:cubicBezTo>
                    <a:pt x="138" y="1"/>
                    <a:pt x="138" y="1"/>
                    <a:pt x="138" y="1"/>
                  </a:cubicBezTo>
                  <a:lnTo>
                    <a:pt x="138" y="34"/>
                  </a:lnTo>
                  <a:close/>
                  <a:moveTo>
                    <a:pt x="144" y="28"/>
                  </a:moveTo>
                  <a:cubicBezTo>
                    <a:pt x="144" y="6"/>
                    <a:pt x="144" y="6"/>
                    <a:pt x="144" y="6"/>
                  </a:cubicBezTo>
                  <a:cubicBezTo>
                    <a:pt x="149" y="6"/>
                    <a:pt x="149" y="6"/>
                    <a:pt x="149" y="6"/>
                  </a:cubicBezTo>
                  <a:cubicBezTo>
                    <a:pt x="151" y="6"/>
                    <a:pt x="153" y="7"/>
                    <a:pt x="154" y="7"/>
                  </a:cubicBezTo>
                  <a:cubicBezTo>
                    <a:pt x="156" y="7"/>
                    <a:pt x="157" y="8"/>
                    <a:pt x="158" y="9"/>
                  </a:cubicBezTo>
                  <a:cubicBezTo>
                    <a:pt x="159" y="10"/>
                    <a:pt x="160" y="11"/>
                    <a:pt x="160" y="12"/>
                  </a:cubicBezTo>
                  <a:cubicBezTo>
                    <a:pt x="161" y="14"/>
                    <a:pt x="161" y="15"/>
                    <a:pt x="161" y="17"/>
                  </a:cubicBezTo>
                  <a:cubicBezTo>
                    <a:pt x="161" y="19"/>
                    <a:pt x="161" y="21"/>
                    <a:pt x="160" y="22"/>
                  </a:cubicBezTo>
                  <a:cubicBezTo>
                    <a:pt x="160" y="24"/>
                    <a:pt x="159" y="25"/>
                    <a:pt x="157" y="26"/>
                  </a:cubicBezTo>
                  <a:cubicBezTo>
                    <a:pt x="156" y="27"/>
                    <a:pt x="155" y="27"/>
                    <a:pt x="153" y="28"/>
                  </a:cubicBezTo>
                  <a:cubicBezTo>
                    <a:pt x="152" y="28"/>
                    <a:pt x="150" y="28"/>
                    <a:pt x="148" y="28"/>
                  </a:cubicBezTo>
                  <a:lnTo>
                    <a:pt x="144" y="28"/>
                  </a:lnTo>
                  <a:close/>
                  <a:moveTo>
                    <a:pt x="195" y="34"/>
                  </a:moveTo>
                  <a:cubicBezTo>
                    <a:pt x="201" y="34"/>
                    <a:pt x="201" y="34"/>
                    <a:pt x="201" y="34"/>
                  </a:cubicBezTo>
                  <a:cubicBezTo>
                    <a:pt x="201" y="20"/>
                    <a:pt x="201" y="20"/>
                    <a:pt x="201" y="20"/>
                  </a:cubicBezTo>
                  <a:cubicBezTo>
                    <a:pt x="213" y="1"/>
                    <a:pt x="213" y="1"/>
                    <a:pt x="213" y="1"/>
                  </a:cubicBezTo>
                  <a:cubicBezTo>
                    <a:pt x="206" y="1"/>
                    <a:pt x="206" y="1"/>
                    <a:pt x="206" y="1"/>
                  </a:cubicBezTo>
                  <a:cubicBezTo>
                    <a:pt x="198" y="14"/>
                    <a:pt x="198" y="14"/>
                    <a:pt x="198" y="14"/>
                  </a:cubicBezTo>
                  <a:cubicBezTo>
                    <a:pt x="190" y="1"/>
                    <a:pt x="190" y="1"/>
                    <a:pt x="190" y="1"/>
                  </a:cubicBezTo>
                  <a:cubicBezTo>
                    <a:pt x="183" y="1"/>
                    <a:pt x="183" y="1"/>
                    <a:pt x="183" y="1"/>
                  </a:cubicBezTo>
                  <a:cubicBezTo>
                    <a:pt x="195" y="20"/>
                    <a:pt x="195" y="20"/>
                    <a:pt x="195" y="20"/>
                  </a:cubicBezTo>
                  <a:lnTo>
                    <a:pt x="195" y="34"/>
                  </a:lnTo>
                  <a:close/>
                  <a:moveTo>
                    <a:pt x="287" y="17"/>
                  </a:moveTo>
                  <a:cubicBezTo>
                    <a:pt x="280" y="17"/>
                    <a:pt x="280" y="17"/>
                    <a:pt x="280" y="17"/>
                  </a:cubicBezTo>
                  <a:cubicBezTo>
                    <a:pt x="276" y="22"/>
                    <a:pt x="276" y="22"/>
                    <a:pt x="276" y="22"/>
                  </a:cubicBezTo>
                  <a:cubicBezTo>
                    <a:pt x="271" y="16"/>
                    <a:pt x="271" y="16"/>
                    <a:pt x="271" y="16"/>
                  </a:cubicBezTo>
                  <a:cubicBezTo>
                    <a:pt x="272" y="16"/>
                    <a:pt x="273" y="16"/>
                    <a:pt x="274" y="15"/>
                  </a:cubicBezTo>
                  <a:cubicBezTo>
                    <a:pt x="274" y="14"/>
                    <a:pt x="275" y="14"/>
                    <a:pt x="276" y="13"/>
                  </a:cubicBezTo>
                  <a:cubicBezTo>
                    <a:pt x="276" y="12"/>
                    <a:pt x="277" y="12"/>
                    <a:pt x="277" y="11"/>
                  </a:cubicBezTo>
                  <a:cubicBezTo>
                    <a:pt x="278" y="10"/>
                    <a:pt x="278" y="9"/>
                    <a:pt x="278" y="8"/>
                  </a:cubicBezTo>
                  <a:cubicBezTo>
                    <a:pt x="278" y="7"/>
                    <a:pt x="277" y="6"/>
                    <a:pt x="277" y="5"/>
                  </a:cubicBezTo>
                  <a:cubicBezTo>
                    <a:pt x="276" y="4"/>
                    <a:pt x="276" y="3"/>
                    <a:pt x="275" y="2"/>
                  </a:cubicBezTo>
                  <a:cubicBezTo>
                    <a:pt x="274" y="2"/>
                    <a:pt x="273" y="1"/>
                    <a:pt x="272" y="1"/>
                  </a:cubicBezTo>
                  <a:cubicBezTo>
                    <a:pt x="271" y="1"/>
                    <a:pt x="270" y="0"/>
                    <a:pt x="269" y="0"/>
                  </a:cubicBezTo>
                  <a:cubicBezTo>
                    <a:pt x="267" y="0"/>
                    <a:pt x="266" y="1"/>
                    <a:pt x="265" y="1"/>
                  </a:cubicBezTo>
                  <a:cubicBezTo>
                    <a:pt x="264" y="1"/>
                    <a:pt x="263" y="2"/>
                    <a:pt x="262" y="2"/>
                  </a:cubicBezTo>
                  <a:cubicBezTo>
                    <a:pt x="261" y="3"/>
                    <a:pt x="261" y="4"/>
                    <a:pt x="260" y="5"/>
                  </a:cubicBezTo>
                  <a:cubicBezTo>
                    <a:pt x="260" y="6"/>
                    <a:pt x="259" y="7"/>
                    <a:pt x="259" y="8"/>
                  </a:cubicBezTo>
                  <a:cubicBezTo>
                    <a:pt x="259" y="9"/>
                    <a:pt x="259" y="10"/>
                    <a:pt x="260" y="11"/>
                  </a:cubicBezTo>
                  <a:cubicBezTo>
                    <a:pt x="260" y="11"/>
                    <a:pt x="260" y="12"/>
                    <a:pt x="260" y="12"/>
                  </a:cubicBezTo>
                  <a:cubicBezTo>
                    <a:pt x="261" y="13"/>
                    <a:pt x="261" y="14"/>
                    <a:pt x="262" y="14"/>
                  </a:cubicBezTo>
                  <a:cubicBezTo>
                    <a:pt x="262" y="15"/>
                    <a:pt x="263" y="15"/>
                    <a:pt x="263" y="16"/>
                  </a:cubicBezTo>
                  <a:cubicBezTo>
                    <a:pt x="262" y="16"/>
                    <a:pt x="261" y="17"/>
                    <a:pt x="260" y="17"/>
                  </a:cubicBezTo>
                  <a:cubicBezTo>
                    <a:pt x="259" y="18"/>
                    <a:pt x="259" y="18"/>
                    <a:pt x="258" y="19"/>
                  </a:cubicBezTo>
                  <a:cubicBezTo>
                    <a:pt x="257" y="20"/>
                    <a:pt x="257" y="21"/>
                    <a:pt x="257" y="22"/>
                  </a:cubicBezTo>
                  <a:cubicBezTo>
                    <a:pt x="256" y="23"/>
                    <a:pt x="256" y="24"/>
                    <a:pt x="256" y="25"/>
                  </a:cubicBezTo>
                  <a:cubicBezTo>
                    <a:pt x="256" y="26"/>
                    <a:pt x="256" y="28"/>
                    <a:pt x="257" y="29"/>
                  </a:cubicBezTo>
                  <a:cubicBezTo>
                    <a:pt x="258" y="30"/>
                    <a:pt x="258" y="31"/>
                    <a:pt x="259" y="32"/>
                  </a:cubicBezTo>
                  <a:cubicBezTo>
                    <a:pt x="260" y="33"/>
                    <a:pt x="262" y="33"/>
                    <a:pt x="263" y="34"/>
                  </a:cubicBezTo>
                  <a:cubicBezTo>
                    <a:pt x="264" y="34"/>
                    <a:pt x="266" y="34"/>
                    <a:pt x="267" y="34"/>
                  </a:cubicBezTo>
                  <a:cubicBezTo>
                    <a:pt x="269" y="34"/>
                    <a:pt x="271" y="34"/>
                    <a:pt x="272" y="33"/>
                  </a:cubicBezTo>
                  <a:cubicBezTo>
                    <a:pt x="274" y="33"/>
                    <a:pt x="275" y="31"/>
                    <a:pt x="277" y="30"/>
                  </a:cubicBezTo>
                  <a:cubicBezTo>
                    <a:pt x="280" y="34"/>
                    <a:pt x="280" y="34"/>
                    <a:pt x="280" y="34"/>
                  </a:cubicBezTo>
                  <a:cubicBezTo>
                    <a:pt x="287" y="34"/>
                    <a:pt x="287" y="34"/>
                    <a:pt x="287" y="34"/>
                  </a:cubicBezTo>
                  <a:cubicBezTo>
                    <a:pt x="280" y="26"/>
                    <a:pt x="280" y="26"/>
                    <a:pt x="280" y="26"/>
                  </a:cubicBezTo>
                  <a:lnTo>
                    <a:pt x="287" y="17"/>
                  </a:lnTo>
                  <a:close/>
                  <a:moveTo>
                    <a:pt x="271" y="6"/>
                  </a:moveTo>
                  <a:cubicBezTo>
                    <a:pt x="272" y="7"/>
                    <a:pt x="272" y="7"/>
                    <a:pt x="272" y="8"/>
                  </a:cubicBezTo>
                  <a:cubicBezTo>
                    <a:pt x="272" y="9"/>
                    <a:pt x="272" y="10"/>
                    <a:pt x="272" y="10"/>
                  </a:cubicBezTo>
                  <a:cubicBezTo>
                    <a:pt x="272" y="10"/>
                    <a:pt x="271" y="11"/>
                    <a:pt x="271" y="11"/>
                  </a:cubicBezTo>
                  <a:cubicBezTo>
                    <a:pt x="270" y="12"/>
                    <a:pt x="270" y="12"/>
                    <a:pt x="269" y="12"/>
                  </a:cubicBezTo>
                  <a:cubicBezTo>
                    <a:pt x="269" y="13"/>
                    <a:pt x="268" y="13"/>
                    <a:pt x="268" y="13"/>
                  </a:cubicBezTo>
                  <a:cubicBezTo>
                    <a:pt x="267" y="13"/>
                    <a:pt x="267" y="13"/>
                    <a:pt x="267" y="12"/>
                  </a:cubicBezTo>
                  <a:cubicBezTo>
                    <a:pt x="266" y="12"/>
                    <a:pt x="266" y="11"/>
                    <a:pt x="266" y="11"/>
                  </a:cubicBezTo>
                  <a:cubicBezTo>
                    <a:pt x="266" y="11"/>
                    <a:pt x="265" y="10"/>
                    <a:pt x="265" y="10"/>
                  </a:cubicBezTo>
                  <a:cubicBezTo>
                    <a:pt x="265" y="9"/>
                    <a:pt x="265" y="9"/>
                    <a:pt x="265" y="9"/>
                  </a:cubicBezTo>
                  <a:cubicBezTo>
                    <a:pt x="265" y="8"/>
                    <a:pt x="265" y="7"/>
                    <a:pt x="266" y="6"/>
                  </a:cubicBezTo>
                  <a:cubicBezTo>
                    <a:pt x="267" y="6"/>
                    <a:pt x="268" y="5"/>
                    <a:pt x="269" y="5"/>
                  </a:cubicBezTo>
                  <a:cubicBezTo>
                    <a:pt x="270" y="5"/>
                    <a:pt x="270" y="6"/>
                    <a:pt x="271" y="6"/>
                  </a:cubicBezTo>
                  <a:moveTo>
                    <a:pt x="273" y="26"/>
                  </a:moveTo>
                  <a:cubicBezTo>
                    <a:pt x="272" y="27"/>
                    <a:pt x="271" y="28"/>
                    <a:pt x="270" y="28"/>
                  </a:cubicBezTo>
                  <a:cubicBezTo>
                    <a:pt x="270" y="29"/>
                    <a:pt x="268" y="29"/>
                    <a:pt x="267" y="29"/>
                  </a:cubicBezTo>
                  <a:cubicBezTo>
                    <a:pt x="266" y="29"/>
                    <a:pt x="266" y="29"/>
                    <a:pt x="265" y="29"/>
                  </a:cubicBezTo>
                  <a:cubicBezTo>
                    <a:pt x="265" y="29"/>
                    <a:pt x="264" y="28"/>
                    <a:pt x="264" y="28"/>
                  </a:cubicBezTo>
                  <a:cubicBezTo>
                    <a:pt x="263" y="28"/>
                    <a:pt x="263" y="27"/>
                    <a:pt x="262" y="27"/>
                  </a:cubicBezTo>
                  <a:cubicBezTo>
                    <a:pt x="262" y="26"/>
                    <a:pt x="262" y="25"/>
                    <a:pt x="262" y="25"/>
                  </a:cubicBezTo>
                  <a:cubicBezTo>
                    <a:pt x="262" y="24"/>
                    <a:pt x="262" y="23"/>
                    <a:pt x="262" y="23"/>
                  </a:cubicBezTo>
                  <a:cubicBezTo>
                    <a:pt x="263" y="22"/>
                    <a:pt x="263" y="22"/>
                    <a:pt x="263" y="21"/>
                  </a:cubicBezTo>
                  <a:cubicBezTo>
                    <a:pt x="264" y="21"/>
                    <a:pt x="264" y="20"/>
                    <a:pt x="265" y="20"/>
                  </a:cubicBezTo>
                  <a:cubicBezTo>
                    <a:pt x="265" y="20"/>
                    <a:pt x="266" y="19"/>
                    <a:pt x="266" y="19"/>
                  </a:cubicBezTo>
                  <a:lnTo>
                    <a:pt x="273" y="26"/>
                  </a:lnTo>
                  <a:close/>
                  <a:moveTo>
                    <a:pt x="333" y="34"/>
                  </a:moveTo>
                  <a:cubicBezTo>
                    <a:pt x="345" y="34"/>
                    <a:pt x="345" y="34"/>
                    <a:pt x="345" y="34"/>
                  </a:cubicBezTo>
                  <a:cubicBezTo>
                    <a:pt x="346" y="34"/>
                    <a:pt x="348" y="33"/>
                    <a:pt x="349" y="33"/>
                  </a:cubicBezTo>
                  <a:cubicBezTo>
                    <a:pt x="351" y="33"/>
                    <a:pt x="352" y="32"/>
                    <a:pt x="353" y="32"/>
                  </a:cubicBezTo>
                  <a:cubicBezTo>
                    <a:pt x="354" y="31"/>
                    <a:pt x="355" y="30"/>
                    <a:pt x="356" y="29"/>
                  </a:cubicBezTo>
                  <a:cubicBezTo>
                    <a:pt x="357" y="28"/>
                    <a:pt x="357" y="26"/>
                    <a:pt x="357" y="24"/>
                  </a:cubicBezTo>
                  <a:cubicBezTo>
                    <a:pt x="357" y="23"/>
                    <a:pt x="357" y="22"/>
                    <a:pt x="356" y="21"/>
                  </a:cubicBezTo>
                  <a:cubicBezTo>
                    <a:pt x="356" y="21"/>
                    <a:pt x="356" y="20"/>
                    <a:pt x="355" y="19"/>
                  </a:cubicBezTo>
                  <a:cubicBezTo>
                    <a:pt x="354" y="18"/>
                    <a:pt x="354" y="18"/>
                    <a:pt x="353" y="17"/>
                  </a:cubicBezTo>
                  <a:cubicBezTo>
                    <a:pt x="352" y="17"/>
                    <a:pt x="351" y="17"/>
                    <a:pt x="350" y="17"/>
                  </a:cubicBezTo>
                  <a:cubicBezTo>
                    <a:pt x="350" y="16"/>
                    <a:pt x="350" y="16"/>
                    <a:pt x="350" y="16"/>
                  </a:cubicBezTo>
                  <a:cubicBezTo>
                    <a:pt x="352" y="16"/>
                    <a:pt x="353" y="15"/>
                    <a:pt x="354" y="14"/>
                  </a:cubicBezTo>
                  <a:cubicBezTo>
                    <a:pt x="355" y="13"/>
                    <a:pt x="356" y="11"/>
                    <a:pt x="356" y="9"/>
                  </a:cubicBezTo>
                  <a:cubicBezTo>
                    <a:pt x="356" y="8"/>
                    <a:pt x="355" y="7"/>
                    <a:pt x="355" y="6"/>
                  </a:cubicBezTo>
                  <a:cubicBezTo>
                    <a:pt x="354" y="5"/>
                    <a:pt x="353" y="4"/>
                    <a:pt x="352" y="3"/>
                  </a:cubicBezTo>
                  <a:cubicBezTo>
                    <a:pt x="351" y="2"/>
                    <a:pt x="350" y="2"/>
                    <a:pt x="349" y="2"/>
                  </a:cubicBezTo>
                  <a:cubicBezTo>
                    <a:pt x="348" y="1"/>
                    <a:pt x="347" y="1"/>
                    <a:pt x="346" y="1"/>
                  </a:cubicBezTo>
                  <a:cubicBezTo>
                    <a:pt x="333" y="1"/>
                    <a:pt x="333" y="1"/>
                    <a:pt x="333" y="1"/>
                  </a:cubicBezTo>
                  <a:lnTo>
                    <a:pt x="333" y="34"/>
                  </a:lnTo>
                  <a:close/>
                  <a:moveTo>
                    <a:pt x="339" y="6"/>
                  </a:moveTo>
                  <a:cubicBezTo>
                    <a:pt x="344" y="6"/>
                    <a:pt x="344" y="6"/>
                    <a:pt x="344" y="6"/>
                  </a:cubicBezTo>
                  <a:cubicBezTo>
                    <a:pt x="346" y="6"/>
                    <a:pt x="347" y="7"/>
                    <a:pt x="348" y="7"/>
                  </a:cubicBezTo>
                  <a:cubicBezTo>
                    <a:pt x="349" y="8"/>
                    <a:pt x="350" y="9"/>
                    <a:pt x="350" y="10"/>
                  </a:cubicBezTo>
                  <a:cubicBezTo>
                    <a:pt x="350" y="12"/>
                    <a:pt x="349" y="13"/>
                    <a:pt x="348" y="13"/>
                  </a:cubicBezTo>
                  <a:cubicBezTo>
                    <a:pt x="347" y="14"/>
                    <a:pt x="346" y="14"/>
                    <a:pt x="344" y="14"/>
                  </a:cubicBezTo>
                  <a:cubicBezTo>
                    <a:pt x="339" y="14"/>
                    <a:pt x="339" y="14"/>
                    <a:pt x="339" y="14"/>
                  </a:cubicBezTo>
                  <a:lnTo>
                    <a:pt x="339" y="6"/>
                  </a:lnTo>
                  <a:close/>
                  <a:moveTo>
                    <a:pt x="339" y="19"/>
                  </a:moveTo>
                  <a:cubicBezTo>
                    <a:pt x="344" y="19"/>
                    <a:pt x="344" y="19"/>
                    <a:pt x="344" y="19"/>
                  </a:cubicBezTo>
                  <a:cubicBezTo>
                    <a:pt x="347" y="19"/>
                    <a:pt x="348" y="20"/>
                    <a:pt x="349" y="20"/>
                  </a:cubicBezTo>
                  <a:cubicBezTo>
                    <a:pt x="351" y="21"/>
                    <a:pt x="351" y="22"/>
                    <a:pt x="351" y="24"/>
                  </a:cubicBezTo>
                  <a:cubicBezTo>
                    <a:pt x="351" y="25"/>
                    <a:pt x="351" y="26"/>
                    <a:pt x="350" y="26"/>
                  </a:cubicBezTo>
                  <a:cubicBezTo>
                    <a:pt x="350" y="27"/>
                    <a:pt x="349" y="27"/>
                    <a:pt x="349" y="28"/>
                  </a:cubicBezTo>
                  <a:cubicBezTo>
                    <a:pt x="348" y="28"/>
                    <a:pt x="347" y="28"/>
                    <a:pt x="346" y="28"/>
                  </a:cubicBezTo>
                  <a:cubicBezTo>
                    <a:pt x="346" y="29"/>
                    <a:pt x="345" y="29"/>
                    <a:pt x="344" y="29"/>
                  </a:cubicBezTo>
                  <a:cubicBezTo>
                    <a:pt x="339" y="29"/>
                    <a:pt x="339" y="29"/>
                    <a:pt x="339" y="29"/>
                  </a:cubicBezTo>
                  <a:lnTo>
                    <a:pt x="339" y="19"/>
                  </a:lnTo>
                  <a:close/>
                  <a:moveTo>
                    <a:pt x="373" y="34"/>
                  </a:moveTo>
                  <a:cubicBezTo>
                    <a:pt x="380" y="34"/>
                    <a:pt x="380" y="34"/>
                    <a:pt x="380" y="34"/>
                  </a:cubicBezTo>
                  <a:cubicBezTo>
                    <a:pt x="383" y="26"/>
                    <a:pt x="383" y="26"/>
                    <a:pt x="383" y="26"/>
                  </a:cubicBezTo>
                  <a:cubicBezTo>
                    <a:pt x="397" y="26"/>
                    <a:pt x="397" y="26"/>
                    <a:pt x="397" y="26"/>
                  </a:cubicBezTo>
                  <a:cubicBezTo>
                    <a:pt x="400" y="34"/>
                    <a:pt x="400" y="34"/>
                    <a:pt x="400" y="34"/>
                  </a:cubicBezTo>
                  <a:cubicBezTo>
                    <a:pt x="406" y="34"/>
                    <a:pt x="406" y="34"/>
                    <a:pt x="406" y="34"/>
                  </a:cubicBezTo>
                  <a:cubicBezTo>
                    <a:pt x="392" y="1"/>
                    <a:pt x="392" y="1"/>
                    <a:pt x="392" y="1"/>
                  </a:cubicBezTo>
                  <a:cubicBezTo>
                    <a:pt x="387" y="1"/>
                    <a:pt x="387" y="1"/>
                    <a:pt x="387" y="1"/>
                  </a:cubicBezTo>
                  <a:lnTo>
                    <a:pt x="373" y="34"/>
                  </a:lnTo>
                  <a:close/>
                  <a:moveTo>
                    <a:pt x="384" y="21"/>
                  </a:moveTo>
                  <a:cubicBezTo>
                    <a:pt x="390" y="8"/>
                    <a:pt x="390" y="8"/>
                    <a:pt x="390" y="8"/>
                  </a:cubicBezTo>
                  <a:cubicBezTo>
                    <a:pt x="394" y="21"/>
                    <a:pt x="394" y="21"/>
                    <a:pt x="394" y="21"/>
                  </a:cubicBezTo>
                  <a:lnTo>
                    <a:pt x="384" y="21"/>
                  </a:lnTo>
                  <a:close/>
                  <a:moveTo>
                    <a:pt x="450" y="6"/>
                  </a:moveTo>
                  <a:cubicBezTo>
                    <a:pt x="449" y="4"/>
                    <a:pt x="447" y="2"/>
                    <a:pt x="445" y="2"/>
                  </a:cubicBezTo>
                  <a:cubicBezTo>
                    <a:pt x="443" y="1"/>
                    <a:pt x="441" y="0"/>
                    <a:pt x="439" y="0"/>
                  </a:cubicBezTo>
                  <a:cubicBezTo>
                    <a:pt x="437" y="0"/>
                    <a:pt x="434" y="1"/>
                    <a:pt x="432" y="2"/>
                  </a:cubicBezTo>
                  <a:cubicBezTo>
                    <a:pt x="430" y="2"/>
                    <a:pt x="428" y="4"/>
                    <a:pt x="427" y="5"/>
                  </a:cubicBezTo>
                  <a:cubicBezTo>
                    <a:pt x="425" y="7"/>
                    <a:pt x="424" y="8"/>
                    <a:pt x="423" y="10"/>
                  </a:cubicBezTo>
                  <a:cubicBezTo>
                    <a:pt x="423" y="13"/>
                    <a:pt x="422" y="15"/>
                    <a:pt x="422" y="18"/>
                  </a:cubicBezTo>
                  <a:cubicBezTo>
                    <a:pt x="422" y="20"/>
                    <a:pt x="423" y="22"/>
                    <a:pt x="423" y="24"/>
                  </a:cubicBezTo>
                  <a:cubicBezTo>
                    <a:pt x="424" y="26"/>
                    <a:pt x="425" y="28"/>
                    <a:pt x="427" y="30"/>
                  </a:cubicBezTo>
                  <a:cubicBezTo>
                    <a:pt x="428" y="31"/>
                    <a:pt x="430" y="32"/>
                    <a:pt x="432" y="33"/>
                  </a:cubicBezTo>
                  <a:cubicBezTo>
                    <a:pt x="434" y="34"/>
                    <a:pt x="437" y="34"/>
                    <a:pt x="439" y="34"/>
                  </a:cubicBezTo>
                  <a:cubicBezTo>
                    <a:pt x="442" y="34"/>
                    <a:pt x="444" y="34"/>
                    <a:pt x="446" y="33"/>
                  </a:cubicBezTo>
                  <a:cubicBezTo>
                    <a:pt x="448" y="32"/>
                    <a:pt x="450" y="31"/>
                    <a:pt x="451" y="29"/>
                  </a:cubicBezTo>
                  <a:cubicBezTo>
                    <a:pt x="446" y="25"/>
                    <a:pt x="446" y="25"/>
                    <a:pt x="446" y="25"/>
                  </a:cubicBezTo>
                  <a:cubicBezTo>
                    <a:pt x="445" y="27"/>
                    <a:pt x="444" y="28"/>
                    <a:pt x="443" y="28"/>
                  </a:cubicBezTo>
                  <a:cubicBezTo>
                    <a:pt x="442" y="29"/>
                    <a:pt x="441" y="29"/>
                    <a:pt x="439" y="29"/>
                  </a:cubicBezTo>
                  <a:cubicBezTo>
                    <a:pt x="438" y="29"/>
                    <a:pt x="436" y="29"/>
                    <a:pt x="435" y="28"/>
                  </a:cubicBezTo>
                  <a:cubicBezTo>
                    <a:pt x="433" y="28"/>
                    <a:pt x="432" y="27"/>
                    <a:pt x="431" y="26"/>
                  </a:cubicBezTo>
                  <a:cubicBezTo>
                    <a:pt x="430" y="25"/>
                    <a:pt x="429" y="23"/>
                    <a:pt x="429" y="22"/>
                  </a:cubicBezTo>
                  <a:cubicBezTo>
                    <a:pt x="428" y="20"/>
                    <a:pt x="428" y="19"/>
                    <a:pt x="428" y="17"/>
                  </a:cubicBezTo>
                  <a:cubicBezTo>
                    <a:pt x="428" y="16"/>
                    <a:pt x="428" y="14"/>
                    <a:pt x="429" y="13"/>
                  </a:cubicBezTo>
                  <a:cubicBezTo>
                    <a:pt x="429" y="11"/>
                    <a:pt x="430" y="10"/>
                    <a:pt x="431" y="9"/>
                  </a:cubicBezTo>
                  <a:cubicBezTo>
                    <a:pt x="432" y="8"/>
                    <a:pt x="433" y="7"/>
                    <a:pt x="435" y="7"/>
                  </a:cubicBezTo>
                  <a:cubicBezTo>
                    <a:pt x="436" y="6"/>
                    <a:pt x="438" y="6"/>
                    <a:pt x="439" y="6"/>
                  </a:cubicBezTo>
                  <a:cubicBezTo>
                    <a:pt x="440" y="6"/>
                    <a:pt x="441" y="6"/>
                    <a:pt x="443" y="6"/>
                  </a:cubicBezTo>
                  <a:cubicBezTo>
                    <a:pt x="444" y="7"/>
                    <a:pt x="445" y="8"/>
                    <a:pt x="446" y="9"/>
                  </a:cubicBezTo>
                  <a:lnTo>
                    <a:pt x="450" y="6"/>
                  </a:lnTo>
                  <a:close/>
                  <a:moveTo>
                    <a:pt x="469" y="24"/>
                  </a:moveTo>
                  <a:cubicBezTo>
                    <a:pt x="470" y="26"/>
                    <a:pt x="471" y="28"/>
                    <a:pt x="472" y="30"/>
                  </a:cubicBezTo>
                  <a:cubicBezTo>
                    <a:pt x="474" y="31"/>
                    <a:pt x="476" y="32"/>
                    <a:pt x="478" y="33"/>
                  </a:cubicBezTo>
                  <a:cubicBezTo>
                    <a:pt x="480" y="34"/>
                    <a:pt x="482" y="34"/>
                    <a:pt x="485" y="34"/>
                  </a:cubicBezTo>
                  <a:cubicBezTo>
                    <a:pt x="487" y="34"/>
                    <a:pt x="489" y="34"/>
                    <a:pt x="491" y="33"/>
                  </a:cubicBezTo>
                  <a:cubicBezTo>
                    <a:pt x="494" y="32"/>
                    <a:pt x="495" y="31"/>
                    <a:pt x="497" y="30"/>
                  </a:cubicBezTo>
                  <a:cubicBezTo>
                    <a:pt x="498" y="28"/>
                    <a:pt x="500" y="26"/>
                    <a:pt x="500" y="24"/>
                  </a:cubicBezTo>
                  <a:cubicBezTo>
                    <a:pt x="501" y="22"/>
                    <a:pt x="502" y="20"/>
                    <a:pt x="502" y="17"/>
                  </a:cubicBezTo>
                  <a:cubicBezTo>
                    <a:pt x="502" y="15"/>
                    <a:pt x="501" y="12"/>
                    <a:pt x="500" y="10"/>
                  </a:cubicBezTo>
                  <a:cubicBezTo>
                    <a:pt x="500" y="8"/>
                    <a:pt x="498" y="6"/>
                    <a:pt x="497" y="5"/>
                  </a:cubicBezTo>
                  <a:cubicBezTo>
                    <a:pt x="495" y="3"/>
                    <a:pt x="494" y="2"/>
                    <a:pt x="491" y="2"/>
                  </a:cubicBezTo>
                  <a:cubicBezTo>
                    <a:pt x="489" y="1"/>
                    <a:pt x="487" y="0"/>
                    <a:pt x="485" y="0"/>
                  </a:cubicBezTo>
                  <a:cubicBezTo>
                    <a:pt x="482" y="0"/>
                    <a:pt x="480" y="1"/>
                    <a:pt x="478" y="2"/>
                  </a:cubicBezTo>
                  <a:cubicBezTo>
                    <a:pt x="476" y="2"/>
                    <a:pt x="474" y="4"/>
                    <a:pt x="472" y="5"/>
                  </a:cubicBezTo>
                  <a:cubicBezTo>
                    <a:pt x="471" y="7"/>
                    <a:pt x="470" y="8"/>
                    <a:pt x="469" y="10"/>
                  </a:cubicBezTo>
                  <a:cubicBezTo>
                    <a:pt x="468" y="13"/>
                    <a:pt x="467" y="15"/>
                    <a:pt x="467" y="18"/>
                  </a:cubicBezTo>
                  <a:cubicBezTo>
                    <a:pt x="467" y="20"/>
                    <a:pt x="468" y="22"/>
                    <a:pt x="469" y="24"/>
                  </a:cubicBezTo>
                  <a:moveTo>
                    <a:pt x="474" y="13"/>
                  </a:moveTo>
                  <a:cubicBezTo>
                    <a:pt x="475" y="11"/>
                    <a:pt x="476" y="10"/>
                    <a:pt x="477" y="9"/>
                  </a:cubicBezTo>
                  <a:cubicBezTo>
                    <a:pt x="478" y="8"/>
                    <a:pt x="479" y="7"/>
                    <a:pt x="480" y="7"/>
                  </a:cubicBezTo>
                  <a:cubicBezTo>
                    <a:pt x="481" y="6"/>
                    <a:pt x="483" y="6"/>
                    <a:pt x="485" y="6"/>
                  </a:cubicBezTo>
                  <a:cubicBezTo>
                    <a:pt x="486" y="6"/>
                    <a:pt x="488" y="6"/>
                    <a:pt x="489" y="7"/>
                  </a:cubicBezTo>
                  <a:cubicBezTo>
                    <a:pt x="491" y="7"/>
                    <a:pt x="492" y="8"/>
                    <a:pt x="493" y="9"/>
                  </a:cubicBezTo>
                  <a:cubicBezTo>
                    <a:pt x="494" y="10"/>
                    <a:pt x="494" y="11"/>
                    <a:pt x="495" y="13"/>
                  </a:cubicBezTo>
                  <a:cubicBezTo>
                    <a:pt x="495" y="14"/>
                    <a:pt x="496" y="16"/>
                    <a:pt x="496" y="17"/>
                  </a:cubicBezTo>
                  <a:cubicBezTo>
                    <a:pt x="496" y="19"/>
                    <a:pt x="495" y="20"/>
                    <a:pt x="495" y="22"/>
                  </a:cubicBezTo>
                  <a:cubicBezTo>
                    <a:pt x="494" y="23"/>
                    <a:pt x="494" y="25"/>
                    <a:pt x="493" y="26"/>
                  </a:cubicBezTo>
                  <a:cubicBezTo>
                    <a:pt x="492" y="27"/>
                    <a:pt x="491" y="28"/>
                    <a:pt x="489" y="28"/>
                  </a:cubicBezTo>
                  <a:cubicBezTo>
                    <a:pt x="488" y="29"/>
                    <a:pt x="486" y="29"/>
                    <a:pt x="485" y="29"/>
                  </a:cubicBezTo>
                  <a:cubicBezTo>
                    <a:pt x="483" y="29"/>
                    <a:pt x="481" y="29"/>
                    <a:pt x="480" y="28"/>
                  </a:cubicBezTo>
                  <a:cubicBezTo>
                    <a:pt x="479" y="28"/>
                    <a:pt x="478" y="27"/>
                    <a:pt x="477" y="26"/>
                  </a:cubicBezTo>
                  <a:cubicBezTo>
                    <a:pt x="476" y="25"/>
                    <a:pt x="475" y="23"/>
                    <a:pt x="474" y="22"/>
                  </a:cubicBezTo>
                  <a:cubicBezTo>
                    <a:pt x="474" y="20"/>
                    <a:pt x="474" y="19"/>
                    <a:pt x="474" y="17"/>
                  </a:cubicBezTo>
                  <a:cubicBezTo>
                    <a:pt x="474" y="16"/>
                    <a:pt x="474" y="14"/>
                    <a:pt x="474" y="13"/>
                  </a:cubicBezTo>
                  <a:moveTo>
                    <a:pt x="521" y="34"/>
                  </a:moveTo>
                  <a:cubicBezTo>
                    <a:pt x="527" y="34"/>
                    <a:pt x="527" y="34"/>
                    <a:pt x="527" y="34"/>
                  </a:cubicBezTo>
                  <a:cubicBezTo>
                    <a:pt x="527" y="9"/>
                    <a:pt x="527" y="9"/>
                    <a:pt x="527" y="9"/>
                  </a:cubicBezTo>
                  <a:cubicBezTo>
                    <a:pt x="527" y="9"/>
                    <a:pt x="527" y="9"/>
                    <a:pt x="527" y="9"/>
                  </a:cubicBezTo>
                  <a:cubicBezTo>
                    <a:pt x="543" y="34"/>
                    <a:pt x="543" y="34"/>
                    <a:pt x="543" y="34"/>
                  </a:cubicBezTo>
                  <a:cubicBezTo>
                    <a:pt x="550" y="34"/>
                    <a:pt x="550" y="34"/>
                    <a:pt x="550" y="34"/>
                  </a:cubicBezTo>
                  <a:cubicBezTo>
                    <a:pt x="550" y="1"/>
                    <a:pt x="550" y="1"/>
                    <a:pt x="550" y="1"/>
                  </a:cubicBezTo>
                  <a:cubicBezTo>
                    <a:pt x="545" y="1"/>
                    <a:pt x="545" y="1"/>
                    <a:pt x="545" y="1"/>
                  </a:cubicBezTo>
                  <a:cubicBezTo>
                    <a:pt x="545" y="25"/>
                    <a:pt x="545" y="25"/>
                    <a:pt x="545" y="25"/>
                  </a:cubicBezTo>
                  <a:cubicBezTo>
                    <a:pt x="545" y="25"/>
                    <a:pt x="545" y="25"/>
                    <a:pt x="545" y="25"/>
                  </a:cubicBezTo>
                  <a:cubicBezTo>
                    <a:pt x="529" y="1"/>
                    <a:pt x="529" y="1"/>
                    <a:pt x="529" y="1"/>
                  </a:cubicBezTo>
                  <a:cubicBezTo>
                    <a:pt x="521" y="1"/>
                    <a:pt x="521" y="1"/>
                    <a:pt x="521" y="1"/>
                  </a:cubicBezTo>
                  <a:lnTo>
                    <a:pt x="52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panose="020B0604020202020204" pitchFamily="34" charset="0"/>
              </a:endParaRPr>
            </a:p>
          </p:txBody>
        </p:sp>
      </p:gr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bg1"/>
                </a:solidFill>
                <a:latin typeface="Arial" panose="020B0604020202020204" pitchFamily="34" charset="0"/>
                <a:cs typeface="Arial" panose="020B0604020202020204" pitchFamily="34" charset="0"/>
              </a:defRPr>
            </a:lvl1pPr>
          </a:lstStyle>
          <a:p>
            <a:r>
              <a:rPr lang="en-US" dirty="0" smtClean="0"/>
              <a:t>Contacts</a:t>
            </a:r>
            <a:endParaRPr lang="en-US" dirty="0"/>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pPr/>
              <a:t>‹#›</a:t>
            </a:fld>
            <a:endParaRPr lang="en-US" dirty="0" smtClean="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2593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75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75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750"/>
                                        <p:tgtEl>
                                          <p:spTgt spid="170"/>
                                        </p:tgtEl>
                                      </p:cBhvr>
                                    </p:animEffect>
                                  </p:childTnLst>
                                </p:cTn>
                              </p:par>
                              <p:par>
                                <p:cTn id="14" presetID="10" presetClass="entr" presetSubtype="0" fill="hold" nodeType="withEffect">
                                  <p:stCondLst>
                                    <p:cond delay="0"/>
                                  </p:stCondLst>
                                  <p:childTnLst>
                                    <p:set>
                                      <p:cBhvr>
                                        <p:cTn id="15" dur="1" fill="hold">
                                          <p:stCondLst>
                                            <p:cond delay="0"/>
                                          </p:stCondLst>
                                        </p:cTn>
                                        <p:tgtEl>
                                          <p:spTgt spid="233"/>
                                        </p:tgtEl>
                                        <p:attrNameLst>
                                          <p:attrName>style.visibility</p:attrName>
                                        </p:attrNameLst>
                                      </p:cBhvr>
                                      <p:to>
                                        <p:strVal val="visible"/>
                                      </p:to>
                                    </p:set>
                                    <p:animEffect transition="in" filter="fade">
                                      <p:cBhvr>
                                        <p:cTn id="16" dur="750"/>
                                        <p:tgtEl>
                                          <p:spTgt spid="233"/>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750"/>
                                        <p:tgtEl>
                                          <p:spTgt spid="51"/>
                                        </p:tgtEl>
                                      </p:cBhvr>
                                    </p:animEffect>
                                    <p:anim calcmode="lin" valueType="num">
                                      <p:cBhvr>
                                        <p:cTn id="23" dur="750" fill="hold"/>
                                        <p:tgtEl>
                                          <p:spTgt spid="51"/>
                                        </p:tgtEl>
                                        <p:attrNameLst>
                                          <p:attrName>ppt_x</p:attrName>
                                        </p:attrNameLst>
                                      </p:cBhvr>
                                      <p:tavLst>
                                        <p:tav tm="0">
                                          <p:val>
                                            <p:strVal val="#ppt_x"/>
                                          </p:val>
                                        </p:tav>
                                        <p:tav tm="100000">
                                          <p:val>
                                            <p:strVal val="#ppt_x"/>
                                          </p:val>
                                        </p:tav>
                                      </p:tavLst>
                                    </p:anim>
                                    <p:anim calcmode="lin" valueType="num">
                                      <p:cBhvr>
                                        <p:cTn id="24" dur="75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750"/>
                                        <p:tgtEl>
                                          <p:spTgt spid="53"/>
                                        </p:tgtEl>
                                      </p:cBhvr>
                                    </p:animEffect>
                                    <p:anim calcmode="lin" valueType="num">
                                      <p:cBhvr>
                                        <p:cTn id="28" dur="750" fill="hold"/>
                                        <p:tgtEl>
                                          <p:spTgt spid="53"/>
                                        </p:tgtEl>
                                        <p:attrNameLst>
                                          <p:attrName>ppt_x</p:attrName>
                                        </p:attrNameLst>
                                      </p:cBhvr>
                                      <p:tavLst>
                                        <p:tav tm="0">
                                          <p:val>
                                            <p:strVal val="#ppt_x"/>
                                          </p:val>
                                        </p:tav>
                                        <p:tav tm="100000">
                                          <p:val>
                                            <p:strVal val="#ppt_x"/>
                                          </p:val>
                                        </p:tav>
                                      </p:tavLst>
                                    </p:anim>
                                    <p:anim calcmode="lin" valueType="num">
                                      <p:cBhvr>
                                        <p:cTn id="29" dur="75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xEl>
                                              <p:pRg st="0" end="0"/>
                                            </p:txEl>
                                          </p:spTgt>
                                        </p:tgtEl>
                                        <p:attrNameLst>
                                          <p:attrName>style.visibility</p:attrName>
                                        </p:attrNameLst>
                                      </p:cBhvr>
                                      <p:to>
                                        <p:strVal val="visible"/>
                                      </p:to>
                                    </p:set>
                                    <p:animEffect transition="in" filter="fade">
                                      <p:cBhvr>
                                        <p:cTn id="32" dur="750"/>
                                        <p:tgtEl>
                                          <p:spTgt spid="52">
                                            <p:txEl>
                                              <p:pRg st="0" end="0"/>
                                            </p:txEl>
                                          </p:spTgt>
                                        </p:tgtEl>
                                      </p:cBhvr>
                                    </p:animEffect>
                                    <p:anim calcmode="lin" valueType="num">
                                      <p:cBhvr>
                                        <p:cTn id="33" dur="75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750"/>
                                        <p:tgtEl>
                                          <p:spTgt spid="61"/>
                                        </p:tgtEl>
                                      </p:cBhvr>
                                    </p:animEffect>
                                    <p:anim calcmode="lin" valueType="num">
                                      <p:cBhvr>
                                        <p:cTn id="38" dur="750" fill="hold"/>
                                        <p:tgtEl>
                                          <p:spTgt spid="61"/>
                                        </p:tgtEl>
                                        <p:attrNameLst>
                                          <p:attrName>ppt_x</p:attrName>
                                        </p:attrNameLst>
                                      </p:cBhvr>
                                      <p:tavLst>
                                        <p:tav tm="0">
                                          <p:val>
                                            <p:strVal val="#ppt_x"/>
                                          </p:val>
                                        </p:tav>
                                        <p:tav tm="100000">
                                          <p:val>
                                            <p:strVal val="#ppt_x"/>
                                          </p:val>
                                        </p:tav>
                                      </p:tavLst>
                                    </p:anim>
                                    <p:anim calcmode="lin" valueType="num">
                                      <p:cBhvr>
                                        <p:cTn id="39" dur="75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750"/>
                                        <p:tgtEl>
                                          <p:spTgt spid="63"/>
                                        </p:tgtEl>
                                      </p:cBhvr>
                                    </p:animEffect>
                                    <p:anim calcmode="lin" valueType="num">
                                      <p:cBhvr>
                                        <p:cTn id="43" dur="750" fill="hold"/>
                                        <p:tgtEl>
                                          <p:spTgt spid="63"/>
                                        </p:tgtEl>
                                        <p:attrNameLst>
                                          <p:attrName>ppt_x</p:attrName>
                                        </p:attrNameLst>
                                      </p:cBhvr>
                                      <p:tavLst>
                                        <p:tav tm="0">
                                          <p:val>
                                            <p:strVal val="#ppt_x"/>
                                          </p:val>
                                        </p:tav>
                                        <p:tav tm="100000">
                                          <p:val>
                                            <p:strVal val="#ppt_x"/>
                                          </p:val>
                                        </p:tav>
                                      </p:tavLst>
                                    </p:anim>
                                    <p:anim calcmode="lin" valueType="num">
                                      <p:cBhvr>
                                        <p:cTn id="44" dur="750" fill="hold"/>
                                        <p:tgtEl>
                                          <p:spTgt spid="6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750"/>
                                        <p:tgtEl>
                                          <p:spTgt spid="62">
                                            <p:txEl>
                                              <p:pRg st="0" end="0"/>
                                            </p:txEl>
                                          </p:spTgt>
                                        </p:tgtEl>
                                      </p:cBhvr>
                                    </p:animEffect>
                                    <p:anim calcmode="lin" valueType="num">
                                      <p:cBhvr>
                                        <p:cTn id="48" dur="75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tmplLst>
          <p:tmpl>
            <p:tnLst>
              <p:par>
                <p:cTn presetID="42"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750"/>
                        <p:tgtEl>
                          <p:spTgt spid="63"/>
                        </p:tgtEl>
                      </p:cBhvr>
                    </p:animEffect>
                    <p:anim calcmode="lin" valueType="num">
                      <p:cBhvr>
                        <p:cTn dur="750" fill="hold"/>
                        <p:tgtEl>
                          <p:spTgt spid="63"/>
                        </p:tgtEl>
                        <p:attrNameLst>
                          <p:attrName>ppt_x</p:attrName>
                        </p:attrNameLst>
                      </p:cBhvr>
                      <p:tavLst>
                        <p:tav tm="0">
                          <p:val>
                            <p:strVal val="#ppt_x"/>
                          </p:val>
                        </p:tav>
                        <p:tav tm="100000">
                          <p:val>
                            <p:strVal val="#ppt_x"/>
                          </p:val>
                        </p:tav>
                      </p:tavLst>
                    </p:anim>
                    <p:anim calcmode="lin" valueType="num">
                      <p:cBhvr>
                        <p:cTn dur="750" fill="hold"/>
                        <p:tgtEl>
                          <p:spTgt spid="63"/>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anim calcmode="lin" valueType="num">
                      <p:cBhvr>
                        <p:cTn dur="750" fill="hold"/>
                        <p:tgtEl>
                          <p:spTgt spid="62"/>
                        </p:tgtEl>
                        <p:attrNameLst>
                          <p:attrName>ppt_x</p:attrName>
                        </p:attrNameLst>
                      </p:cBhvr>
                      <p:tavLst>
                        <p:tav tm="0">
                          <p:val>
                            <p:strVal val="#ppt_x"/>
                          </p:val>
                        </p:tav>
                        <p:tav tm="100000">
                          <p:val>
                            <p:strVal val="#ppt_x"/>
                          </p:val>
                        </p:tav>
                      </p:tavLst>
                    </p:anim>
                    <p:anim calcmode="lin" valueType="num">
                      <p:cBhvr>
                        <p:cTn dur="750" fill="hold"/>
                        <p:tgtEl>
                          <p:spTgt spid="62"/>
                        </p:tgtEl>
                        <p:attrNameLst>
                          <p:attrName>ppt_y</p:attrName>
                        </p:attrNameLst>
                      </p:cBhvr>
                      <p:tavLst>
                        <p:tav tm="0">
                          <p:val>
                            <p:strVal val="#ppt_y+.1"/>
                          </p:val>
                        </p:tav>
                        <p:tav tm="100000">
                          <p:val>
                            <p:strVal val="#ppt_y"/>
                          </p:val>
                        </p:tav>
                      </p:tavLst>
                    </p:anim>
                  </p:childTnLst>
                </p:cTn>
              </p:par>
            </p:tnLst>
          </p:tmpl>
        </p:tmplLst>
      </p:bldP>
      <p:bldP spid="61" grpId="0" animBg="1"/>
      <p:bldP spid="53" grpId="0">
        <p:tmplLst>
          <p:tmpl>
            <p:tnLst>
              <p:par>
                <p:cTn presetID="42"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anim calcmode="lin" valueType="num">
                      <p:cBhvr>
                        <p:cTn dur="750" fill="hold"/>
                        <p:tgtEl>
                          <p:spTgt spid="53"/>
                        </p:tgtEl>
                        <p:attrNameLst>
                          <p:attrName>ppt_x</p:attrName>
                        </p:attrNameLst>
                      </p:cBhvr>
                      <p:tavLst>
                        <p:tav tm="0">
                          <p:val>
                            <p:strVal val="#ppt_x"/>
                          </p:val>
                        </p:tav>
                        <p:tav tm="100000">
                          <p:val>
                            <p:strVal val="#ppt_x"/>
                          </p:val>
                        </p:tav>
                      </p:tavLst>
                    </p:anim>
                    <p:anim calcmode="lin" valueType="num">
                      <p:cBhvr>
                        <p:cTn dur="750" fill="hold"/>
                        <p:tgtEl>
                          <p:spTgt spid="53"/>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anim calcmode="lin" valueType="num">
                      <p:cBhvr>
                        <p:cTn dur="750" fill="hold"/>
                        <p:tgtEl>
                          <p:spTgt spid="52"/>
                        </p:tgtEl>
                        <p:attrNameLst>
                          <p:attrName>ppt_x</p:attrName>
                        </p:attrNameLst>
                      </p:cBhvr>
                      <p:tavLst>
                        <p:tav tm="0">
                          <p:val>
                            <p:strVal val="#ppt_x"/>
                          </p:val>
                        </p:tav>
                        <p:tav tm="100000">
                          <p:val>
                            <p:strVal val="#ppt_x"/>
                          </p:val>
                        </p:tav>
                      </p:tavLst>
                    </p:anim>
                    <p:anim calcmode="lin" valueType="num">
                      <p:cBhvr>
                        <p:cTn dur="750" fill="hold"/>
                        <p:tgtEl>
                          <p:spTgt spid="52"/>
                        </p:tgtEl>
                        <p:attrNameLst>
                          <p:attrName>ppt_y</p:attrName>
                        </p:attrNameLst>
                      </p:cBhvr>
                      <p:tavLst>
                        <p:tav tm="0">
                          <p:val>
                            <p:strVal val="#ppt_y+.1"/>
                          </p:val>
                        </p:tav>
                        <p:tav tm="100000">
                          <p:val>
                            <p:strVal val="#ppt_y"/>
                          </p:val>
                        </p:tav>
                      </p:tavLst>
                    </p:anim>
                  </p:childTnLst>
                </p:cTn>
              </p:par>
            </p:tnLst>
          </p:tmpl>
        </p:tmplLst>
      </p:bldP>
      <p:bldP spid="51" grpId="0" animBg="1"/>
    </p:bldLst>
  </p:timing>
  <p:extLst mod="1">
    <p:ext uri="{DCECCB84-F9BA-43D5-87BE-67443E8EF086}">
      <p15:sldGuideLst xmlns:p15="http://schemas.microsoft.com/office/powerpoint/2012/main">
        <p15:guide id="1" pos="172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s (4)">
    <p:spTree>
      <p:nvGrpSpPr>
        <p:cNvPr id="1" name=""/>
        <p:cNvGrpSpPr/>
        <p:nvPr/>
      </p:nvGrpSpPr>
      <p:grpSpPr>
        <a:xfrm>
          <a:off x="0" y="0"/>
          <a:ext cx="0" cy="0"/>
          <a:chOff x="0" y="0"/>
          <a:chExt cx="0" cy="0"/>
        </a:xfrm>
      </p:grpSpPr>
      <p:sp>
        <p:nvSpPr>
          <p:cNvPr id="54" name="White Background"/>
          <p:cNvSpPr/>
          <p:nvPr/>
        </p:nvSpPr>
        <p:spPr>
          <a:xfrm>
            <a:off x="2362200" y="0"/>
            <a:ext cx="98298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bg1"/>
                </a:solidFill>
                <a:latin typeface="Arial" panose="020B0604020202020204" pitchFamily="34" charset="0"/>
                <a:cs typeface="Arial" panose="020B0604020202020204" pitchFamily="34" charset="0"/>
              </a:defRPr>
            </a:lvl1pPr>
          </a:lstStyle>
          <a:p>
            <a:r>
              <a:rPr lang="en-US" dirty="0" smtClean="0"/>
              <a:t>Contacts</a:t>
            </a:r>
            <a:endParaRPr lang="en-US" dirty="0"/>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pPr/>
              <a:t>‹#›</a:t>
            </a:fld>
            <a:endParaRPr lang="en-US" dirty="0" smtClean="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
        <p:nvSpPr>
          <p:cNvPr id="57" name="Contact Info (4)"/>
          <p:cNvSpPr>
            <a:spLocks noGrp="1"/>
          </p:cNvSpPr>
          <p:nvPr>
            <p:ph type="body" sz="quarter" idx="24" hasCustomPrompt="1"/>
          </p:nvPr>
        </p:nvSpPr>
        <p:spPr>
          <a:xfrm>
            <a:off x="8517300" y="432468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58" name="Contact Name (4)"/>
          <p:cNvSpPr>
            <a:spLocks noGrp="1"/>
          </p:cNvSpPr>
          <p:nvPr>
            <p:ph type="body" sz="quarter" idx="25" hasCustomPrompt="1"/>
          </p:nvPr>
        </p:nvSpPr>
        <p:spPr>
          <a:xfrm>
            <a:off x="8517300" y="370324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60" name="Contact Picture (4)"/>
          <p:cNvSpPr>
            <a:spLocks noGrp="1" noChangeAspect="1"/>
          </p:cNvSpPr>
          <p:nvPr>
            <p:ph type="pic" sz="quarter" idx="26"/>
          </p:nvPr>
        </p:nvSpPr>
        <p:spPr>
          <a:xfrm>
            <a:off x="6933331" y="370592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64" name="Contact Info (3)"/>
          <p:cNvSpPr>
            <a:spLocks noGrp="1"/>
          </p:cNvSpPr>
          <p:nvPr>
            <p:ph type="body" sz="quarter" idx="21" hasCustomPrompt="1"/>
          </p:nvPr>
        </p:nvSpPr>
        <p:spPr>
          <a:xfrm>
            <a:off x="3258630" y="432687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65" name="Contact Name (3)"/>
          <p:cNvSpPr>
            <a:spLocks noGrp="1"/>
          </p:cNvSpPr>
          <p:nvPr>
            <p:ph type="body" sz="quarter" idx="22" hasCustomPrompt="1"/>
          </p:nvPr>
        </p:nvSpPr>
        <p:spPr>
          <a:xfrm>
            <a:off x="3258630" y="370543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66" name="Contact Picture (3)"/>
          <p:cNvSpPr>
            <a:spLocks noGrp="1" noChangeAspect="1"/>
          </p:cNvSpPr>
          <p:nvPr>
            <p:ph type="pic" sz="quarter" idx="23"/>
          </p:nvPr>
        </p:nvSpPr>
        <p:spPr>
          <a:xfrm>
            <a:off x="1674661" y="370811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67" name="Contact Info (2)"/>
          <p:cNvSpPr>
            <a:spLocks noGrp="1"/>
          </p:cNvSpPr>
          <p:nvPr>
            <p:ph type="body" sz="quarter" idx="18" hasCustomPrompt="1"/>
          </p:nvPr>
        </p:nvSpPr>
        <p:spPr>
          <a:xfrm>
            <a:off x="8517300" y="2263937"/>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68" name="Contact Name (2)"/>
          <p:cNvSpPr>
            <a:spLocks noGrp="1"/>
          </p:cNvSpPr>
          <p:nvPr>
            <p:ph type="body" sz="quarter" idx="19" hasCustomPrompt="1"/>
          </p:nvPr>
        </p:nvSpPr>
        <p:spPr>
          <a:xfrm>
            <a:off x="8517300" y="1642493"/>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69" name="Contact Picture (2)"/>
          <p:cNvSpPr>
            <a:spLocks noGrp="1" noChangeAspect="1"/>
          </p:cNvSpPr>
          <p:nvPr>
            <p:ph type="pic" sz="quarter" idx="20"/>
          </p:nvPr>
        </p:nvSpPr>
        <p:spPr>
          <a:xfrm>
            <a:off x="6933331" y="1645180"/>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70" name="Contact Info (1)"/>
          <p:cNvSpPr>
            <a:spLocks noGrp="1"/>
          </p:cNvSpPr>
          <p:nvPr>
            <p:ph type="body" sz="quarter" idx="17" hasCustomPrompt="1"/>
          </p:nvPr>
        </p:nvSpPr>
        <p:spPr>
          <a:xfrm>
            <a:off x="3258630" y="2266127"/>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71" name="Contact Name (1)"/>
          <p:cNvSpPr>
            <a:spLocks noGrp="1"/>
          </p:cNvSpPr>
          <p:nvPr>
            <p:ph type="body" sz="quarter" idx="16" hasCustomPrompt="1"/>
          </p:nvPr>
        </p:nvSpPr>
        <p:spPr>
          <a:xfrm>
            <a:off x="3258630" y="1644683"/>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72" name="Contact Picture (1)"/>
          <p:cNvSpPr>
            <a:spLocks noGrp="1" noChangeAspect="1"/>
          </p:cNvSpPr>
          <p:nvPr>
            <p:ph type="pic" sz="quarter" idx="15"/>
          </p:nvPr>
        </p:nvSpPr>
        <p:spPr>
          <a:xfrm>
            <a:off x="1674661" y="1647370"/>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38232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750"/>
                                        <p:tgtEl>
                                          <p:spTgt spid="72"/>
                                        </p:tgtEl>
                                      </p:cBhvr>
                                    </p:animEffect>
                                    <p:anim calcmode="lin" valueType="num">
                                      <p:cBhvr>
                                        <p:cTn id="8" dur="750" fill="hold"/>
                                        <p:tgtEl>
                                          <p:spTgt spid="72"/>
                                        </p:tgtEl>
                                        <p:attrNameLst>
                                          <p:attrName>ppt_x</p:attrName>
                                        </p:attrNameLst>
                                      </p:cBhvr>
                                      <p:tavLst>
                                        <p:tav tm="0">
                                          <p:val>
                                            <p:strVal val="#ppt_x"/>
                                          </p:val>
                                        </p:tav>
                                        <p:tav tm="100000">
                                          <p:val>
                                            <p:strVal val="#ppt_x"/>
                                          </p:val>
                                        </p:tav>
                                      </p:tavLst>
                                    </p:anim>
                                    <p:anim calcmode="lin" valueType="num">
                                      <p:cBhvr>
                                        <p:cTn id="9" dur="750" fill="hold"/>
                                        <p:tgtEl>
                                          <p:spTgt spid="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750"/>
                                        <p:tgtEl>
                                          <p:spTgt spid="70"/>
                                        </p:tgtEl>
                                      </p:cBhvr>
                                    </p:animEffect>
                                    <p:anim calcmode="lin" valueType="num">
                                      <p:cBhvr>
                                        <p:cTn id="13" dur="750" fill="hold"/>
                                        <p:tgtEl>
                                          <p:spTgt spid="70"/>
                                        </p:tgtEl>
                                        <p:attrNameLst>
                                          <p:attrName>ppt_x</p:attrName>
                                        </p:attrNameLst>
                                      </p:cBhvr>
                                      <p:tavLst>
                                        <p:tav tm="0">
                                          <p:val>
                                            <p:strVal val="#ppt_x"/>
                                          </p:val>
                                        </p:tav>
                                        <p:tav tm="100000">
                                          <p:val>
                                            <p:strVal val="#ppt_x"/>
                                          </p:val>
                                        </p:tav>
                                      </p:tavLst>
                                    </p:anim>
                                    <p:anim calcmode="lin" valueType="num">
                                      <p:cBhvr>
                                        <p:cTn id="14" dur="750" fill="hold"/>
                                        <p:tgtEl>
                                          <p:spTgt spid="7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
                                            <p:txEl>
                                              <p:pRg st="0" end="0"/>
                                            </p:txEl>
                                          </p:spTgt>
                                        </p:tgtEl>
                                        <p:attrNameLst>
                                          <p:attrName>style.visibility</p:attrName>
                                        </p:attrNameLst>
                                      </p:cBhvr>
                                      <p:to>
                                        <p:strVal val="visible"/>
                                      </p:to>
                                    </p:set>
                                    <p:animEffect transition="in" filter="fade">
                                      <p:cBhvr>
                                        <p:cTn id="17" dur="750"/>
                                        <p:tgtEl>
                                          <p:spTgt spid="71">
                                            <p:txEl>
                                              <p:pRg st="0" end="0"/>
                                            </p:txEl>
                                          </p:spTgt>
                                        </p:tgtEl>
                                      </p:cBhvr>
                                    </p:animEffect>
                                    <p:anim calcmode="lin" valueType="num">
                                      <p:cBhvr>
                                        <p:cTn id="18" dur="75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7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750"/>
                                        <p:tgtEl>
                                          <p:spTgt spid="69"/>
                                        </p:tgtEl>
                                      </p:cBhvr>
                                    </p:animEffect>
                                    <p:anim calcmode="lin" valueType="num">
                                      <p:cBhvr>
                                        <p:cTn id="23" dur="750" fill="hold"/>
                                        <p:tgtEl>
                                          <p:spTgt spid="69"/>
                                        </p:tgtEl>
                                        <p:attrNameLst>
                                          <p:attrName>ppt_x</p:attrName>
                                        </p:attrNameLst>
                                      </p:cBhvr>
                                      <p:tavLst>
                                        <p:tav tm="0">
                                          <p:val>
                                            <p:strVal val="#ppt_x"/>
                                          </p:val>
                                        </p:tav>
                                        <p:tav tm="100000">
                                          <p:val>
                                            <p:strVal val="#ppt_x"/>
                                          </p:val>
                                        </p:tav>
                                      </p:tavLst>
                                    </p:anim>
                                    <p:anim calcmode="lin" valueType="num">
                                      <p:cBhvr>
                                        <p:cTn id="24" dur="750" fill="hold"/>
                                        <p:tgtEl>
                                          <p:spTgt spid="6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750"/>
                                        <p:tgtEl>
                                          <p:spTgt spid="67"/>
                                        </p:tgtEl>
                                      </p:cBhvr>
                                    </p:animEffect>
                                    <p:anim calcmode="lin" valueType="num">
                                      <p:cBhvr>
                                        <p:cTn id="28" dur="750" fill="hold"/>
                                        <p:tgtEl>
                                          <p:spTgt spid="67"/>
                                        </p:tgtEl>
                                        <p:attrNameLst>
                                          <p:attrName>ppt_x</p:attrName>
                                        </p:attrNameLst>
                                      </p:cBhvr>
                                      <p:tavLst>
                                        <p:tav tm="0">
                                          <p:val>
                                            <p:strVal val="#ppt_x"/>
                                          </p:val>
                                        </p:tav>
                                        <p:tav tm="100000">
                                          <p:val>
                                            <p:strVal val="#ppt_x"/>
                                          </p:val>
                                        </p:tav>
                                      </p:tavLst>
                                    </p:anim>
                                    <p:anim calcmode="lin" valueType="num">
                                      <p:cBhvr>
                                        <p:cTn id="29" dur="75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8">
                                            <p:txEl>
                                              <p:pRg st="0" end="0"/>
                                            </p:txEl>
                                          </p:spTgt>
                                        </p:tgtEl>
                                        <p:attrNameLst>
                                          <p:attrName>style.visibility</p:attrName>
                                        </p:attrNameLst>
                                      </p:cBhvr>
                                      <p:to>
                                        <p:strVal val="visible"/>
                                      </p:to>
                                    </p:set>
                                    <p:animEffect transition="in" filter="fade">
                                      <p:cBhvr>
                                        <p:cTn id="32" dur="750"/>
                                        <p:tgtEl>
                                          <p:spTgt spid="68">
                                            <p:txEl>
                                              <p:pRg st="0" end="0"/>
                                            </p:txEl>
                                          </p:spTgt>
                                        </p:tgtEl>
                                      </p:cBhvr>
                                    </p:animEffect>
                                    <p:anim calcmode="lin" valueType="num">
                                      <p:cBhvr>
                                        <p:cTn id="33" dur="75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68">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750"/>
                                        <p:tgtEl>
                                          <p:spTgt spid="66"/>
                                        </p:tgtEl>
                                      </p:cBhvr>
                                    </p:animEffect>
                                    <p:anim calcmode="lin" valueType="num">
                                      <p:cBhvr>
                                        <p:cTn id="38" dur="750" fill="hold"/>
                                        <p:tgtEl>
                                          <p:spTgt spid="66"/>
                                        </p:tgtEl>
                                        <p:attrNameLst>
                                          <p:attrName>ppt_x</p:attrName>
                                        </p:attrNameLst>
                                      </p:cBhvr>
                                      <p:tavLst>
                                        <p:tav tm="0">
                                          <p:val>
                                            <p:strVal val="#ppt_x"/>
                                          </p:val>
                                        </p:tav>
                                        <p:tav tm="100000">
                                          <p:val>
                                            <p:strVal val="#ppt_x"/>
                                          </p:val>
                                        </p:tav>
                                      </p:tavLst>
                                    </p:anim>
                                    <p:anim calcmode="lin" valueType="num">
                                      <p:cBhvr>
                                        <p:cTn id="39" dur="750" fill="hold"/>
                                        <p:tgtEl>
                                          <p:spTgt spid="6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750"/>
                                        <p:tgtEl>
                                          <p:spTgt spid="64"/>
                                        </p:tgtEl>
                                      </p:cBhvr>
                                    </p:animEffect>
                                    <p:anim calcmode="lin" valueType="num">
                                      <p:cBhvr>
                                        <p:cTn id="43" dur="750" fill="hold"/>
                                        <p:tgtEl>
                                          <p:spTgt spid="64"/>
                                        </p:tgtEl>
                                        <p:attrNameLst>
                                          <p:attrName>ppt_x</p:attrName>
                                        </p:attrNameLst>
                                      </p:cBhvr>
                                      <p:tavLst>
                                        <p:tav tm="0">
                                          <p:val>
                                            <p:strVal val="#ppt_x"/>
                                          </p:val>
                                        </p:tav>
                                        <p:tav tm="100000">
                                          <p:val>
                                            <p:strVal val="#ppt_x"/>
                                          </p:val>
                                        </p:tav>
                                      </p:tavLst>
                                    </p:anim>
                                    <p:anim calcmode="lin" valueType="num">
                                      <p:cBhvr>
                                        <p:cTn id="44" dur="750" fill="hold"/>
                                        <p:tgtEl>
                                          <p:spTgt spid="6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5">
                                            <p:txEl>
                                              <p:pRg st="0" end="0"/>
                                            </p:txEl>
                                          </p:spTgt>
                                        </p:tgtEl>
                                        <p:attrNameLst>
                                          <p:attrName>style.visibility</p:attrName>
                                        </p:attrNameLst>
                                      </p:cBhvr>
                                      <p:to>
                                        <p:strVal val="visible"/>
                                      </p:to>
                                    </p:set>
                                    <p:animEffect transition="in" filter="fade">
                                      <p:cBhvr>
                                        <p:cTn id="47" dur="750"/>
                                        <p:tgtEl>
                                          <p:spTgt spid="65">
                                            <p:txEl>
                                              <p:pRg st="0" end="0"/>
                                            </p:txEl>
                                          </p:spTgt>
                                        </p:tgtEl>
                                      </p:cBhvr>
                                    </p:animEffect>
                                    <p:anim calcmode="lin" valueType="num">
                                      <p:cBhvr>
                                        <p:cTn id="48" dur="75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65">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750"/>
                                        <p:tgtEl>
                                          <p:spTgt spid="60"/>
                                        </p:tgtEl>
                                      </p:cBhvr>
                                    </p:animEffect>
                                    <p:anim calcmode="lin" valueType="num">
                                      <p:cBhvr>
                                        <p:cTn id="53" dur="750" fill="hold"/>
                                        <p:tgtEl>
                                          <p:spTgt spid="60"/>
                                        </p:tgtEl>
                                        <p:attrNameLst>
                                          <p:attrName>ppt_x</p:attrName>
                                        </p:attrNameLst>
                                      </p:cBhvr>
                                      <p:tavLst>
                                        <p:tav tm="0">
                                          <p:val>
                                            <p:strVal val="#ppt_x"/>
                                          </p:val>
                                        </p:tav>
                                        <p:tav tm="100000">
                                          <p:val>
                                            <p:strVal val="#ppt_x"/>
                                          </p:val>
                                        </p:tav>
                                      </p:tavLst>
                                    </p:anim>
                                    <p:anim calcmode="lin" valueType="num">
                                      <p:cBhvr>
                                        <p:cTn id="54" dur="750" fill="hold"/>
                                        <p:tgtEl>
                                          <p:spTgt spid="6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750"/>
                                        <p:tgtEl>
                                          <p:spTgt spid="57"/>
                                        </p:tgtEl>
                                      </p:cBhvr>
                                    </p:animEffect>
                                    <p:anim calcmode="lin" valueType="num">
                                      <p:cBhvr>
                                        <p:cTn id="58" dur="750" fill="hold"/>
                                        <p:tgtEl>
                                          <p:spTgt spid="57"/>
                                        </p:tgtEl>
                                        <p:attrNameLst>
                                          <p:attrName>ppt_x</p:attrName>
                                        </p:attrNameLst>
                                      </p:cBhvr>
                                      <p:tavLst>
                                        <p:tav tm="0">
                                          <p:val>
                                            <p:strVal val="#ppt_x"/>
                                          </p:val>
                                        </p:tav>
                                        <p:tav tm="100000">
                                          <p:val>
                                            <p:strVal val="#ppt_x"/>
                                          </p:val>
                                        </p:tav>
                                      </p:tavLst>
                                    </p:anim>
                                    <p:anim calcmode="lin" valueType="num">
                                      <p:cBhvr>
                                        <p:cTn id="59" dur="750" fill="hold"/>
                                        <p:tgtEl>
                                          <p:spTgt spid="5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8">
                                            <p:txEl>
                                              <p:pRg st="0" end="0"/>
                                            </p:txEl>
                                          </p:spTgt>
                                        </p:tgtEl>
                                        <p:attrNameLst>
                                          <p:attrName>style.visibility</p:attrName>
                                        </p:attrNameLst>
                                      </p:cBhvr>
                                      <p:to>
                                        <p:strVal val="visible"/>
                                      </p:to>
                                    </p:set>
                                    <p:animEffect transition="in" filter="fade">
                                      <p:cBhvr>
                                        <p:cTn id="62" dur="750"/>
                                        <p:tgtEl>
                                          <p:spTgt spid="58">
                                            <p:txEl>
                                              <p:pRg st="0" end="0"/>
                                            </p:txEl>
                                          </p:spTgt>
                                        </p:tgtEl>
                                      </p:cBhvr>
                                    </p:animEffect>
                                    <p:anim calcmode="lin" valueType="num">
                                      <p:cBhvr>
                                        <p:cTn id="63"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64" dur="75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tmplLst>
          <p:tmpl>
            <p:tnLst>
              <p:par>
                <p:cTn presetID="42"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750"/>
                        <p:tgtEl>
                          <p:spTgt spid="57"/>
                        </p:tgtEl>
                      </p:cBhvr>
                    </p:animEffect>
                    <p:anim calcmode="lin" valueType="num">
                      <p:cBhvr>
                        <p:cTn dur="750" fill="hold"/>
                        <p:tgtEl>
                          <p:spTgt spid="57"/>
                        </p:tgtEl>
                        <p:attrNameLst>
                          <p:attrName>ppt_x</p:attrName>
                        </p:attrNameLst>
                      </p:cBhvr>
                      <p:tavLst>
                        <p:tav tm="0">
                          <p:val>
                            <p:strVal val="#ppt_x"/>
                          </p:val>
                        </p:tav>
                        <p:tav tm="100000">
                          <p:val>
                            <p:strVal val="#ppt_x"/>
                          </p:val>
                        </p:tav>
                      </p:tavLst>
                    </p:anim>
                    <p:anim calcmode="lin" valueType="num">
                      <p:cBhvr>
                        <p:cTn dur="75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42"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750"/>
                        <p:tgtEl>
                          <p:spTgt spid="58"/>
                        </p:tgtEl>
                      </p:cBhvr>
                    </p:animEffect>
                    <p:anim calcmode="lin" valueType="num">
                      <p:cBhvr>
                        <p:cTn dur="750" fill="hold"/>
                        <p:tgtEl>
                          <p:spTgt spid="58"/>
                        </p:tgtEl>
                        <p:attrNameLst>
                          <p:attrName>ppt_x</p:attrName>
                        </p:attrNameLst>
                      </p:cBhvr>
                      <p:tavLst>
                        <p:tav tm="0">
                          <p:val>
                            <p:strVal val="#ppt_x"/>
                          </p:val>
                        </p:tav>
                        <p:tav tm="100000">
                          <p:val>
                            <p:strVal val="#ppt_x"/>
                          </p:val>
                        </p:tav>
                      </p:tavLst>
                    </p:anim>
                    <p:anim calcmode="lin" valueType="num">
                      <p:cBhvr>
                        <p:cTn dur="750" fill="hold"/>
                        <p:tgtEl>
                          <p:spTgt spid="58"/>
                        </p:tgtEl>
                        <p:attrNameLst>
                          <p:attrName>ppt_y</p:attrName>
                        </p:attrNameLst>
                      </p:cBhvr>
                      <p:tavLst>
                        <p:tav tm="0">
                          <p:val>
                            <p:strVal val="#ppt_y+.1"/>
                          </p:val>
                        </p:tav>
                        <p:tav tm="100000">
                          <p:val>
                            <p:strVal val="#ppt_y"/>
                          </p:val>
                        </p:tav>
                      </p:tavLst>
                    </p:anim>
                  </p:childTnLst>
                </p:cTn>
              </p:par>
            </p:tnLst>
          </p:tmpl>
        </p:tmplLst>
      </p:bldP>
      <p:bldP spid="60" grpId="0" animBg="1"/>
      <p:bldP spid="64" grpId="0">
        <p:tmplLst>
          <p:tmpl>
            <p:tnLst>
              <p:par>
                <p:cTn presetID="42"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750"/>
                        <p:tgtEl>
                          <p:spTgt spid="64"/>
                        </p:tgtEl>
                      </p:cBhvr>
                    </p:animEffect>
                    <p:anim calcmode="lin" valueType="num">
                      <p:cBhvr>
                        <p:cTn dur="750" fill="hold"/>
                        <p:tgtEl>
                          <p:spTgt spid="64"/>
                        </p:tgtEl>
                        <p:attrNameLst>
                          <p:attrName>ppt_x</p:attrName>
                        </p:attrNameLst>
                      </p:cBhvr>
                      <p:tavLst>
                        <p:tav tm="0">
                          <p:val>
                            <p:strVal val="#ppt_x"/>
                          </p:val>
                        </p:tav>
                        <p:tav tm="100000">
                          <p:val>
                            <p:strVal val="#ppt_x"/>
                          </p:val>
                        </p:tav>
                      </p:tavLst>
                    </p:anim>
                    <p:anim calcmode="lin" valueType="num">
                      <p:cBhvr>
                        <p:cTn dur="75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750"/>
                        <p:tgtEl>
                          <p:spTgt spid="65"/>
                        </p:tgtEl>
                      </p:cBhvr>
                    </p:animEffect>
                    <p:anim calcmode="lin" valueType="num">
                      <p:cBhvr>
                        <p:cTn dur="750" fill="hold"/>
                        <p:tgtEl>
                          <p:spTgt spid="65"/>
                        </p:tgtEl>
                        <p:attrNameLst>
                          <p:attrName>ppt_x</p:attrName>
                        </p:attrNameLst>
                      </p:cBhvr>
                      <p:tavLst>
                        <p:tav tm="0">
                          <p:val>
                            <p:strVal val="#ppt_x"/>
                          </p:val>
                        </p:tav>
                        <p:tav tm="100000">
                          <p:val>
                            <p:strVal val="#ppt_x"/>
                          </p:val>
                        </p:tav>
                      </p:tavLst>
                    </p:anim>
                    <p:anim calcmode="lin" valueType="num">
                      <p:cBhvr>
                        <p:cTn dur="75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p:tmplLst>
          <p:tmpl>
            <p:tnLst>
              <p:par>
                <p:cTn presetID="42"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750"/>
                        <p:tgtEl>
                          <p:spTgt spid="67"/>
                        </p:tgtEl>
                      </p:cBhvr>
                    </p:animEffect>
                    <p:anim calcmode="lin" valueType="num">
                      <p:cBhvr>
                        <p:cTn dur="750" fill="hold"/>
                        <p:tgtEl>
                          <p:spTgt spid="67"/>
                        </p:tgtEl>
                        <p:attrNameLst>
                          <p:attrName>ppt_x</p:attrName>
                        </p:attrNameLst>
                      </p:cBhvr>
                      <p:tavLst>
                        <p:tav tm="0">
                          <p:val>
                            <p:strVal val="#ppt_x"/>
                          </p:val>
                        </p:tav>
                        <p:tav tm="100000">
                          <p:val>
                            <p:strVal val="#ppt_x"/>
                          </p:val>
                        </p:tav>
                      </p:tavLst>
                    </p:anim>
                    <p:anim calcmode="lin" valueType="num">
                      <p:cBhvr>
                        <p:cTn dur="750" fill="hold"/>
                        <p:tgtEl>
                          <p:spTgt spid="67"/>
                        </p:tgtEl>
                        <p:attrNameLst>
                          <p:attrName>ppt_y</p:attrName>
                        </p:attrNameLst>
                      </p:cBhvr>
                      <p:tavLst>
                        <p:tav tm="0">
                          <p:val>
                            <p:strVal val="#ppt_y+.1"/>
                          </p:val>
                        </p:tav>
                        <p:tav tm="100000">
                          <p:val>
                            <p:strVal val="#ppt_y"/>
                          </p:val>
                        </p:tav>
                      </p:tavLst>
                    </p:anim>
                  </p:childTnLst>
                </p:cTn>
              </p:par>
            </p:tnLst>
          </p:tmpl>
        </p:tmplLst>
      </p:bldP>
      <p:bldP spid="68" grpId="0" build="p">
        <p:tmplLst>
          <p:tmpl lvl="1">
            <p:tnLst>
              <p:par>
                <p:cTn presetID="42"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750"/>
                        <p:tgtEl>
                          <p:spTgt spid="68"/>
                        </p:tgtEl>
                      </p:cBhvr>
                    </p:animEffect>
                    <p:anim calcmode="lin" valueType="num">
                      <p:cBhvr>
                        <p:cTn dur="750" fill="hold"/>
                        <p:tgtEl>
                          <p:spTgt spid="68"/>
                        </p:tgtEl>
                        <p:attrNameLst>
                          <p:attrName>ppt_x</p:attrName>
                        </p:attrNameLst>
                      </p:cBhvr>
                      <p:tavLst>
                        <p:tav tm="0">
                          <p:val>
                            <p:strVal val="#ppt_x"/>
                          </p:val>
                        </p:tav>
                        <p:tav tm="100000">
                          <p:val>
                            <p:strVal val="#ppt_x"/>
                          </p:val>
                        </p:tav>
                      </p:tavLst>
                    </p:anim>
                    <p:anim calcmode="lin" valueType="num">
                      <p:cBhvr>
                        <p:cTn dur="750" fill="hold"/>
                        <p:tgtEl>
                          <p:spTgt spid="68"/>
                        </p:tgtEl>
                        <p:attrNameLst>
                          <p:attrName>ppt_y</p:attrName>
                        </p:attrNameLst>
                      </p:cBhvr>
                      <p:tavLst>
                        <p:tav tm="0">
                          <p:val>
                            <p:strVal val="#ppt_y+.1"/>
                          </p:val>
                        </p:tav>
                        <p:tav tm="100000">
                          <p:val>
                            <p:strVal val="#ppt_y"/>
                          </p:val>
                        </p:tav>
                      </p:tavLst>
                    </p:anim>
                  </p:childTnLst>
                </p:cTn>
              </p:par>
            </p:tnLst>
          </p:tmpl>
        </p:tmplLst>
      </p:bldP>
      <p:bldP spid="69" grpId="0" animBg="1"/>
      <p:bldP spid="70" grpId="0">
        <p:tmplLst>
          <p:tmpl>
            <p:tnLst>
              <p:par>
                <p:cTn presetID="42"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750"/>
                        <p:tgtEl>
                          <p:spTgt spid="70"/>
                        </p:tgtEl>
                      </p:cBhvr>
                    </p:animEffect>
                    <p:anim calcmode="lin" valueType="num">
                      <p:cBhvr>
                        <p:cTn dur="750" fill="hold"/>
                        <p:tgtEl>
                          <p:spTgt spid="70"/>
                        </p:tgtEl>
                        <p:attrNameLst>
                          <p:attrName>ppt_x</p:attrName>
                        </p:attrNameLst>
                      </p:cBhvr>
                      <p:tavLst>
                        <p:tav tm="0">
                          <p:val>
                            <p:strVal val="#ppt_x"/>
                          </p:val>
                        </p:tav>
                        <p:tav tm="100000">
                          <p:val>
                            <p:strVal val="#ppt_x"/>
                          </p:val>
                        </p:tav>
                      </p:tavLst>
                    </p:anim>
                    <p:anim calcmode="lin" valueType="num">
                      <p:cBhvr>
                        <p:cTn dur="75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750"/>
                        <p:tgtEl>
                          <p:spTgt spid="71"/>
                        </p:tgtEl>
                      </p:cBhvr>
                    </p:animEffect>
                    <p:anim calcmode="lin" valueType="num">
                      <p:cBhvr>
                        <p:cTn dur="750" fill="hold"/>
                        <p:tgtEl>
                          <p:spTgt spid="71"/>
                        </p:tgtEl>
                        <p:attrNameLst>
                          <p:attrName>ppt_x</p:attrName>
                        </p:attrNameLst>
                      </p:cBhvr>
                      <p:tavLst>
                        <p:tav tm="0">
                          <p:val>
                            <p:strVal val="#ppt_x"/>
                          </p:val>
                        </p:tav>
                        <p:tav tm="100000">
                          <p:val>
                            <p:strVal val="#ppt_x"/>
                          </p:val>
                        </p:tav>
                      </p:tavLst>
                    </p:anim>
                    <p:anim calcmode="lin" valueType="num">
                      <p:cBhvr>
                        <p:cTn dur="750" fill="hold"/>
                        <p:tgtEl>
                          <p:spTgt spid="71"/>
                        </p:tgtEl>
                        <p:attrNameLst>
                          <p:attrName>ppt_y</p:attrName>
                        </p:attrNameLst>
                      </p:cBhvr>
                      <p:tavLst>
                        <p:tav tm="0">
                          <p:val>
                            <p:strVal val="#ppt_y+.1"/>
                          </p:val>
                        </p:tav>
                        <p:tav tm="100000">
                          <p:val>
                            <p:strVal val="#ppt_y"/>
                          </p:val>
                        </p:tav>
                      </p:tavLst>
                    </p:anim>
                  </p:childTnLst>
                </p:cTn>
              </p:par>
            </p:tnLst>
          </p:tmpl>
        </p:tmplLst>
      </p:bldP>
      <p:bldP spid="72" grpId="0" animBg="1"/>
    </p:bldLst>
  </p:timing>
  <p:extLst mod="1">
    <p:ext uri="{DCECCB84-F9BA-43D5-87BE-67443E8EF086}">
      <p15:sldGuideLst xmlns:p15="http://schemas.microsoft.com/office/powerpoint/2012/main">
        <p15:guide id="1" pos="1488"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6)">
    <p:spTree>
      <p:nvGrpSpPr>
        <p:cNvPr id="1" name=""/>
        <p:cNvGrpSpPr/>
        <p:nvPr/>
      </p:nvGrpSpPr>
      <p:grpSpPr>
        <a:xfrm>
          <a:off x="0" y="0"/>
          <a:ext cx="0" cy="0"/>
          <a:chOff x="0" y="0"/>
          <a:chExt cx="0" cy="0"/>
        </a:xfrm>
      </p:grpSpPr>
      <p:sp>
        <p:nvSpPr>
          <p:cNvPr id="54" name="White Background"/>
          <p:cNvSpPr/>
          <p:nvPr/>
        </p:nvSpPr>
        <p:spPr>
          <a:xfrm>
            <a:off x="2362200" y="0"/>
            <a:ext cx="98298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chemeClr val="bg1"/>
                </a:solidFill>
                <a:latin typeface="Arial" panose="020B0604020202020204" pitchFamily="34" charset="0"/>
                <a:cs typeface="Arial" panose="020B0604020202020204" pitchFamily="34" charset="0"/>
              </a:defRPr>
            </a:lvl1pPr>
          </a:lstStyle>
          <a:p>
            <a:r>
              <a:rPr lang="en-US" dirty="0" smtClean="0"/>
              <a:t>Contacts</a:t>
            </a:r>
            <a:endParaRPr lang="en-US" dirty="0"/>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897806A-E8C2-4C56-A03A-C82C222675D6}" type="slidenum">
              <a:rPr lang="en-US" smtClean="0"/>
              <a:pPr/>
              <a:t>‹#›</a:t>
            </a:fld>
            <a:endParaRPr lang="en-US" dirty="0" smtClean="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
        <p:nvSpPr>
          <p:cNvPr id="23" name="Contact Info (6)"/>
          <p:cNvSpPr>
            <a:spLocks noGrp="1"/>
          </p:cNvSpPr>
          <p:nvPr>
            <p:ph type="body" sz="quarter" idx="27" hasCustomPrompt="1"/>
          </p:nvPr>
        </p:nvSpPr>
        <p:spPr>
          <a:xfrm>
            <a:off x="8517300" y="5426548"/>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24" name="Contact Name (6)"/>
          <p:cNvSpPr>
            <a:spLocks noGrp="1"/>
          </p:cNvSpPr>
          <p:nvPr>
            <p:ph type="body" sz="quarter" idx="28" hasCustomPrompt="1"/>
          </p:nvPr>
        </p:nvSpPr>
        <p:spPr>
          <a:xfrm>
            <a:off x="8517300" y="4805104"/>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25" name="Contact Picture (6)"/>
          <p:cNvSpPr>
            <a:spLocks noGrp="1" noChangeAspect="1"/>
          </p:cNvSpPr>
          <p:nvPr>
            <p:ph type="pic" sz="quarter" idx="29"/>
          </p:nvPr>
        </p:nvSpPr>
        <p:spPr>
          <a:xfrm>
            <a:off x="6933331" y="4807791"/>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26" name="Contact Info (5)"/>
          <p:cNvSpPr>
            <a:spLocks noGrp="1"/>
          </p:cNvSpPr>
          <p:nvPr>
            <p:ph type="body" sz="quarter" idx="30" hasCustomPrompt="1"/>
          </p:nvPr>
        </p:nvSpPr>
        <p:spPr>
          <a:xfrm>
            <a:off x="3258630" y="5428738"/>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27" name="Contact Name (5)"/>
          <p:cNvSpPr>
            <a:spLocks noGrp="1"/>
          </p:cNvSpPr>
          <p:nvPr>
            <p:ph type="body" sz="quarter" idx="31" hasCustomPrompt="1"/>
          </p:nvPr>
        </p:nvSpPr>
        <p:spPr>
          <a:xfrm>
            <a:off x="3258630" y="4807294"/>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28" name="Contact Picture (5)"/>
          <p:cNvSpPr>
            <a:spLocks noGrp="1" noChangeAspect="1"/>
          </p:cNvSpPr>
          <p:nvPr>
            <p:ph type="pic" sz="quarter" idx="32"/>
          </p:nvPr>
        </p:nvSpPr>
        <p:spPr>
          <a:xfrm>
            <a:off x="1674661" y="4809981"/>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29" name="Contact Info (4)"/>
          <p:cNvSpPr>
            <a:spLocks noGrp="1"/>
          </p:cNvSpPr>
          <p:nvPr>
            <p:ph type="body" sz="quarter" idx="24" hasCustomPrompt="1"/>
          </p:nvPr>
        </p:nvSpPr>
        <p:spPr>
          <a:xfrm>
            <a:off x="8517300" y="336933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30" name="Contact Name (4)"/>
          <p:cNvSpPr>
            <a:spLocks noGrp="1"/>
          </p:cNvSpPr>
          <p:nvPr>
            <p:ph type="body" sz="quarter" idx="25" hasCustomPrompt="1"/>
          </p:nvPr>
        </p:nvSpPr>
        <p:spPr>
          <a:xfrm>
            <a:off x="8517300" y="274789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31" name="Contact Picture (4)"/>
          <p:cNvSpPr>
            <a:spLocks noGrp="1" noChangeAspect="1"/>
          </p:cNvSpPr>
          <p:nvPr>
            <p:ph type="pic" sz="quarter" idx="26"/>
          </p:nvPr>
        </p:nvSpPr>
        <p:spPr>
          <a:xfrm>
            <a:off x="6933331" y="275057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32" name="Contact Info (3)"/>
          <p:cNvSpPr>
            <a:spLocks noGrp="1"/>
          </p:cNvSpPr>
          <p:nvPr>
            <p:ph type="body" sz="quarter" idx="21" hasCustomPrompt="1"/>
          </p:nvPr>
        </p:nvSpPr>
        <p:spPr>
          <a:xfrm>
            <a:off x="3258630" y="337152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33" name="Contact Name (3)"/>
          <p:cNvSpPr>
            <a:spLocks noGrp="1"/>
          </p:cNvSpPr>
          <p:nvPr>
            <p:ph type="body" sz="quarter" idx="22" hasCustomPrompt="1"/>
          </p:nvPr>
        </p:nvSpPr>
        <p:spPr>
          <a:xfrm>
            <a:off x="3258630" y="275008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34" name="Contact Picture (3)"/>
          <p:cNvSpPr>
            <a:spLocks noGrp="1" noChangeAspect="1"/>
          </p:cNvSpPr>
          <p:nvPr>
            <p:ph type="pic" sz="quarter" idx="23"/>
          </p:nvPr>
        </p:nvSpPr>
        <p:spPr>
          <a:xfrm>
            <a:off x="1674661" y="275276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35" name="Contact Info (2)"/>
          <p:cNvSpPr>
            <a:spLocks noGrp="1"/>
          </p:cNvSpPr>
          <p:nvPr>
            <p:ph type="body" sz="quarter" idx="18" hasCustomPrompt="1"/>
          </p:nvPr>
        </p:nvSpPr>
        <p:spPr>
          <a:xfrm>
            <a:off x="8517300" y="130724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36" name="Contact Name (2)"/>
          <p:cNvSpPr>
            <a:spLocks noGrp="1"/>
          </p:cNvSpPr>
          <p:nvPr>
            <p:ph type="body" sz="quarter" idx="19" hasCustomPrompt="1"/>
          </p:nvPr>
        </p:nvSpPr>
        <p:spPr>
          <a:xfrm>
            <a:off x="8517300" y="68580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37" name="Contact Picture (2)"/>
          <p:cNvSpPr>
            <a:spLocks noGrp="1" noChangeAspect="1"/>
          </p:cNvSpPr>
          <p:nvPr>
            <p:ph type="pic" sz="quarter" idx="20"/>
          </p:nvPr>
        </p:nvSpPr>
        <p:spPr>
          <a:xfrm>
            <a:off x="6933331" y="68848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
        <p:nvSpPr>
          <p:cNvPr id="38" name="Contact Info (1)"/>
          <p:cNvSpPr>
            <a:spLocks noGrp="1"/>
          </p:cNvSpPr>
          <p:nvPr>
            <p:ph type="body" sz="quarter" idx="17" hasCustomPrompt="1"/>
          </p:nvPr>
        </p:nvSpPr>
        <p:spPr>
          <a:xfrm>
            <a:off x="3258630" y="1309434"/>
            <a:ext cx="2988900" cy="747857"/>
          </a:xfrm>
        </p:spPr>
        <p:txBody>
          <a:bodyPr tIns="0" rIns="0" bIns="0" anchor="t"/>
          <a:lstStyle>
            <a:lvl1pPr marL="0" indent="0" algn="l">
              <a:lnSpc>
                <a:spcPct val="100000"/>
              </a:lnSpc>
              <a:spcBef>
                <a:spcPts val="0"/>
              </a:spcBef>
              <a:buNone/>
              <a:defRPr sz="1600" b="0" baseline="0">
                <a:latin typeface="Georgia" panose="02040502050405020303" pitchFamily="18" charset="0"/>
                <a:cs typeface="Arial" panose="020B0604020202020204" pitchFamily="34" charset="0"/>
              </a:defRPr>
            </a:lvl1pPr>
          </a:lstStyle>
          <a:p>
            <a:pPr lvl="0"/>
            <a:r>
              <a:rPr lang="en-US" dirty="0" smtClean="0"/>
              <a:t>Title</a:t>
            </a:r>
          </a:p>
          <a:p>
            <a:pPr lvl="0"/>
            <a:r>
              <a:rPr lang="en-US" dirty="0" smtClean="0"/>
              <a:t>Location</a:t>
            </a:r>
          </a:p>
          <a:p>
            <a:pPr lvl="0"/>
            <a:r>
              <a:rPr lang="en-US" dirty="0" smtClean="0"/>
              <a:t>email@shb.com</a:t>
            </a:r>
          </a:p>
        </p:txBody>
      </p:sp>
      <p:sp>
        <p:nvSpPr>
          <p:cNvPr id="39" name="Contact Name (1)"/>
          <p:cNvSpPr>
            <a:spLocks noGrp="1"/>
          </p:cNvSpPr>
          <p:nvPr>
            <p:ph type="body" sz="quarter" idx="16" hasCustomPrompt="1"/>
          </p:nvPr>
        </p:nvSpPr>
        <p:spPr>
          <a:xfrm>
            <a:off x="3258630" y="687990"/>
            <a:ext cx="2988900" cy="568400"/>
          </a:xfrm>
        </p:spPr>
        <p:txBody>
          <a:bodyPr tIns="0" rIns="0" bIns="0" anchor="b"/>
          <a:lstStyle>
            <a:lvl1pPr marL="0" indent="0" algn="l">
              <a:spcBef>
                <a:spcPts val="0"/>
              </a:spcBef>
              <a:buNone/>
              <a:defRPr sz="2400" b="1" spc="-50" baseline="0">
                <a:latin typeface="Arial" panose="020B0604020202020204" pitchFamily="34" charset="0"/>
                <a:cs typeface="Arial" panose="020B0604020202020204" pitchFamily="34" charset="0"/>
              </a:defRPr>
            </a:lvl1pPr>
          </a:lstStyle>
          <a:p>
            <a:pPr lvl="0"/>
            <a:r>
              <a:rPr lang="en-US" dirty="0" smtClean="0"/>
              <a:t>Name</a:t>
            </a:r>
            <a:endParaRPr lang="en-US" dirty="0"/>
          </a:p>
        </p:txBody>
      </p:sp>
      <p:sp>
        <p:nvSpPr>
          <p:cNvPr id="40" name="Contact Picture (1)"/>
          <p:cNvSpPr>
            <a:spLocks noGrp="1" noChangeAspect="1"/>
          </p:cNvSpPr>
          <p:nvPr>
            <p:ph type="pic" sz="quarter" idx="15"/>
          </p:nvPr>
        </p:nvSpPr>
        <p:spPr>
          <a:xfrm>
            <a:off x="1674661" y="690677"/>
            <a:ext cx="1372686" cy="1371600"/>
          </a:xfrm>
          <a:prstGeom prst="ellipse">
            <a:avLst/>
          </a:prstGeom>
          <a:ln w="57150">
            <a:solidFill>
              <a:schemeClr val="bg1">
                <a:lumMod val="95000"/>
              </a:schemeClr>
            </a:solidFill>
          </a:ln>
        </p:spPr>
        <p:txBody>
          <a:bodyPr anchor="ctr"/>
          <a:lstStyle>
            <a:lvl1pPr marL="0" indent="0" algn="ctr">
              <a:buNone/>
              <a:defRPr sz="1400" i="1">
                <a:solidFill>
                  <a:schemeClr val="bg1">
                    <a:lumMod val="50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240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anim calcmode="lin" valueType="num">
                                      <p:cBhvr>
                                        <p:cTn id="8" dur="750" fill="hold"/>
                                        <p:tgtEl>
                                          <p:spTgt spid="40"/>
                                        </p:tgtEl>
                                        <p:attrNameLst>
                                          <p:attrName>ppt_x</p:attrName>
                                        </p:attrNameLst>
                                      </p:cBhvr>
                                      <p:tavLst>
                                        <p:tav tm="0">
                                          <p:val>
                                            <p:strVal val="#ppt_x"/>
                                          </p:val>
                                        </p:tav>
                                        <p:tav tm="100000">
                                          <p:val>
                                            <p:strVal val="#ppt_x"/>
                                          </p:val>
                                        </p:tav>
                                      </p:tavLst>
                                    </p:anim>
                                    <p:anim calcmode="lin" valueType="num">
                                      <p:cBhvr>
                                        <p:cTn id="9" dur="75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750"/>
                                        <p:tgtEl>
                                          <p:spTgt spid="38"/>
                                        </p:tgtEl>
                                      </p:cBhvr>
                                    </p:animEffect>
                                    <p:anim calcmode="lin" valueType="num">
                                      <p:cBhvr>
                                        <p:cTn id="13" dur="750" fill="hold"/>
                                        <p:tgtEl>
                                          <p:spTgt spid="38"/>
                                        </p:tgtEl>
                                        <p:attrNameLst>
                                          <p:attrName>ppt_x</p:attrName>
                                        </p:attrNameLst>
                                      </p:cBhvr>
                                      <p:tavLst>
                                        <p:tav tm="0">
                                          <p:val>
                                            <p:strVal val="#ppt_x"/>
                                          </p:val>
                                        </p:tav>
                                        <p:tav tm="100000">
                                          <p:val>
                                            <p:strVal val="#ppt_x"/>
                                          </p:val>
                                        </p:tav>
                                      </p:tavLst>
                                    </p:anim>
                                    <p:anim calcmode="lin" valueType="num">
                                      <p:cBhvr>
                                        <p:cTn id="14" dur="75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750"/>
                                        <p:tgtEl>
                                          <p:spTgt spid="39">
                                            <p:txEl>
                                              <p:pRg st="0" end="0"/>
                                            </p:txEl>
                                          </p:spTgt>
                                        </p:tgtEl>
                                      </p:cBhvr>
                                    </p:animEffect>
                                    <p:anim calcmode="lin" valueType="num">
                                      <p:cBhvr>
                                        <p:cTn id="18"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750"/>
                                        <p:tgtEl>
                                          <p:spTgt spid="37"/>
                                        </p:tgtEl>
                                      </p:cBhvr>
                                    </p:animEffect>
                                    <p:anim calcmode="lin" valueType="num">
                                      <p:cBhvr>
                                        <p:cTn id="23" dur="750" fill="hold"/>
                                        <p:tgtEl>
                                          <p:spTgt spid="37"/>
                                        </p:tgtEl>
                                        <p:attrNameLst>
                                          <p:attrName>ppt_x</p:attrName>
                                        </p:attrNameLst>
                                      </p:cBhvr>
                                      <p:tavLst>
                                        <p:tav tm="0">
                                          <p:val>
                                            <p:strVal val="#ppt_x"/>
                                          </p:val>
                                        </p:tav>
                                        <p:tav tm="100000">
                                          <p:val>
                                            <p:strVal val="#ppt_x"/>
                                          </p:val>
                                        </p:tav>
                                      </p:tavLst>
                                    </p:anim>
                                    <p:anim calcmode="lin" valueType="num">
                                      <p:cBhvr>
                                        <p:cTn id="24" dur="75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750"/>
                                        <p:tgtEl>
                                          <p:spTgt spid="35"/>
                                        </p:tgtEl>
                                      </p:cBhvr>
                                    </p:animEffect>
                                    <p:anim calcmode="lin" valueType="num">
                                      <p:cBhvr>
                                        <p:cTn id="28" dur="750" fill="hold"/>
                                        <p:tgtEl>
                                          <p:spTgt spid="35"/>
                                        </p:tgtEl>
                                        <p:attrNameLst>
                                          <p:attrName>ppt_x</p:attrName>
                                        </p:attrNameLst>
                                      </p:cBhvr>
                                      <p:tavLst>
                                        <p:tav tm="0">
                                          <p:val>
                                            <p:strVal val="#ppt_x"/>
                                          </p:val>
                                        </p:tav>
                                        <p:tav tm="100000">
                                          <p:val>
                                            <p:strVal val="#ppt_x"/>
                                          </p:val>
                                        </p:tav>
                                      </p:tavLst>
                                    </p:anim>
                                    <p:anim calcmode="lin" valueType="num">
                                      <p:cBhvr>
                                        <p:cTn id="29" dur="75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fade">
                                      <p:cBhvr>
                                        <p:cTn id="32" dur="750"/>
                                        <p:tgtEl>
                                          <p:spTgt spid="36">
                                            <p:txEl>
                                              <p:pRg st="0" end="0"/>
                                            </p:txEl>
                                          </p:spTgt>
                                        </p:tgtEl>
                                      </p:cBhvr>
                                    </p:animEffect>
                                    <p:anim calcmode="lin" valueType="num">
                                      <p:cBhvr>
                                        <p:cTn id="33" dur="75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36">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750"/>
                                        <p:tgtEl>
                                          <p:spTgt spid="34"/>
                                        </p:tgtEl>
                                      </p:cBhvr>
                                    </p:animEffect>
                                    <p:anim calcmode="lin" valueType="num">
                                      <p:cBhvr>
                                        <p:cTn id="38" dur="750" fill="hold"/>
                                        <p:tgtEl>
                                          <p:spTgt spid="34"/>
                                        </p:tgtEl>
                                        <p:attrNameLst>
                                          <p:attrName>ppt_x</p:attrName>
                                        </p:attrNameLst>
                                      </p:cBhvr>
                                      <p:tavLst>
                                        <p:tav tm="0">
                                          <p:val>
                                            <p:strVal val="#ppt_x"/>
                                          </p:val>
                                        </p:tav>
                                        <p:tav tm="100000">
                                          <p:val>
                                            <p:strVal val="#ppt_x"/>
                                          </p:val>
                                        </p:tav>
                                      </p:tavLst>
                                    </p:anim>
                                    <p:anim calcmode="lin" valueType="num">
                                      <p:cBhvr>
                                        <p:cTn id="39" dur="75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anim calcmode="lin" valueType="num">
                                      <p:cBhvr>
                                        <p:cTn id="43" dur="750" fill="hold"/>
                                        <p:tgtEl>
                                          <p:spTgt spid="32"/>
                                        </p:tgtEl>
                                        <p:attrNameLst>
                                          <p:attrName>ppt_x</p:attrName>
                                        </p:attrNameLst>
                                      </p:cBhvr>
                                      <p:tavLst>
                                        <p:tav tm="0">
                                          <p:val>
                                            <p:strVal val="#ppt_x"/>
                                          </p:val>
                                        </p:tav>
                                        <p:tav tm="100000">
                                          <p:val>
                                            <p:strVal val="#ppt_x"/>
                                          </p:val>
                                        </p:tav>
                                      </p:tavLst>
                                    </p:anim>
                                    <p:anim calcmode="lin" valueType="num">
                                      <p:cBhvr>
                                        <p:cTn id="44" dur="75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Effect transition="in" filter="fade">
                                      <p:cBhvr>
                                        <p:cTn id="47" dur="750"/>
                                        <p:tgtEl>
                                          <p:spTgt spid="33">
                                            <p:txEl>
                                              <p:pRg st="0" end="0"/>
                                            </p:txEl>
                                          </p:spTgt>
                                        </p:tgtEl>
                                      </p:cBhvr>
                                    </p:animEffect>
                                    <p:anim calcmode="lin" valueType="num">
                                      <p:cBhvr>
                                        <p:cTn id="48"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3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750"/>
                                        <p:tgtEl>
                                          <p:spTgt spid="29"/>
                                        </p:tgtEl>
                                      </p:cBhvr>
                                    </p:animEffect>
                                    <p:anim calcmode="lin" valueType="num">
                                      <p:cBhvr>
                                        <p:cTn id="58" dur="750" fill="hold"/>
                                        <p:tgtEl>
                                          <p:spTgt spid="29"/>
                                        </p:tgtEl>
                                        <p:attrNameLst>
                                          <p:attrName>ppt_x</p:attrName>
                                        </p:attrNameLst>
                                      </p:cBhvr>
                                      <p:tavLst>
                                        <p:tav tm="0">
                                          <p:val>
                                            <p:strVal val="#ppt_x"/>
                                          </p:val>
                                        </p:tav>
                                        <p:tav tm="100000">
                                          <p:val>
                                            <p:strVal val="#ppt_x"/>
                                          </p:val>
                                        </p:tav>
                                      </p:tavLst>
                                    </p:anim>
                                    <p:anim calcmode="lin" valueType="num">
                                      <p:cBhvr>
                                        <p:cTn id="59" dur="75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750"/>
                                        <p:tgtEl>
                                          <p:spTgt spid="30">
                                            <p:txEl>
                                              <p:pRg st="0" end="0"/>
                                            </p:txEl>
                                          </p:spTgt>
                                        </p:tgtEl>
                                      </p:cBhvr>
                                    </p:animEffect>
                                    <p:anim calcmode="lin" valueType="num">
                                      <p:cBhvr>
                                        <p:cTn id="63"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75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750"/>
                                        <p:tgtEl>
                                          <p:spTgt spid="28"/>
                                        </p:tgtEl>
                                      </p:cBhvr>
                                    </p:animEffect>
                                    <p:anim calcmode="lin" valueType="num">
                                      <p:cBhvr>
                                        <p:cTn id="68" dur="750" fill="hold"/>
                                        <p:tgtEl>
                                          <p:spTgt spid="28"/>
                                        </p:tgtEl>
                                        <p:attrNameLst>
                                          <p:attrName>ppt_x</p:attrName>
                                        </p:attrNameLst>
                                      </p:cBhvr>
                                      <p:tavLst>
                                        <p:tav tm="0">
                                          <p:val>
                                            <p:strVal val="#ppt_x"/>
                                          </p:val>
                                        </p:tav>
                                        <p:tav tm="100000">
                                          <p:val>
                                            <p:strVal val="#ppt_x"/>
                                          </p:val>
                                        </p:tav>
                                      </p:tavLst>
                                    </p:anim>
                                    <p:anim calcmode="lin" valueType="num">
                                      <p:cBhvr>
                                        <p:cTn id="69" dur="75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750"/>
                                        <p:tgtEl>
                                          <p:spTgt spid="26"/>
                                        </p:tgtEl>
                                      </p:cBhvr>
                                    </p:animEffect>
                                    <p:anim calcmode="lin" valueType="num">
                                      <p:cBhvr>
                                        <p:cTn id="73" dur="750" fill="hold"/>
                                        <p:tgtEl>
                                          <p:spTgt spid="26"/>
                                        </p:tgtEl>
                                        <p:attrNameLst>
                                          <p:attrName>ppt_x</p:attrName>
                                        </p:attrNameLst>
                                      </p:cBhvr>
                                      <p:tavLst>
                                        <p:tav tm="0">
                                          <p:val>
                                            <p:strVal val="#ppt_x"/>
                                          </p:val>
                                        </p:tav>
                                        <p:tav tm="100000">
                                          <p:val>
                                            <p:strVal val="#ppt_x"/>
                                          </p:val>
                                        </p:tav>
                                      </p:tavLst>
                                    </p:anim>
                                    <p:anim calcmode="lin" valueType="num">
                                      <p:cBhvr>
                                        <p:cTn id="74" dur="75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7">
                                            <p:txEl>
                                              <p:pRg st="0" end="0"/>
                                            </p:txEl>
                                          </p:spTgt>
                                        </p:tgtEl>
                                        <p:attrNameLst>
                                          <p:attrName>style.visibility</p:attrName>
                                        </p:attrNameLst>
                                      </p:cBhvr>
                                      <p:to>
                                        <p:strVal val="visible"/>
                                      </p:to>
                                    </p:set>
                                    <p:animEffect transition="in" filter="fade">
                                      <p:cBhvr>
                                        <p:cTn id="77" dur="750"/>
                                        <p:tgtEl>
                                          <p:spTgt spid="27">
                                            <p:txEl>
                                              <p:pRg st="0" end="0"/>
                                            </p:txEl>
                                          </p:spTgt>
                                        </p:tgtEl>
                                      </p:cBhvr>
                                    </p:animEffect>
                                    <p:anim calcmode="lin" valueType="num">
                                      <p:cBhvr>
                                        <p:cTn id="78"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79" dur="750" fill="hold"/>
                                        <p:tgtEl>
                                          <p:spTgt spid="27">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750"/>
                                        <p:tgtEl>
                                          <p:spTgt spid="25"/>
                                        </p:tgtEl>
                                      </p:cBhvr>
                                    </p:animEffect>
                                    <p:anim calcmode="lin" valueType="num">
                                      <p:cBhvr>
                                        <p:cTn id="83" dur="750" fill="hold"/>
                                        <p:tgtEl>
                                          <p:spTgt spid="25"/>
                                        </p:tgtEl>
                                        <p:attrNameLst>
                                          <p:attrName>ppt_x</p:attrName>
                                        </p:attrNameLst>
                                      </p:cBhvr>
                                      <p:tavLst>
                                        <p:tav tm="0">
                                          <p:val>
                                            <p:strVal val="#ppt_x"/>
                                          </p:val>
                                        </p:tav>
                                        <p:tav tm="100000">
                                          <p:val>
                                            <p:strVal val="#ppt_x"/>
                                          </p:val>
                                        </p:tav>
                                      </p:tavLst>
                                    </p:anim>
                                    <p:anim calcmode="lin" valueType="num">
                                      <p:cBhvr>
                                        <p:cTn id="84" dur="75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750"/>
                                        <p:tgtEl>
                                          <p:spTgt spid="23"/>
                                        </p:tgtEl>
                                      </p:cBhvr>
                                    </p:animEffect>
                                    <p:anim calcmode="lin" valueType="num">
                                      <p:cBhvr>
                                        <p:cTn id="88" dur="750" fill="hold"/>
                                        <p:tgtEl>
                                          <p:spTgt spid="23"/>
                                        </p:tgtEl>
                                        <p:attrNameLst>
                                          <p:attrName>ppt_x</p:attrName>
                                        </p:attrNameLst>
                                      </p:cBhvr>
                                      <p:tavLst>
                                        <p:tav tm="0">
                                          <p:val>
                                            <p:strVal val="#ppt_x"/>
                                          </p:val>
                                        </p:tav>
                                        <p:tav tm="100000">
                                          <p:val>
                                            <p:strVal val="#ppt_x"/>
                                          </p:val>
                                        </p:tav>
                                      </p:tavLst>
                                    </p:anim>
                                    <p:anim calcmode="lin" valueType="num">
                                      <p:cBhvr>
                                        <p:cTn id="89" dur="75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xEl>
                                              <p:pRg st="0" end="0"/>
                                            </p:txEl>
                                          </p:spTgt>
                                        </p:tgtEl>
                                        <p:attrNameLst>
                                          <p:attrName>style.visibility</p:attrName>
                                        </p:attrNameLst>
                                      </p:cBhvr>
                                      <p:to>
                                        <p:strVal val="visible"/>
                                      </p:to>
                                    </p:set>
                                    <p:animEffect transition="in" filter="fade">
                                      <p:cBhvr>
                                        <p:cTn id="92" dur="750"/>
                                        <p:tgtEl>
                                          <p:spTgt spid="24">
                                            <p:txEl>
                                              <p:pRg st="0" end="0"/>
                                            </p:txEl>
                                          </p:spTgt>
                                        </p:tgtEl>
                                      </p:cBhvr>
                                    </p:animEffect>
                                    <p:anim calcmode="lin" valueType="num">
                                      <p:cBhvr>
                                        <p:cTn id="93"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4"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42"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anim calcmode="lin" valueType="num">
                      <p:cBhvr>
                        <p:cTn dur="750" fill="hold"/>
                        <p:tgtEl>
                          <p:spTgt spid="24"/>
                        </p:tgtEl>
                        <p:attrNameLst>
                          <p:attrName>ppt_x</p:attrName>
                        </p:attrNameLst>
                      </p:cBhvr>
                      <p:tavLst>
                        <p:tav tm="0">
                          <p:val>
                            <p:strVal val="#ppt_x"/>
                          </p:val>
                        </p:tav>
                        <p:tav tm="100000">
                          <p:val>
                            <p:strVal val="#ppt_x"/>
                          </p:val>
                        </p:tav>
                      </p:tavLst>
                    </p:anim>
                    <p:anim calcmode="lin" valueType="num">
                      <p:cBhvr>
                        <p:cTn dur="750" fill="hold"/>
                        <p:tgtEl>
                          <p:spTgt spid="24"/>
                        </p:tgtEl>
                        <p:attrNameLst>
                          <p:attrName>ppt_y</p:attrName>
                        </p:attrNameLst>
                      </p:cBhvr>
                      <p:tavLst>
                        <p:tav tm="0">
                          <p:val>
                            <p:strVal val="#ppt_y+.1"/>
                          </p:val>
                        </p:tav>
                        <p:tav tm="100000">
                          <p:val>
                            <p:strVal val="#ppt_y"/>
                          </p:val>
                        </p:tav>
                      </p:tavLst>
                    </p:anim>
                  </p:childTnLst>
                </p:cTn>
              </p:par>
            </p:tnLst>
          </p:tmpl>
        </p:tmplLst>
      </p:bldP>
      <p:bldP spid="25" grpId="0" animBg="1"/>
      <p:bldP spid="26" grpId="0">
        <p:tmplLst>
          <p:tmpl>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P spid="29" grpId="0">
        <p:tmplLst>
          <p:tmpl>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31" grpId="0" animBg="1"/>
      <p:bldP spid="32" grpId="0">
        <p:tmplLst>
          <p:tmpl>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animBg="1"/>
      <p:bldP spid="35" grpId="0">
        <p:tmplLst>
          <p:tmpl>
            <p:tnLst>
              <p:par>
                <p:cTn presetID="42"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anim calcmode="lin" valueType="num">
                      <p:cBhvr>
                        <p:cTn dur="750" fill="hold"/>
                        <p:tgtEl>
                          <p:spTgt spid="35"/>
                        </p:tgtEl>
                        <p:attrNameLst>
                          <p:attrName>ppt_x</p:attrName>
                        </p:attrNameLst>
                      </p:cBhvr>
                      <p:tavLst>
                        <p:tav tm="0">
                          <p:val>
                            <p:strVal val="#ppt_x"/>
                          </p:val>
                        </p:tav>
                        <p:tav tm="100000">
                          <p:val>
                            <p:strVal val="#ppt_x"/>
                          </p:val>
                        </p:tav>
                      </p:tavLst>
                    </p:anim>
                    <p:anim calcmode="lin" valueType="num">
                      <p:cBhvr>
                        <p:cTn dur="75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750"/>
                        <p:tgtEl>
                          <p:spTgt spid="36"/>
                        </p:tgtEl>
                      </p:cBhvr>
                    </p:animEffect>
                    <p:anim calcmode="lin" valueType="num">
                      <p:cBhvr>
                        <p:cTn dur="750" fill="hold"/>
                        <p:tgtEl>
                          <p:spTgt spid="36"/>
                        </p:tgtEl>
                        <p:attrNameLst>
                          <p:attrName>ppt_x</p:attrName>
                        </p:attrNameLst>
                      </p:cBhvr>
                      <p:tavLst>
                        <p:tav tm="0">
                          <p:val>
                            <p:strVal val="#ppt_x"/>
                          </p:val>
                        </p:tav>
                        <p:tav tm="100000">
                          <p:val>
                            <p:strVal val="#ppt_x"/>
                          </p:val>
                        </p:tav>
                      </p:tavLst>
                    </p:anim>
                    <p:anim calcmode="lin" valueType="num">
                      <p:cBhvr>
                        <p:cTn dur="750" fill="hold"/>
                        <p:tgtEl>
                          <p:spTgt spid="36"/>
                        </p:tgtEl>
                        <p:attrNameLst>
                          <p:attrName>ppt_y</p:attrName>
                        </p:attrNameLst>
                      </p:cBhvr>
                      <p:tavLst>
                        <p:tav tm="0">
                          <p:val>
                            <p:strVal val="#ppt_y+.1"/>
                          </p:val>
                        </p:tav>
                        <p:tav tm="100000">
                          <p:val>
                            <p:strVal val="#ppt_y"/>
                          </p:val>
                        </p:tav>
                      </p:tavLst>
                    </p:anim>
                  </p:childTnLst>
                </p:cTn>
              </p:par>
            </p:tnLst>
          </p:tmpl>
        </p:tmplLst>
      </p:bldP>
      <p:bldP spid="37" grpId="0" animBg="1"/>
      <p:bldP spid="38" grpId="0">
        <p:tmplLst>
          <p:tmpl>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750"/>
                        <p:tgtEl>
                          <p:spTgt spid="38"/>
                        </p:tgtEl>
                      </p:cBhvr>
                    </p:animEffect>
                    <p:anim calcmode="lin" valueType="num">
                      <p:cBhvr>
                        <p:cTn dur="750" fill="hold"/>
                        <p:tgtEl>
                          <p:spTgt spid="38"/>
                        </p:tgtEl>
                        <p:attrNameLst>
                          <p:attrName>ppt_x</p:attrName>
                        </p:attrNameLst>
                      </p:cBhvr>
                      <p:tavLst>
                        <p:tav tm="0">
                          <p:val>
                            <p:strVal val="#ppt_x"/>
                          </p:val>
                        </p:tav>
                        <p:tav tm="100000">
                          <p:val>
                            <p:strVal val="#ppt_x"/>
                          </p:val>
                        </p:tav>
                      </p:tavLst>
                    </p:anim>
                    <p:anim calcmode="lin" valueType="num">
                      <p:cBhvr>
                        <p:cTn dur="75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42"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750"/>
                        <p:tgtEl>
                          <p:spTgt spid="39"/>
                        </p:tgtEl>
                      </p:cBhvr>
                    </p:animEffect>
                    <p:anim calcmode="lin" valueType="num">
                      <p:cBhvr>
                        <p:cTn dur="750" fill="hold"/>
                        <p:tgtEl>
                          <p:spTgt spid="39"/>
                        </p:tgtEl>
                        <p:attrNameLst>
                          <p:attrName>ppt_x</p:attrName>
                        </p:attrNameLst>
                      </p:cBhvr>
                      <p:tavLst>
                        <p:tav tm="0">
                          <p:val>
                            <p:strVal val="#ppt_x"/>
                          </p:val>
                        </p:tav>
                        <p:tav tm="100000">
                          <p:val>
                            <p:strVal val="#ppt_x"/>
                          </p:val>
                        </p:tav>
                      </p:tavLst>
                    </p:anim>
                    <p:anim calcmode="lin" valueType="num">
                      <p:cBhvr>
                        <p:cTn dur="750" fill="hold"/>
                        <p:tgtEl>
                          <p:spTgt spid="39"/>
                        </p:tgtEl>
                        <p:attrNameLst>
                          <p:attrName>ppt_y</p:attrName>
                        </p:attrNameLst>
                      </p:cBhvr>
                      <p:tavLst>
                        <p:tav tm="0">
                          <p:val>
                            <p:strVal val="#ppt_y+.1"/>
                          </p:val>
                        </p:tav>
                        <p:tav tm="100000">
                          <p:val>
                            <p:strVal val="#ppt_y"/>
                          </p:val>
                        </p:tav>
                      </p:tavLst>
                    </p:anim>
                  </p:childTnLst>
                </p:cTn>
              </p:par>
            </p:tnLst>
          </p:tmpl>
        </p:tmplLst>
      </p:bldP>
      <p:bldP spid="40" grpId="0" animBg="1"/>
    </p:bldLst>
  </p:timing>
  <p:extLst mod="1">
    <p:ext uri="{DCECCB84-F9BA-43D5-87BE-67443E8EF086}">
      <p15:sldGuideLst xmlns:p15="http://schemas.microsoft.com/office/powerpoint/2012/main">
        <p15:guide id="1" pos="148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White Rectangle"/>
          <p:cNvSpPr/>
          <p:nvPr/>
        </p:nvSpPr>
        <p:spPr>
          <a:xfrm>
            <a:off x="696686" y="685799"/>
            <a:ext cx="10798629" cy="5493717"/>
          </a:xfrm>
          <a:prstGeom prst="rect">
            <a:avLst/>
          </a:prstGeom>
          <a:solidFill>
            <a:schemeClr val="bg1"/>
          </a:solidFill>
          <a:ln>
            <a:noFill/>
          </a:ln>
          <a:effectLst>
            <a:outerShdw blurRad="5969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p:cNvSpPr>
            <a:spLocks noGrp="1"/>
          </p:cNvSpPr>
          <p:nvPr>
            <p:ph type="body" idx="1" hasCustomPrompt="1"/>
          </p:nvPr>
        </p:nvSpPr>
        <p:spPr>
          <a:xfrm>
            <a:off x="1371601" y="4902500"/>
            <a:ext cx="9448800" cy="583899"/>
          </a:xfrm>
        </p:spPr>
        <p:txBody>
          <a:bodyPr tIns="0" bIns="0" anchor="ctr"/>
          <a:lstStyle>
            <a:lvl1pPr marL="0" indent="0" algn="ctr">
              <a:buNone/>
              <a:defRPr sz="2400" baseline="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Subtitle Goes Here</a:t>
            </a:r>
          </a:p>
        </p:txBody>
      </p:sp>
      <p:sp>
        <p:nvSpPr>
          <p:cNvPr id="2" name="Section Title"/>
          <p:cNvSpPr>
            <a:spLocks noGrp="1"/>
          </p:cNvSpPr>
          <p:nvPr>
            <p:ph type="title" hasCustomPrompt="1"/>
          </p:nvPr>
        </p:nvSpPr>
        <p:spPr>
          <a:xfrm>
            <a:off x="1371600" y="3407620"/>
            <a:ext cx="9448799" cy="1494881"/>
          </a:xfrm>
        </p:spPr>
        <p:txBody>
          <a:bodyPr tIns="0" bIns="0" anchor="ctr">
            <a:noAutofit/>
          </a:bodyPr>
          <a:lstStyle>
            <a:lvl1pPr algn="ctr">
              <a:lnSpc>
                <a:spcPts val="7200"/>
              </a:lnSpc>
              <a:defRPr sz="7200"/>
            </a:lvl1pPr>
          </a:lstStyle>
          <a:p>
            <a:r>
              <a:rPr lang="en-US" dirty="0" smtClean="0"/>
              <a:t>Section Title</a:t>
            </a:r>
            <a:endParaRPr lang="en-US" dirty="0"/>
          </a:p>
        </p:txBody>
      </p:sp>
      <p:sp>
        <p:nvSpPr>
          <p:cNvPr id="8" name="Section Number"/>
          <p:cNvSpPr>
            <a:spLocks noGrp="1"/>
          </p:cNvSpPr>
          <p:nvPr>
            <p:ph type="body" sz="quarter" idx="10" hasCustomPrompt="1"/>
          </p:nvPr>
        </p:nvSpPr>
        <p:spPr>
          <a:xfrm>
            <a:off x="5419201" y="1954876"/>
            <a:ext cx="1490662" cy="1179870"/>
          </a:xfrm>
        </p:spPr>
        <p:txBody>
          <a:bodyPr tIns="0" bIns="91440" anchor="ctr"/>
          <a:lstStyle>
            <a:lvl1pPr marL="0" indent="0" algn="ctr">
              <a:buNone/>
              <a:defRPr sz="11500" b="1" baseline="0">
                <a:solidFill>
                  <a:schemeClr val="tx2"/>
                </a:solidFill>
                <a:latin typeface="Arial" panose="020B0604020202020204" pitchFamily="34" charset="0"/>
                <a:cs typeface="Arial" panose="020B0604020202020204" pitchFamily="34" charset="0"/>
              </a:defRPr>
            </a:lvl1pPr>
          </a:lstStyle>
          <a:p>
            <a:pPr lvl="0"/>
            <a:r>
              <a:rPr lang="en-US" dirty="0" smtClean="0"/>
              <a:t>0</a:t>
            </a:r>
            <a:endParaRPr lang="en-US" dirty="0"/>
          </a:p>
        </p:txBody>
      </p:sp>
    </p:spTree>
    <p:extLst>
      <p:ext uri="{BB962C8B-B14F-4D97-AF65-F5344CB8AC3E}">
        <p14:creationId xmlns:p14="http://schemas.microsoft.com/office/powerpoint/2010/main" val="14395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50"/>
                                        <p:tgtEl>
                                          <p:spTgt spid="3">
                                            <p:txEl>
                                              <p:pRg st="0" end="0"/>
                                            </p:txEl>
                                          </p:spTgt>
                                        </p:tgtEl>
                                      </p:cBhvr>
                                    </p:animEffect>
                                    <p:anim calcmode="lin" valueType="num">
                                      <p:cBhvr>
                                        <p:cTn id="16"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750"/>
                                        <p:tgtEl>
                                          <p:spTgt spid="8">
                                            <p:txEl>
                                              <p:pRg st="0" end="0"/>
                                            </p:txEl>
                                          </p:spTgt>
                                        </p:tgtEl>
                                      </p:cBhvr>
                                    </p:animEffect>
                                    <p:anim calcmode="lin" valueType="num">
                                      <p:cBhvr>
                                        <p:cTn id="2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tmplLst>
          <p:tmpl lvl="1">
            <p:tnLst>
              <p:par>
                <p:cTn presetID="42"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P spid="8" grpId="0" build="p">
        <p:tmplLst>
          <p:tmpl lvl="1">
            <p:tnLst>
              <p:par>
                <p:cTn presetID="47"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ppt_x</p:attrName>
                        </p:attrNameLst>
                      </p:cBhvr>
                      <p:tavLst>
                        <p:tav tm="0">
                          <p:val>
                            <p:strVal val="#ppt_x"/>
                          </p:val>
                        </p:tav>
                        <p:tav tm="100000">
                          <p:val>
                            <p:strVal val="#ppt_x"/>
                          </p:val>
                        </p:tav>
                      </p:tavLst>
                    </p:anim>
                    <p:anim calcmode="lin" valueType="num">
                      <p:cBhvr>
                        <p:cTn dur="750" fill="hold"/>
                        <p:tgtEl>
                          <p:spTgt spid="8"/>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xmlns:p15="http://schemas.microsoft.com/office/powerpoint/2012/main">
        <p15:guide id="5" pos="864">
          <p15:clr>
            <a:srgbClr val="A4A3A4"/>
          </p15:clr>
        </p15:guide>
        <p15:guide id="6" orient="horz" pos="864">
          <p15:clr>
            <a:srgbClr val="A4A3A4"/>
          </p15:clr>
        </p15:guide>
        <p15:guide id="7" pos="6816">
          <p15:clr>
            <a:srgbClr val="A4A3A4"/>
          </p15:clr>
        </p15:guide>
        <p15:guide id="8" orient="horz" pos="3456">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5FC925FA-2BB9-47D3-A910-04E32A3BADA0}" type="slidenum">
              <a:rPr lang="en-US" smtClean="0"/>
              <a:pPr/>
              <a:t>‹#›</a:t>
            </a:fld>
            <a:endParaRPr lang="en-US" dirty="0" smtClean="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39524766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Background">
    <p:spTree>
      <p:nvGrpSpPr>
        <p:cNvPr id="1" name=""/>
        <p:cNvGrpSpPr/>
        <p:nvPr/>
      </p:nvGrpSpPr>
      <p:grpSpPr>
        <a:xfrm>
          <a:off x="0" y="0"/>
          <a:ext cx="0" cy="0"/>
          <a:chOff x="0" y="0"/>
          <a:chExt cx="0" cy="0"/>
        </a:xfrm>
      </p:grpSpPr>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2F35B4CE-FE01-4034-ADC1-79C37189BEAA}" type="slidenum">
              <a:rPr lang="en-US" smtClean="0"/>
              <a:pPr/>
              <a:t>‹#›</a:t>
            </a:fld>
            <a:endParaRPr lang="en-US" dirty="0" smtClean="0"/>
          </a:p>
        </p:txBody>
      </p:sp>
      <p:sp>
        <p:nvSpPr>
          <p:cNvPr id="7"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5226286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losing Slide (Logo)">
    <p:spTree>
      <p:nvGrpSpPr>
        <p:cNvPr id="1" name=""/>
        <p:cNvGrpSpPr/>
        <p:nvPr/>
      </p:nvGrpSpPr>
      <p:grpSpPr>
        <a:xfrm>
          <a:off x="0" y="0"/>
          <a:ext cx="0" cy="0"/>
          <a:chOff x="0" y="0"/>
          <a:chExt cx="0" cy="0"/>
        </a:xfrm>
      </p:grpSpPr>
      <p:grpSp>
        <p:nvGrpSpPr>
          <p:cNvPr id="13" name="Shook, Hardy &amp; Bacon"/>
          <p:cNvGrpSpPr/>
          <p:nvPr/>
        </p:nvGrpSpPr>
        <p:grpSpPr>
          <a:xfrm>
            <a:off x="4846647" y="3086471"/>
            <a:ext cx="2477191" cy="694121"/>
            <a:chOff x="4846647" y="3086471"/>
            <a:chExt cx="2477191" cy="694121"/>
          </a:xfrm>
          <a:solidFill>
            <a:schemeClr val="tx1"/>
          </a:solidFill>
        </p:grpSpPr>
        <p:grpSp>
          <p:nvGrpSpPr>
            <p:cNvPr id="14" name="Shook"/>
            <p:cNvGrpSpPr/>
            <p:nvPr/>
          </p:nvGrpSpPr>
          <p:grpSpPr>
            <a:xfrm>
              <a:off x="4846647" y="3086471"/>
              <a:ext cx="2473738" cy="392529"/>
              <a:chOff x="1477328" y="-2068070"/>
              <a:chExt cx="3411537" cy="541338"/>
            </a:xfrm>
            <a:grpFill/>
          </p:grpSpPr>
          <p:sp>
            <p:nvSpPr>
              <p:cNvPr id="27" name="Freeform 5"/>
              <p:cNvSpPr>
                <a:spLocks/>
              </p:cNvSpPr>
              <p:nvPr/>
            </p:nvSpPr>
            <p:spPr bwMode="auto">
              <a:xfrm>
                <a:off x="2147253" y="-2053783"/>
                <a:ext cx="423862" cy="514350"/>
              </a:xfrm>
              <a:custGeom>
                <a:avLst/>
                <a:gdLst>
                  <a:gd name="T0" fmla="*/ 210 w 267"/>
                  <a:gd name="T1" fmla="*/ 129 h 324"/>
                  <a:gd name="T2" fmla="*/ 58 w 267"/>
                  <a:gd name="T3" fmla="*/ 129 h 324"/>
                  <a:gd name="T4" fmla="*/ 58 w 267"/>
                  <a:gd name="T5" fmla="*/ 0 h 324"/>
                  <a:gd name="T6" fmla="*/ 0 w 267"/>
                  <a:gd name="T7" fmla="*/ 0 h 324"/>
                  <a:gd name="T8" fmla="*/ 0 w 267"/>
                  <a:gd name="T9" fmla="*/ 324 h 324"/>
                  <a:gd name="T10" fmla="*/ 58 w 267"/>
                  <a:gd name="T11" fmla="*/ 324 h 324"/>
                  <a:gd name="T12" fmla="*/ 58 w 267"/>
                  <a:gd name="T13" fmla="*/ 181 h 324"/>
                  <a:gd name="T14" fmla="*/ 210 w 267"/>
                  <a:gd name="T15" fmla="*/ 181 h 324"/>
                  <a:gd name="T16" fmla="*/ 210 w 267"/>
                  <a:gd name="T17" fmla="*/ 324 h 324"/>
                  <a:gd name="T18" fmla="*/ 267 w 267"/>
                  <a:gd name="T19" fmla="*/ 324 h 324"/>
                  <a:gd name="T20" fmla="*/ 267 w 267"/>
                  <a:gd name="T21" fmla="*/ 0 h 324"/>
                  <a:gd name="T22" fmla="*/ 210 w 267"/>
                  <a:gd name="T23" fmla="*/ 0 h 324"/>
                  <a:gd name="T24" fmla="*/ 210 w 267"/>
                  <a:gd name="T25" fmla="*/ 12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324">
                    <a:moveTo>
                      <a:pt x="210" y="129"/>
                    </a:moveTo>
                    <a:lnTo>
                      <a:pt x="58" y="129"/>
                    </a:lnTo>
                    <a:lnTo>
                      <a:pt x="58" y="0"/>
                    </a:lnTo>
                    <a:lnTo>
                      <a:pt x="0" y="0"/>
                    </a:lnTo>
                    <a:lnTo>
                      <a:pt x="0" y="324"/>
                    </a:lnTo>
                    <a:lnTo>
                      <a:pt x="58" y="324"/>
                    </a:lnTo>
                    <a:lnTo>
                      <a:pt x="58" y="181"/>
                    </a:lnTo>
                    <a:lnTo>
                      <a:pt x="210" y="181"/>
                    </a:lnTo>
                    <a:lnTo>
                      <a:pt x="210" y="324"/>
                    </a:lnTo>
                    <a:lnTo>
                      <a:pt x="267" y="324"/>
                    </a:lnTo>
                    <a:lnTo>
                      <a:pt x="267" y="0"/>
                    </a:lnTo>
                    <a:lnTo>
                      <a:pt x="210" y="0"/>
                    </a:lnTo>
                    <a:lnTo>
                      <a:pt x="210"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8" name="Freeform 6"/>
              <p:cNvSpPr>
                <a:spLocks/>
              </p:cNvSpPr>
              <p:nvPr/>
            </p:nvSpPr>
            <p:spPr bwMode="auto">
              <a:xfrm>
                <a:off x="4439603" y="-2053783"/>
                <a:ext cx="449262" cy="514350"/>
              </a:xfrm>
              <a:custGeom>
                <a:avLst/>
                <a:gdLst>
                  <a:gd name="T0" fmla="*/ 58 w 283"/>
                  <a:gd name="T1" fmla="*/ 165 h 324"/>
                  <a:gd name="T2" fmla="*/ 62 w 283"/>
                  <a:gd name="T3" fmla="*/ 165 h 324"/>
                  <a:gd name="T4" fmla="*/ 202 w 283"/>
                  <a:gd name="T5" fmla="*/ 324 h 324"/>
                  <a:gd name="T6" fmla="*/ 283 w 283"/>
                  <a:gd name="T7" fmla="*/ 324 h 324"/>
                  <a:gd name="T8" fmla="*/ 122 w 283"/>
                  <a:gd name="T9" fmla="*/ 149 h 324"/>
                  <a:gd name="T10" fmla="*/ 273 w 283"/>
                  <a:gd name="T11" fmla="*/ 0 h 324"/>
                  <a:gd name="T12" fmla="*/ 195 w 283"/>
                  <a:gd name="T13" fmla="*/ 0 h 324"/>
                  <a:gd name="T14" fmla="*/ 61 w 283"/>
                  <a:gd name="T15" fmla="*/ 137 h 324"/>
                  <a:gd name="T16" fmla="*/ 58 w 283"/>
                  <a:gd name="T17" fmla="*/ 137 h 324"/>
                  <a:gd name="T18" fmla="*/ 58 w 283"/>
                  <a:gd name="T19" fmla="*/ 0 h 324"/>
                  <a:gd name="T20" fmla="*/ 0 w 283"/>
                  <a:gd name="T21" fmla="*/ 0 h 324"/>
                  <a:gd name="T22" fmla="*/ 0 w 283"/>
                  <a:gd name="T23" fmla="*/ 324 h 324"/>
                  <a:gd name="T24" fmla="*/ 58 w 283"/>
                  <a:gd name="T25" fmla="*/ 324 h 324"/>
                  <a:gd name="T26" fmla="*/ 58 w 283"/>
                  <a:gd name="T27" fmla="*/ 16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24">
                    <a:moveTo>
                      <a:pt x="58" y="165"/>
                    </a:moveTo>
                    <a:lnTo>
                      <a:pt x="62" y="165"/>
                    </a:lnTo>
                    <a:lnTo>
                      <a:pt x="202" y="324"/>
                    </a:lnTo>
                    <a:lnTo>
                      <a:pt x="283" y="324"/>
                    </a:lnTo>
                    <a:lnTo>
                      <a:pt x="122" y="149"/>
                    </a:lnTo>
                    <a:lnTo>
                      <a:pt x="273" y="0"/>
                    </a:lnTo>
                    <a:lnTo>
                      <a:pt x="195" y="0"/>
                    </a:lnTo>
                    <a:lnTo>
                      <a:pt x="61" y="137"/>
                    </a:lnTo>
                    <a:lnTo>
                      <a:pt x="58" y="137"/>
                    </a:lnTo>
                    <a:lnTo>
                      <a:pt x="58" y="0"/>
                    </a:lnTo>
                    <a:lnTo>
                      <a:pt x="0" y="0"/>
                    </a:lnTo>
                    <a:lnTo>
                      <a:pt x="0" y="324"/>
                    </a:lnTo>
                    <a:lnTo>
                      <a:pt x="58" y="324"/>
                    </a:lnTo>
                    <a:lnTo>
                      <a:pt x="58"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9" name="Freeform 7"/>
              <p:cNvSpPr>
                <a:spLocks/>
              </p:cNvSpPr>
              <p:nvPr/>
            </p:nvSpPr>
            <p:spPr bwMode="auto">
              <a:xfrm>
                <a:off x="1477328" y="-2068070"/>
                <a:ext cx="357187" cy="541338"/>
              </a:xfrm>
              <a:custGeom>
                <a:avLst/>
                <a:gdLst>
                  <a:gd name="T0" fmla="*/ 291 w 304"/>
                  <a:gd name="T1" fmla="*/ 382 h 460"/>
                  <a:gd name="T2" fmla="*/ 304 w 304"/>
                  <a:gd name="T3" fmla="*/ 320 h 460"/>
                  <a:gd name="T4" fmla="*/ 288 w 304"/>
                  <a:gd name="T5" fmla="*/ 258 h 460"/>
                  <a:gd name="T6" fmla="*/ 250 w 304"/>
                  <a:gd name="T7" fmla="*/ 220 h 460"/>
                  <a:gd name="T8" fmla="*/ 200 w 304"/>
                  <a:gd name="T9" fmla="*/ 198 h 460"/>
                  <a:gd name="T10" fmla="*/ 150 w 304"/>
                  <a:gd name="T11" fmla="*/ 181 h 460"/>
                  <a:gd name="T12" fmla="*/ 111 w 304"/>
                  <a:gd name="T13" fmla="*/ 161 h 460"/>
                  <a:gd name="T14" fmla="*/ 96 w 304"/>
                  <a:gd name="T15" fmla="*/ 127 h 460"/>
                  <a:gd name="T16" fmla="*/ 102 w 304"/>
                  <a:gd name="T17" fmla="*/ 101 h 460"/>
                  <a:gd name="T18" fmla="*/ 119 w 304"/>
                  <a:gd name="T19" fmla="*/ 84 h 460"/>
                  <a:gd name="T20" fmla="*/ 141 w 304"/>
                  <a:gd name="T21" fmla="*/ 74 h 460"/>
                  <a:gd name="T22" fmla="*/ 168 w 304"/>
                  <a:gd name="T23" fmla="*/ 71 h 460"/>
                  <a:gd name="T24" fmla="*/ 211 w 304"/>
                  <a:gd name="T25" fmla="*/ 79 h 460"/>
                  <a:gd name="T26" fmla="*/ 244 w 304"/>
                  <a:gd name="T27" fmla="*/ 105 h 460"/>
                  <a:gd name="T28" fmla="*/ 301 w 304"/>
                  <a:gd name="T29" fmla="*/ 45 h 460"/>
                  <a:gd name="T30" fmla="*/ 243 w 304"/>
                  <a:gd name="T31" fmla="*/ 11 h 460"/>
                  <a:gd name="T32" fmla="*/ 176 w 304"/>
                  <a:gd name="T33" fmla="*/ 0 h 460"/>
                  <a:gd name="T34" fmla="*/ 116 w 304"/>
                  <a:gd name="T35" fmla="*/ 8 h 460"/>
                  <a:gd name="T36" fmla="*/ 65 w 304"/>
                  <a:gd name="T37" fmla="*/ 33 h 460"/>
                  <a:gd name="T38" fmla="*/ 28 w 304"/>
                  <a:gd name="T39" fmla="*/ 74 h 460"/>
                  <a:gd name="T40" fmla="*/ 14 w 304"/>
                  <a:gd name="T41" fmla="*/ 132 h 460"/>
                  <a:gd name="T42" fmla="*/ 30 w 304"/>
                  <a:gd name="T43" fmla="*/ 194 h 460"/>
                  <a:gd name="T44" fmla="*/ 68 w 304"/>
                  <a:gd name="T45" fmla="*/ 232 h 460"/>
                  <a:gd name="T46" fmla="*/ 118 w 304"/>
                  <a:gd name="T47" fmla="*/ 254 h 460"/>
                  <a:gd name="T48" fmla="*/ 168 w 304"/>
                  <a:gd name="T49" fmla="*/ 270 h 460"/>
                  <a:gd name="T50" fmla="*/ 207 w 304"/>
                  <a:gd name="T51" fmla="*/ 292 h 460"/>
                  <a:gd name="T52" fmla="*/ 222 w 304"/>
                  <a:gd name="T53" fmla="*/ 330 h 460"/>
                  <a:gd name="T54" fmla="*/ 215 w 304"/>
                  <a:gd name="T55" fmla="*/ 356 h 460"/>
                  <a:gd name="T56" fmla="*/ 197 w 304"/>
                  <a:gd name="T57" fmla="*/ 375 h 460"/>
                  <a:gd name="T58" fmla="*/ 173 w 304"/>
                  <a:gd name="T59" fmla="*/ 386 h 460"/>
                  <a:gd name="T60" fmla="*/ 145 w 304"/>
                  <a:gd name="T61" fmla="*/ 389 h 460"/>
                  <a:gd name="T62" fmla="*/ 96 w 304"/>
                  <a:gd name="T63" fmla="*/ 377 h 460"/>
                  <a:gd name="T64" fmla="*/ 59 w 304"/>
                  <a:gd name="T65" fmla="*/ 344 h 460"/>
                  <a:gd name="T66" fmla="*/ 0 w 304"/>
                  <a:gd name="T67" fmla="*/ 401 h 460"/>
                  <a:gd name="T68" fmla="*/ 65 w 304"/>
                  <a:gd name="T69" fmla="*/ 446 h 460"/>
                  <a:gd name="T70" fmla="*/ 144 w 304"/>
                  <a:gd name="T71" fmla="*/ 460 h 460"/>
                  <a:gd name="T72" fmla="*/ 205 w 304"/>
                  <a:gd name="T73" fmla="*/ 451 h 460"/>
                  <a:gd name="T74" fmla="*/ 256 w 304"/>
                  <a:gd name="T75" fmla="*/ 425 h 460"/>
                  <a:gd name="T76" fmla="*/ 291 w 304"/>
                  <a:gd name="T77" fmla="*/ 38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460">
                    <a:moveTo>
                      <a:pt x="291" y="382"/>
                    </a:moveTo>
                    <a:cubicBezTo>
                      <a:pt x="299" y="364"/>
                      <a:pt x="304" y="344"/>
                      <a:pt x="304" y="320"/>
                    </a:cubicBezTo>
                    <a:cubicBezTo>
                      <a:pt x="304" y="294"/>
                      <a:pt x="299" y="273"/>
                      <a:pt x="288" y="258"/>
                    </a:cubicBezTo>
                    <a:cubicBezTo>
                      <a:pt x="278" y="242"/>
                      <a:pt x="265" y="230"/>
                      <a:pt x="250" y="220"/>
                    </a:cubicBezTo>
                    <a:cubicBezTo>
                      <a:pt x="235" y="211"/>
                      <a:pt x="218" y="203"/>
                      <a:pt x="200" y="198"/>
                    </a:cubicBezTo>
                    <a:cubicBezTo>
                      <a:pt x="182" y="193"/>
                      <a:pt x="165" y="187"/>
                      <a:pt x="150" y="181"/>
                    </a:cubicBezTo>
                    <a:cubicBezTo>
                      <a:pt x="135" y="175"/>
                      <a:pt x="122" y="169"/>
                      <a:pt x="111" y="161"/>
                    </a:cubicBezTo>
                    <a:cubicBezTo>
                      <a:pt x="101" y="153"/>
                      <a:pt x="96" y="142"/>
                      <a:pt x="96" y="127"/>
                    </a:cubicBezTo>
                    <a:cubicBezTo>
                      <a:pt x="96" y="117"/>
                      <a:pt x="98" y="108"/>
                      <a:pt x="102" y="101"/>
                    </a:cubicBezTo>
                    <a:cubicBezTo>
                      <a:pt x="106" y="94"/>
                      <a:pt x="112" y="88"/>
                      <a:pt x="119" y="84"/>
                    </a:cubicBezTo>
                    <a:cubicBezTo>
                      <a:pt x="125" y="79"/>
                      <a:pt x="133" y="76"/>
                      <a:pt x="141" y="74"/>
                    </a:cubicBezTo>
                    <a:cubicBezTo>
                      <a:pt x="150" y="72"/>
                      <a:pt x="159" y="71"/>
                      <a:pt x="168" y="71"/>
                    </a:cubicBezTo>
                    <a:cubicBezTo>
                      <a:pt x="183" y="71"/>
                      <a:pt x="197" y="73"/>
                      <a:pt x="211" y="79"/>
                    </a:cubicBezTo>
                    <a:cubicBezTo>
                      <a:pt x="225" y="84"/>
                      <a:pt x="236" y="93"/>
                      <a:pt x="244" y="105"/>
                    </a:cubicBezTo>
                    <a:cubicBezTo>
                      <a:pt x="301" y="45"/>
                      <a:pt x="301" y="45"/>
                      <a:pt x="301" y="45"/>
                    </a:cubicBezTo>
                    <a:cubicBezTo>
                      <a:pt x="284" y="29"/>
                      <a:pt x="264" y="18"/>
                      <a:pt x="243" y="11"/>
                    </a:cubicBezTo>
                    <a:cubicBezTo>
                      <a:pt x="221" y="4"/>
                      <a:pt x="199" y="0"/>
                      <a:pt x="176" y="0"/>
                    </a:cubicBezTo>
                    <a:cubicBezTo>
                      <a:pt x="156" y="0"/>
                      <a:pt x="136" y="3"/>
                      <a:pt x="116" y="8"/>
                    </a:cubicBezTo>
                    <a:cubicBezTo>
                      <a:pt x="97" y="13"/>
                      <a:pt x="80" y="22"/>
                      <a:pt x="65" y="33"/>
                    </a:cubicBezTo>
                    <a:cubicBezTo>
                      <a:pt x="50" y="43"/>
                      <a:pt x="38" y="57"/>
                      <a:pt x="28" y="74"/>
                    </a:cubicBezTo>
                    <a:cubicBezTo>
                      <a:pt x="19" y="90"/>
                      <a:pt x="14" y="110"/>
                      <a:pt x="14" y="132"/>
                    </a:cubicBezTo>
                    <a:cubicBezTo>
                      <a:pt x="14" y="158"/>
                      <a:pt x="20" y="179"/>
                      <a:pt x="30" y="194"/>
                    </a:cubicBezTo>
                    <a:cubicBezTo>
                      <a:pt x="40" y="210"/>
                      <a:pt x="53" y="222"/>
                      <a:pt x="68" y="232"/>
                    </a:cubicBezTo>
                    <a:cubicBezTo>
                      <a:pt x="83" y="241"/>
                      <a:pt x="100" y="248"/>
                      <a:pt x="118" y="254"/>
                    </a:cubicBezTo>
                    <a:cubicBezTo>
                      <a:pt x="136" y="259"/>
                      <a:pt x="153" y="265"/>
                      <a:pt x="168" y="270"/>
                    </a:cubicBezTo>
                    <a:cubicBezTo>
                      <a:pt x="184" y="276"/>
                      <a:pt x="196" y="284"/>
                      <a:pt x="207" y="292"/>
                    </a:cubicBezTo>
                    <a:cubicBezTo>
                      <a:pt x="217" y="301"/>
                      <a:pt x="222" y="313"/>
                      <a:pt x="222" y="330"/>
                    </a:cubicBezTo>
                    <a:cubicBezTo>
                      <a:pt x="222" y="339"/>
                      <a:pt x="220" y="348"/>
                      <a:pt x="215" y="356"/>
                    </a:cubicBezTo>
                    <a:cubicBezTo>
                      <a:pt x="211" y="363"/>
                      <a:pt x="205" y="370"/>
                      <a:pt x="197" y="375"/>
                    </a:cubicBezTo>
                    <a:cubicBezTo>
                      <a:pt x="190" y="380"/>
                      <a:pt x="182" y="383"/>
                      <a:pt x="173" y="386"/>
                    </a:cubicBezTo>
                    <a:cubicBezTo>
                      <a:pt x="164" y="388"/>
                      <a:pt x="154" y="389"/>
                      <a:pt x="145" y="389"/>
                    </a:cubicBezTo>
                    <a:cubicBezTo>
                      <a:pt x="128" y="389"/>
                      <a:pt x="112" y="385"/>
                      <a:pt x="96" y="377"/>
                    </a:cubicBezTo>
                    <a:cubicBezTo>
                      <a:pt x="81" y="369"/>
                      <a:pt x="68" y="358"/>
                      <a:pt x="59" y="344"/>
                    </a:cubicBezTo>
                    <a:cubicBezTo>
                      <a:pt x="0" y="401"/>
                      <a:pt x="0" y="401"/>
                      <a:pt x="0" y="401"/>
                    </a:cubicBezTo>
                    <a:cubicBezTo>
                      <a:pt x="18" y="422"/>
                      <a:pt x="40" y="437"/>
                      <a:pt x="65" y="446"/>
                    </a:cubicBezTo>
                    <a:cubicBezTo>
                      <a:pt x="90" y="455"/>
                      <a:pt x="116" y="460"/>
                      <a:pt x="144" y="460"/>
                    </a:cubicBezTo>
                    <a:cubicBezTo>
                      <a:pt x="165" y="460"/>
                      <a:pt x="185" y="457"/>
                      <a:pt x="205" y="451"/>
                    </a:cubicBezTo>
                    <a:cubicBezTo>
                      <a:pt x="224" y="445"/>
                      <a:pt x="241" y="437"/>
                      <a:pt x="256" y="425"/>
                    </a:cubicBezTo>
                    <a:cubicBezTo>
                      <a:pt x="270" y="414"/>
                      <a:pt x="282" y="399"/>
                      <a:pt x="291"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0" name="Freeform 8"/>
              <p:cNvSpPr>
                <a:spLocks noEditPoints="1"/>
              </p:cNvSpPr>
              <p:nvPr/>
            </p:nvSpPr>
            <p:spPr bwMode="auto">
              <a:xfrm>
                <a:off x="2875915" y="-2068070"/>
                <a:ext cx="546100" cy="541338"/>
              </a:xfrm>
              <a:custGeom>
                <a:avLst/>
                <a:gdLst>
                  <a:gd name="T0" fmla="*/ 399 w 464"/>
                  <a:gd name="T1" fmla="*/ 61 h 460"/>
                  <a:gd name="T2" fmla="*/ 325 w 464"/>
                  <a:gd name="T3" fmla="*/ 15 h 460"/>
                  <a:gd name="T4" fmla="*/ 231 w 464"/>
                  <a:gd name="T5" fmla="*/ 0 h 460"/>
                  <a:gd name="T6" fmla="*/ 138 w 464"/>
                  <a:gd name="T7" fmla="*/ 16 h 460"/>
                  <a:gd name="T8" fmla="*/ 65 w 464"/>
                  <a:gd name="T9" fmla="*/ 63 h 460"/>
                  <a:gd name="T10" fmla="*/ 17 w 464"/>
                  <a:gd name="T11" fmla="*/ 136 h 460"/>
                  <a:gd name="T12" fmla="*/ 0 w 464"/>
                  <a:gd name="T13" fmla="*/ 232 h 460"/>
                  <a:gd name="T14" fmla="*/ 17 w 464"/>
                  <a:gd name="T15" fmla="*/ 325 h 460"/>
                  <a:gd name="T16" fmla="*/ 65 w 464"/>
                  <a:gd name="T17" fmla="*/ 397 h 460"/>
                  <a:gd name="T18" fmla="*/ 138 w 464"/>
                  <a:gd name="T19" fmla="*/ 444 h 460"/>
                  <a:gd name="T20" fmla="*/ 231 w 464"/>
                  <a:gd name="T21" fmla="*/ 460 h 460"/>
                  <a:gd name="T22" fmla="*/ 325 w 464"/>
                  <a:gd name="T23" fmla="*/ 442 h 460"/>
                  <a:gd name="T24" fmla="*/ 399 w 464"/>
                  <a:gd name="T25" fmla="*/ 395 h 460"/>
                  <a:gd name="T26" fmla="*/ 447 w 464"/>
                  <a:gd name="T27" fmla="*/ 323 h 460"/>
                  <a:gd name="T28" fmla="*/ 464 w 464"/>
                  <a:gd name="T29" fmla="*/ 229 h 460"/>
                  <a:gd name="T30" fmla="*/ 447 w 464"/>
                  <a:gd name="T31" fmla="*/ 134 h 460"/>
                  <a:gd name="T32" fmla="*/ 399 w 464"/>
                  <a:gd name="T33" fmla="*/ 61 h 460"/>
                  <a:gd name="T34" fmla="*/ 372 w 464"/>
                  <a:gd name="T35" fmla="*/ 292 h 460"/>
                  <a:gd name="T36" fmla="*/ 341 w 464"/>
                  <a:gd name="T37" fmla="*/ 343 h 460"/>
                  <a:gd name="T38" fmla="*/ 294 w 464"/>
                  <a:gd name="T39" fmla="*/ 377 h 460"/>
                  <a:gd name="T40" fmla="*/ 232 w 464"/>
                  <a:gd name="T41" fmla="*/ 389 h 460"/>
                  <a:gd name="T42" fmla="*/ 170 w 464"/>
                  <a:gd name="T43" fmla="*/ 377 h 460"/>
                  <a:gd name="T44" fmla="*/ 123 w 464"/>
                  <a:gd name="T45" fmla="*/ 343 h 460"/>
                  <a:gd name="T46" fmla="*/ 92 w 464"/>
                  <a:gd name="T47" fmla="*/ 292 h 460"/>
                  <a:gd name="T48" fmla="*/ 82 w 464"/>
                  <a:gd name="T49" fmla="*/ 227 h 460"/>
                  <a:gd name="T50" fmla="*/ 92 w 464"/>
                  <a:gd name="T51" fmla="*/ 166 h 460"/>
                  <a:gd name="T52" fmla="*/ 123 w 464"/>
                  <a:gd name="T53" fmla="*/ 116 h 460"/>
                  <a:gd name="T54" fmla="*/ 170 w 464"/>
                  <a:gd name="T55" fmla="*/ 83 h 460"/>
                  <a:gd name="T56" fmla="*/ 232 w 464"/>
                  <a:gd name="T57" fmla="*/ 71 h 460"/>
                  <a:gd name="T58" fmla="*/ 294 w 464"/>
                  <a:gd name="T59" fmla="*/ 83 h 460"/>
                  <a:gd name="T60" fmla="*/ 341 w 464"/>
                  <a:gd name="T61" fmla="*/ 116 h 460"/>
                  <a:gd name="T62" fmla="*/ 372 w 464"/>
                  <a:gd name="T63" fmla="*/ 166 h 460"/>
                  <a:gd name="T64" fmla="*/ 383 w 464"/>
                  <a:gd name="T65" fmla="*/ 227 h 460"/>
                  <a:gd name="T66" fmla="*/ 372 w 464"/>
                  <a:gd name="T67" fmla="*/ 29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60">
                    <a:moveTo>
                      <a:pt x="399" y="61"/>
                    </a:moveTo>
                    <a:cubicBezTo>
                      <a:pt x="378" y="41"/>
                      <a:pt x="354" y="26"/>
                      <a:pt x="325" y="15"/>
                    </a:cubicBezTo>
                    <a:cubicBezTo>
                      <a:pt x="297" y="5"/>
                      <a:pt x="265" y="0"/>
                      <a:pt x="231" y="0"/>
                    </a:cubicBezTo>
                    <a:cubicBezTo>
                      <a:pt x="197" y="0"/>
                      <a:pt x="166" y="6"/>
                      <a:pt x="138" y="16"/>
                    </a:cubicBezTo>
                    <a:cubicBezTo>
                      <a:pt x="110" y="27"/>
                      <a:pt x="86" y="43"/>
                      <a:pt x="65" y="63"/>
                    </a:cubicBezTo>
                    <a:cubicBezTo>
                      <a:pt x="45" y="83"/>
                      <a:pt x="29" y="108"/>
                      <a:pt x="17" y="136"/>
                    </a:cubicBezTo>
                    <a:cubicBezTo>
                      <a:pt x="6" y="165"/>
                      <a:pt x="0" y="197"/>
                      <a:pt x="0" y="232"/>
                    </a:cubicBezTo>
                    <a:cubicBezTo>
                      <a:pt x="0" y="266"/>
                      <a:pt x="6" y="297"/>
                      <a:pt x="17" y="325"/>
                    </a:cubicBezTo>
                    <a:cubicBezTo>
                      <a:pt x="29" y="353"/>
                      <a:pt x="45" y="377"/>
                      <a:pt x="65" y="397"/>
                    </a:cubicBezTo>
                    <a:cubicBezTo>
                      <a:pt x="86" y="417"/>
                      <a:pt x="110" y="433"/>
                      <a:pt x="138" y="444"/>
                    </a:cubicBezTo>
                    <a:cubicBezTo>
                      <a:pt x="166" y="454"/>
                      <a:pt x="197" y="460"/>
                      <a:pt x="231" y="460"/>
                    </a:cubicBezTo>
                    <a:cubicBezTo>
                      <a:pt x="265" y="460"/>
                      <a:pt x="297" y="454"/>
                      <a:pt x="325" y="442"/>
                    </a:cubicBezTo>
                    <a:cubicBezTo>
                      <a:pt x="354" y="431"/>
                      <a:pt x="378" y="415"/>
                      <a:pt x="399" y="395"/>
                    </a:cubicBezTo>
                    <a:cubicBezTo>
                      <a:pt x="419" y="375"/>
                      <a:pt x="435" y="351"/>
                      <a:pt x="447" y="323"/>
                    </a:cubicBezTo>
                    <a:cubicBezTo>
                      <a:pt x="458" y="295"/>
                      <a:pt x="464" y="264"/>
                      <a:pt x="464" y="229"/>
                    </a:cubicBezTo>
                    <a:cubicBezTo>
                      <a:pt x="464" y="194"/>
                      <a:pt x="458" y="163"/>
                      <a:pt x="447" y="134"/>
                    </a:cubicBezTo>
                    <a:cubicBezTo>
                      <a:pt x="435" y="106"/>
                      <a:pt x="419" y="81"/>
                      <a:pt x="399" y="61"/>
                    </a:cubicBezTo>
                    <a:close/>
                    <a:moveTo>
                      <a:pt x="372" y="292"/>
                    </a:moveTo>
                    <a:cubicBezTo>
                      <a:pt x="365" y="312"/>
                      <a:pt x="354" y="329"/>
                      <a:pt x="341" y="343"/>
                    </a:cubicBezTo>
                    <a:cubicBezTo>
                      <a:pt x="328" y="358"/>
                      <a:pt x="312" y="369"/>
                      <a:pt x="294" y="377"/>
                    </a:cubicBezTo>
                    <a:cubicBezTo>
                      <a:pt x="275" y="385"/>
                      <a:pt x="254" y="389"/>
                      <a:pt x="232" y="389"/>
                    </a:cubicBezTo>
                    <a:cubicBezTo>
                      <a:pt x="209" y="389"/>
                      <a:pt x="189" y="385"/>
                      <a:pt x="170" y="377"/>
                    </a:cubicBezTo>
                    <a:cubicBezTo>
                      <a:pt x="152" y="369"/>
                      <a:pt x="136" y="358"/>
                      <a:pt x="123" y="343"/>
                    </a:cubicBezTo>
                    <a:cubicBezTo>
                      <a:pt x="110" y="329"/>
                      <a:pt x="100" y="312"/>
                      <a:pt x="92" y="292"/>
                    </a:cubicBezTo>
                    <a:cubicBezTo>
                      <a:pt x="85" y="272"/>
                      <a:pt x="82" y="250"/>
                      <a:pt x="82" y="227"/>
                    </a:cubicBezTo>
                    <a:cubicBezTo>
                      <a:pt x="82" y="205"/>
                      <a:pt x="85" y="185"/>
                      <a:pt x="92" y="166"/>
                    </a:cubicBezTo>
                    <a:cubicBezTo>
                      <a:pt x="100" y="147"/>
                      <a:pt x="110" y="130"/>
                      <a:pt x="123" y="116"/>
                    </a:cubicBezTo>
                    <a:cubicBezTo>
                      <a:pt x="136" y="102"/>
                      <a:pt x="152" y="91"/>
                      <a:pt x="170" y="83"/>
                    </a:cubicBezTo>
                    <a:cubicBezTo>
                      <a:pt x="189" y="75"/>
                      <a:pt x="209" y="71"/>
                      <a:pt x="232" y="71"/>
                    </a:cubicBezTo>
                    <a:cubicBezTo>
                      <a:pt x="254" y="71"/>
                      <a:pt x="275" y="75"/>
                      <a:pt x="294" y="83"/>
                    </a:cubicBezTo>
                    <a:cubicBezTo>
                      <a:pt x="312" y="91"/>
                      <a:pt x="328" y="102"/>
                      <a:pt x="341" y="116"/>
                    </a:cubicBezTo>
                    <a:cubicBezTo>
                      <a:pt x="354" y="130"/>
                      <a:pt x="365" y="147"/>
                      <a:pt x="372" y="166"/>
                    </a:cubicBezTo>
                    <a:cubicBezTo>
                      <a:pt x="379" y="185"/>
                      <a:pt x="383" y="205"/>
                      <a:pt x="383" y="227"/>
                    </a:cubicBezTo>
                    <a:cubicBezTo>
                      <a:pt x="383" y="250"/>
                      <a:pt x="379" y="272"/>
                      <a:pt x="372"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1" name="Freeform 9"/>
              <p:cNvSpPr>
                <a:spLocks noEditPoints="1"/>
              </p:cNvSpPr>
              <p:nvPr/>
            </p:nvSpPr>
            <p:spPr bwMode="auto">
              <a:xfrm>
                <a:off x="3618865" y="-2068070"/>
                <a:ext cx="546100" cy="541338"/>
              </a:xfrm>
              <a:custGeom>
                <a:avLst/>
                <a:gdLst>
                  <a:gd name="T0" fmla="*/ 465 w 465"/>
                  <a:gd name="T1" fmla="*/ 229 h 460"/>
                  <a:gd name="T2" fmla="*/ 447 w 465"/>
                  <a:gd name="T3" fmla="*/ 134 h 460"/>
                  <a:gd name="T4" fmla="*/ 399 w 465"/>
                  <a:gd name="T5" fmla="*/ 61 h 460"/>
                  <a:gd name="T6" fmla="*/ 325 w 465"/>
                  <a:gd name="T7" fmla="*/ 15 h 460"/>
                  <a:gd name="T8" fmla="*/ 232 w 465"/>
                  <a:gd name="T9" fmla="*/ 0 h 460"/>
                  <a:gd name="T10" fmla="*/ 139 w 465"/>
                  <a:gd name="T11" fmla="*/ 16 h 460"/>
                  <a:gd name="T12" fmla="*/ 66 w 465"/>
                  <a:gd name="T13" fmla="*/ 63 h 460"/>
                  <a:gd name="T14" fmla="*/ 18 w 465"/>
                  <a:gd name="T15" fmla="*/ 136 h 460"/>
                  <a:gd name="T16" fmla="*/ 0 w 465"/>
                  <a:gd name="T17" fmla="*/ 232 h 460"/>
                  <a:gd name="T18" fmla="*/ 18 w 465"/>
                  <a:gd name="T19" fmla="*/ 325 h 460"/>
                  <a:gd name="T20" fmla="*/ 66 w 465"/>
                  <a:gd name="T21" fmla="*/ 397 h 460"/>
                  <a:gd name="T22" fmla="*/ 139 w 465"/>
                  <a:gd name="T23" fmla="*/ 444 h 460"/>
                  <a:gd name="T24" fmla="*/ 232 w 465"/>
                  <a:gd name="T25" fmla="*/ 460 h 460"/>
                  <a:gd name="T26" fmla="*/ 325 w 465"/>
                  <a:gd name="T27" fmla="*/ 442 h 460"/>
                  <a:gd name="T28" fmla="*/ 399 w 465"/>
                  <a:gd name="T29" fmla="*/ 395 h 460"/>
                  <a:gd name="T30" fmla="*/ 447 w 465"/>
                  <a:gd name="T31" fmla="*/ 323 h 460"/>
                  <a:gd name="T32" fmla="*/ 465 w 465"/>
                  <a:gd name="T33" fmla="*/ 229 h 460"/>
                  <a:gd name="T34" fmla="*/ 372 w 465"/>
                  <a:gd name="T35" fmla="*/ 292 h 460"/>
                  <a:gd name="T36" fmla="*/ 342 w 465"/>
                  <a:gd name="T37" fmla="*/ 343 h 460"/>
                  <a:gd name="T38" fmla="*/ 294 w 465"/>
                  <a:gd name="T39" fmla="*/ 377 h 460"/>
                  <a:gd name="T40" fmla="*/ 232 w 465"/>
                  <a:gd name="T41" fmla="*/ 389 h 460"/>
                  <a:gd name="T42" fmla="*/ 171 w 465"/>
                  <a:gd name="T43" fmla="*/ 377 h 460"/>
                  <a:gd name="T44" fmla="*/ 123 w 465"/>
                  <a:gd name="T45" fmla="*/ 343 h 460"/>
                  <a:gd name="T46" fmla="*/ 93 w 465"/>
                  <a:gd name="T47" fmla="*/ 292 h 460"/>
                  <a:gd name="T48" fmla="*/ 82 w 465"/>
                  <a:gd name="T49" fmla="*/ 227 h 460"/>
                  <a:gd name="T50" fmla="*/ 93 w 465"/>
                  <a:gd name="T51" fmla="*/ 166 h 460"/>
                  <a:gd name="T52" fmla="*/ 123 w 465"/>
                  <a:gd name="T53" fmla="*/ 116 h 460"/>
                  <a:gd name="T54" fmla="*/ 171 w 465"/>
                  <a:gd name="T55" fmla="*/ 83 h 460"/>
                  <a:gd name="T56" fmla="*/ 232 w 465"/>
                  <a:gd name="T57" fmla="*/ 71 h 460"/>
                  <a:gd name="T58" fmla="*/ 294 w 465"/>
                  <a:gd name="T59" fmla="*/ 83 h 460"/>
                  <a:gd name="T60" fmla="*/ 342 w 465"/>
                  <a:gd name="T61" fmla="*/ 116 h 460"/>
                  <a:gd name="T62" fmla="*/ 372 w 465"/>
                  <a:gd name="T63" fmla="*/ 166 h 460"/>
                  <a:gd name="T64" fmla="*/ 383 w 465"/>
                  <a:gd name="T65" fmla="*/ 227 h 460"/>
                  <a:gd name="T66" fmla="*/ 372 w 465"/>
                  <a:gd name="T67" fmla="*/ 29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5" h="460">
                    <a:moveTo>
                      <a:pt x="465" y="229"/>
                    </a:moveTo>
                    <a:cubicBezTo>
                      <a:pt x="465" y="194"/>
                      <a:pt x="459" y="163"/>
                      <a:pt x="447" y="134"/>
                    </a:cubicBezTo>
                    <a:cubicBezTo>
                      <a:pt x="436" y="106"/>
                      <a:pt x="420" y="81"/>
                      <a:pt x="399" y="61"/>
                    </a:cubicBezTo>
                    <a:cubicBezTo>
                      <a:pt x="378" y="41"/>
                      <a:pt x="354" y="26"/>
                      <a:pt x="325" y="15"/>
                    </a:cubicBezTo>
                    <a:cubicBezTo>
                      <a:pt x="297" y="5"/>
                      <a:pt x="266" y="0"/>
                      <a:pt x="232" y="0"/>
                    </a:cubicBezTo>
                    <a:cubicBezTo>
                      <a:pt x="198" y="0"/>
                      <a:pt x="167" y="6"/>
                      <a:pt x="139" y="16"/>
                    </a:cubicBezTo>
                    <a:cubicBezTo>
                      <a:pt x="110" y="27"/>
                      <a:pt x="86" y="43"/>
                      <a:pt x="66" y="63"/>
                    </a:cubicBezTo>
                    <a:cubicBezTo>
                      <a:pt x="45" y="83"/>
                      <a:pt x="29" y="108"/>
                      <a:pt x="18" y="136"/>
                    </a:cubicBezTo>
                    <a:cubicBezTo>
                      <a:pt x="6" y="165"/>
                      <a:pt x="0" y="197"/>
                      <a:pt x="0" y="232"/>
                    </a:cubicBezTo>
                    <a:cubicBezTo>
                      <a:pt x="0" y="266"/>
                      <a:pt x="6" y="297"/>
                      <a:pt x="18" y="325"/>
                    </a:cubicBezTo>
                    <a:cubicBezTo>
                      <a:pt x="29" y="353"/>
                      <a:pt x="45" y="377"/>
                      <a:pt x="66" y="397"/>
                    </a:cubicBezTo>
                    <a:cubicBezTo>
                      <a:pt x="86" y="417"/>
                      <a:pt x="110" y="433"/>
                      <a:pt x="139" y="444"/>
                    </a:cubicBezTo>
                    <a:cubicBezTo>
                      <a:pt x="167" y="454"/>
                      <a:pt x="198" y="460"/>
                      <a:pt x="232" y="460"/>
                    </a:cubicBezTo>
                    <a:cubicBezTo>
                      <a:pt x="266" y="460"/>
                      <a:pt x="297" y="454"/>
                      <a:pt x="325" y="442"/>
                    </a:cubicBezTo>
                    <a:cubicBezTo>
                      <a:pt x="354" y="431"/>
                      <a:pt x="378" y="415"/>
                      <a:pt x="399" y="395"/>
                    </a:cubicBezTo>
                    <a:cubicBezTo>
                      <a:pt x="420" y="375"/>
                      <a:pt x="436" y="351"/>
                      <a:pt x="447" y="323"/>
                    </a:cubicBezTo>
                    <a:cubicBezTo>
                      <a:pt x="459" y="295"/>
                      <a:pt x="465" y="264"/>
                      <a:pt x="465" y="229"/>
                    </a:cubicBezTo>
                    <a:close/>
                    <a:moveTo>
                      <a:pt x="372" y="292"/>
                    </a:moveTo>
                    <a:cubicBezTo>
                      <a:pt x="365" y="312"/>
                      <a:pt x="355" y="329"/>
                      <a:pt x="342" y="343"/>
                    </a:cubicBezTo>
                    <a:cubicBezTo>
                      <a:pt x="328" y="358"/>
                      <a:pt x="312" y="369"/>
                      <a:pt x="294" y="377"/>
                    </a:cubicBezTo>
                    <a:cubicBezTo>
                      <a:pt x="275" y="385"/>
                      <a:pt x="255" y="389"/>
                      <a:pt x="232" y="389"/>
                    </a:cubicBezTo>
                    <a:cubicBezTo>
                      <a:pt x="209" y="389"/>
                      <a:pt x="189" y="385"/>
                      <a:pt x="171" y="377"/>
                    </a:cubicBezTo>
                    <a:cubicBezTo>
                      <a:pt x="152" y="369"/>
                      <a:pt x="137" y="358"/>
                      <a:pt x="123" y="343"/>
                    </a:cubicBezTo>
                    <a:cubicBezTo>
                      <a:pt x="110" y="329"/>
                      <a:pt x="100" y="312"/>
                      <a:pt x="93" y="292"/>
                    </a:cubicBezTo>
                    <a:cubicBezTo>
                      <a:pt x="86" y="272"/>
                      <a:pt x="82" y="250"/>
                      <a:pt x="82" y="227"/>
                    </a:cubicBezTo>
                    <a:cubicBezTo>
                      <a:pt x="82" y="205"/>
                      <a:pt x="86" y="185"/>
                      <a:pt x="93" y="166"/>
                    </a:cubicBezTo>
                    <a:cubicBezTo>
                      <a:pt x="100" y="147"/>
                      <a:pt x="110" y="130"/>
                      <a:pt x="123" y="116"/>
                    </a:cubicBezTo>
                    <a:cubicBezTo>
                      <a:pt x="137" y="102"/>
                      <a:pt x="152" y="91"/>
                      <a:pt x="171" y="83"/>
                    </a:cubicBezTo>
                    <a:cubicBezTo>
                      <a:pt x="189" y="75"/>
                      <a:pt x="209" y="71"/>
                      <a:pt x="232" y="71"/>
                    </a:cubicBezTo>
                    <a:cubicBezTo>
                      <a:pt x="255" y="71"/>
                      <a:pt x="275" y="75"/>
                      <a:pt x="294" y="83"/>
                    </a:cubicBezTo>
                    <a:cubicBezTo>
                      <a:pt x="312" y="91"/>
                      <a:pt x="328" y="102"/>
                      <a:pt x="342" y="116"/>
                    </a:cubicBezTo>
                    <a:cubicBezTo>
                      <a:pt x="355" y="130"/>
                      <a:pt x="365" y="147"/>
                      <a:pt x="372" y="166"/>
                    </a:cubicBezTo>
                    <a:cubicBezTo>
                      <a:pt x="379" y="185"/>
                      <a:pt x="383" y="205"/>
                      <a:pt x="383" y="227"/>
                    </a:cubicBezTo>
                    <a:cubicBezTo>
                      <a:pt x="383" y="250"/>
                      <a:pt x="379" y="272"/>
                      <a:pt x="372"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grpSp>
          <p:nvGrpSpPr>
            <p:cNvPr id="15" name="Hardy &amp; Bacon"/>
            <p:cNvGrpSpPr/>
            <p:nvPr/>
          </p:nvGrpSpPr>
          <p:grpSpPr>
            <a:xfrm>
              <a:off x="4858158" y="3629796"/>
              <a:ext cx="2465680" cy="150796"/>
              <a:chOff x="1493203" y="-1318770"/>
              <a:chExt cx="3400424" cy="207963"/>
            </a:xfrm>
            <a:grpFill/>
          </p:grpSpPr>
          <p:sp>
            <p:nvSpPr>
              <p:cNvPr id="16" name="Freeform 12"/>
              <p:cNvSpPr>
                <a:spLocks noEditPoints="1"/>
              </p:cNvSpPr>
              <p:nvPr/>
            </p:nvSpPr>
            <p:spPr bwMode="auto">
              <a:xfrm>
                <a:off x="1766253" y="-1314008"/>
                <a:ext cx="204787" cy="198438"/>
              </a:xfrm>
              <a:custGeom>
                <a:avLst/>
                <a:gdLst>
                  <a:gd name="T0" fmla="*/ 55 w 129"/>
                  <a:gd name="T1" fmla="*/ 0 h 125"/>
                  <a:gd name="T2" fmla="*/ 0 w 129"/>
                  <a:gd name="T3" fmla="*/ 125 h 125"/>
                  <a:gd name="T4" fmla="*/ 26 w 129"/>
                  <a:gd name="T5" fmla="*/ 125 h 125"/>
                  <a:gd name="T6" fmla="*/ 37 w 129"/>
                  <a:gd name="T7" fmla="*/ 96 h 125"/>
                  <a:gd name="T8" fmla="*/ 92 w 129"/>
                  <a:gd name="T9" fmla="*/ 96 h 125"/>
                  <a:gd name="T10" fmla="*/ 103 w 129"/>
                  <a:gd name="T11" fmla="*/ 125 h 125"/>
                  <a:gd name="T12" fmla="*/ 129 w 129"/>
                  <a:gd name="T13" fmla="*/ 125 h 125"/>
                  <a:gd name="T14" fmla="*/ 74 w 129"/>
                  <a:gd name="T15" fmla="*/ 0 h 125"/>
                  <a:gd name="T16" fmla="*/ 55 w 129"/>
                  <a:gd name="T17" fmla="*/ 0 h 125"/>
                  <a:gd name="T18" fmla="*/ 45 w 129"/>
                  <a:gd name="T19" fmla="*/ 77 h 125"/>
                  <a:gd name="T20" fmla="*/ 64 w 129"/>
                  <a:gd name="T21" fmla="*/ 26 h 125"/>
                  <a:gd name="T22" fmla="*/ 84 w 129"/>
                  <a:gd name="T23" fmla="*/ 77 h 125"/>
                  <a:gd name="T24" fmla="*/ 45 w 129"/>
                  <a:gd name="T25" fmla="*/ 7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5">
                    <a:moveTo>
                      <a:pt x="55" y="0"/>
                    </a:moveTo>
                    <a:lnTo>
                      <a:pt x="0" y="125"/>
                    </a:lnTo>
                    <a:lnTo>
                      <a:pt x="26" y="125"/>
                    </a:lnTo>
                    <a:lnTo>
                      <a:pt x="37" y="96"/>
                    </a:lnTo>
                    <a:lnTo>
                      <a:pt x="92" y="96"/>
                    </a:lnTo>
                    <a:lnTo>
                      <a:pt x="103" y="125"/>
                    </a:lnTo>
                    <a:lnTo>
                      <a:pt x="129" y="125"/>
                    </a:lnTo>
                    <a:lnTo>
                      <a:pt x="74" y="0"/>
                    </a:lnTo>
                    <a:lnTo>
                      <a:pt x="55" y="0"/>
                    </a:lnTo>
                    <a:close/>
                    <a:moveTo>
                      <a:pt x="45" y="77"/>
                    </a:moveTo>
                    <a:lnTo>
                      <a:pt x="64" y="26"/>
                    </a:lnTo>
                    <a:lnTo>
                      <a:pt x="84" y="77"/>
                    </a:ln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7" name="Freeform 13"/>
              <p:cNvSpPr>
                <a:spLocks/>
              </p:cNvSpPr>
              <p:nvPr/>
            </p:nvSpPr>
            <p:spPr bwMode="auto">
              <a:xfrm>
                <a:off x="1493203" y="-1314008"/>
                <a:ext cx="165100" cy="198438"/>
              </a:xfrm>
              <a:custGeom>
                <a:avLst/>
                <a:gdLst>
                  <a:gd name="T0" fmla="*/ 81 w 104"/>
                  <a:gd name="T1" fmla="*/ 50 h 125"/>
                  <a:gd name="T2" fmla="*/ 22 w 104"/>
                  <a:gd name="T3" fmla="*/ 50 h 125"/>
                  <a:gd name="T4" fmla="*/ 22 w 104"/>
                  <a:gd name="T5" fmla="*/ 0 h 125"/>
                  <a:gd name="T6" fmla="*/ 0 w 104"/>
                  <a:gd name="T7" fmla="*/ 0 h 125"/>
                  <a:gd name="T8" fmla="*/ 0 w 104"/>
                  <a:gd name="T9" fmla="*/ 125 h 125"/>
                  <a:gd name="T10" fmla="*/ 22 w 104"/>
                  <a:gd name="T11" fmla="*/ 125 h 125"/>
                  <a:gd name="T12" fmla="*/ 22 w 104"/>
                  <a:gd name="T13" fmla="*/ 70 h 125"/>
                  <a:gd name="T14" fmla="*/ 81 w 104"/>
                  <a:gd name="T15" fmla="*/ 70 h 125"/>
                  <a:gd name="T16" fmla="*/ 81 w 104"/>
                  <a:gd name="T17" fmla="*/ 125 h 125"/>
                  <a:gd name="T18" fmla="*/ 104 w 104"/>
                  <a:gd name="T19" fmla="*/ 125 h 125"/>
                  <a:gd name="T20" fmla="*/ 104 w 104"/>
                  <a:gd name="T21" fmla="*/ 0 h 125"/>
                  <a:gd name="T22" fmla="*/ 81 w 104"/>
                  <a:gd name="T23" fmla="*/ 0 h 125"/>
                  <a:gd name="T24" fmla="*/ 81 w 104"/>
                  <a:gd name="T25" fmla="*/ 5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5">
                    <a:moveTo>
                      <a:pt x="81" y="50"/>
                    </a:moveTo>
                    <a:lnTo>
                      <a:pt x="22" y="50"/>
                    </a:lnTo>
                    <a:lnTo>
                      <a:pt x="22" y="0"/>
                    </a:lnTo>
                    <a:lnTo>
                      <a:pt x="0" y="0"/>
                    </a:lnTo>
                    <a:lnTo>
                      <a:pt x="0" y="125"/>
                    </a:lnTo>
                    <a:lnTo>
                      <a:pt x="22" y="125"/>
                    </a:lnTo>
                    <a:lnTo>
                      <a:pt x="22" y="70"/>
                    </a:lnTo>
                    <a:lnTo>
                      <a:pt x="81" y="70"/>
                    </a:lnTo>
                    <a:lnTo>
                      <a:pt x="81" y="125"/>
                    </a:lnTo>
                    <a:lnTo>
                      <a:pt x="104" y="125"/>
                    </a:lnTo>
                    <a:lnTo>
                      <a:pt x="104" y="0"/>
                    </a:lnTo>
                    <a:lnTo>
                      <a:pt x="81" y="0"/>
                    </a:lnTo>
                    <a:lnTo>
                      <a:pt x="81"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8" name="Freeform 14"/>
              <p:cNvSpPr>
                <a:spLocks noEditPoints="1"/>
              </p:cNvSpPr>
              <p:nvPr/>
            </p:nvSpPr>
            <p:spPr bwMode="auto">
              <a:xfrm>
                <a:off x="3796665" y="-1314008"/>
                <a:ext cx="204787" cy="198438"/>
              </a:xfrm>
              <a:custGeom>
                <a:avLst/>
                <a:gdLst>
                  <a:gd name="T0" fmla="*/ 55 w 129"/>
                  <a:gd name="T1" fmla="*/ 0 h 125"/>
                  <a:gd name="T2" fmla="*/ 0 w 129"/>
                  <a:gd name="T3" fmla="*/ 125 h 125"/>
                  <a:gd name="T4" fmla="*/ 26 w 129"/>
                  <a:gd name="T5" fmla="*/ 125 h 125"/>
                  <a:gd name="T6" fmla="*/ 37 w 129"/>
                  <a:gd name="T7" fmla="*/ 96 h 125"/>
                  <a:gd name="T8" fmla="*/ 91 w 129"/>
                  <a:gd name="T9" fmla="*/ 96 h 125"/>
                  <a:gd name="T10" fmla="*/ 103 w 129"/>
                  <a:gd name="T11" fmla="*/ 125 h 125"/>
                  <a:gd name="T12" fmla="*/ 129 w 129"/>
                  <a:gd name="T13" fmla="*/ 125 h 125"/>
                  <a:gd name="T14" fmla="*/ 74 w 129"/>
                  <a:gd name="T15" fmla="*/ 0 h 125"/>
                  <a:gd name="T16" fmla="*/ 55 w 129"/>
                  <a:gd name="T17" fmla="*/ 0 h 125"/>
                  <a:gd name="T18" fmla="*/ 45 w 129"/>
                  <a:gd name="T19" fmla="*/ 77 h 125"/>
                  <a:gd name="T20" fmla="*/ 65 w 129"/>
                  <a:gd name="T21" fmla="*/ 26 h 125"/>
                  <a:gd name="T22" fmla="*/ 84 w 129"/>
                  <a:gd name="T23" fmla="*/ 77 h 125"/>
                  <a:gd name="T24" fmla="*/ 45 w 129"/>
                  <a:gd name="T25" fmla="*/ 7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5">
                    <a:moveTo>
                      <a:pt x="55" y="0"/>
                    </a:moveTo>
                    <a:lnTo>
                      <a:pt x="0" y="125"/>
                    </a:lnTo>
                    <a:lnTo>
                      <a:pt x="26" y="125"/>
                    </a:lnTo>
                    <a:lnTo>
                      <a:pt x="37" y="96"/>
                    </a:lnTo>
                    <a:lnTo>
                      <a:pt x="91" y="96"/>
                    </a:lnTo>
                    <a:lnTo>
                      <a:pt x="103" y="125"/>
                    </a:lnTo>
                    <a:lnTo>
                      <a:pt x="129" y="125"/>
                    </a:lnTo>
                    <a:lnTo>
                      <a:pt x="74" y="0"/>
                    </a:lnTo>
                    <a:lnTo>
                      <a:pt x="55" y="0"/>
                    </a:lnTo>
                    <a:close/>
                    <a:moveTo>
                      <a:pt x="45" y="77"/>
                    </a:moveTo>
                    <a:lnTo>
                      <a:pt x="65" y="26"/>
                    </a:lnTo>
                    <a:lnTo>
                      <a:pt x="84" y="77"/>
                    </a:ln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9" name="Freeform 15"/>
              <p:cNvSpPr>
                <a:spLocks noEditPoints="1"/>
              </p:cNvSpPr>
              <p:nvPr/>
            </p:nvSpPr>
            <p:spPr bwMode="auto">
              <a:xfrm>
                <a:off x="3549015" y="-1314008"/>
                <a:ext cx="147637" cy="198438"/>
              </a:xfrm>
              <a:custGeom>
                <a:avLst/>
                <a:gdLst>
                  <a:gd name="T0" fmla="*/ 116 w 126"/>
                  <a:gd name="T1" fmla="*/ 94 h 170"/>
                  <a:gd name="T2" fmla="*/ 104 w 126"/>
                  <a:gd name="T3" fmla="*/ 85 h 170"/>
                  <a:gd name="T4" fmla="*/ 89 w 126"/>
                  <a:gd name="T5" fmla="*/ 80 h 170"/>
                  <a:gd name="T6" fmla="*/ 89 w 126"/>
                  <a:gd name="T7" fmla="*/ 80 h 170"/>
                  <a:gd name="T8" fmla="*/ 111 w 126"/>
                  <a:gd name="T9" fmla="*/ 67 h 170"/>
                  <a:gd name="T10" fmla="*/ 119 w 126"/>
                  <a:gd name="T11" fmla="*/ 43 h 170"/>
                  <a:gd name="T12" fmla="*/ 114 w 126"/>
                  <a:gd name="T13" fmla="*/ 23 h 170"/>
                  <a:gd name="T14" fmla="*/ 102 w 126"/>
                  <a:gd name="T15" fmla="*/ 10 h 170"/>
                  <a:gd name="T16" fmla="*/ 86 w 126"/>
                  <a:gd name="T17" fmla="*/ 2 h 170"/>
                  <a:gd name="T18" fmla="*/ 67 w 126"/>
                  <a:gd name="T19" fmla="*/ 0 h 170"/>
                  <a:gd name="T20" fmla="*/ 0 w 126"/>
                  <a:gd name="T21" fmla="*/ 0 h 170"/>
                  <a:gd name="T22" fmla="*/ 0 w 126"/>
                  <a:gd name="T23" fmla="*/ 170 h 170"/>
                  <a:gd name="T24" fmla="*/ 62 w 126"/>
                  <a:gd name="T25" fmla="*/ 170 h 170"/>
                  <a:gd name="T26" fmla="*/ 85 w 126"/>
                  <a:gd name="T27" fmla="*/ 168 h 170"/>
                  <a:gd name="T28" fmla="*/ 106 w 126"/>
                  <a:gd name="T29" fmla="*/ 160 h 170"/>
                  <a:gd name="T30" fmla="*/ 120 w 126"/>
                  <a:gd name="T31" fmla="*/ 145 h 170"/>
                  <a:gd name="T32" fmla="*/ 126 w 126"/>
                  <a:gd name="T33" fmla="*/ 122 h 170"/>
                  <a:gd name="T34" fmla="*/ 123 w 126"/>
                  <a:gd name="T35" fmla="*/ 106 h 170"/>
                  <a:gd name="T36" fmla="*/ 116 w 126"/>
                  <a:gd name="T37" fmla="*/ 94 h 170"/>
                  <a:gd name="T38" fmla="*/ 31 w 126"/>
                  <a:gd name="T39" fmla="*/ 26 h 170"/>
                  <a:gd name="T40" fmla="*/ 56 w 126"/>
                  <a:gd name="T41" fmla="*/ 26 h 170"/>
                  <a:gd name="T42" fmla="*/ 81 w 126"/>
                  <a:gd name="T43" fmla="*/ 31 h 170"/>
                  <a:gd name="T44" fmla="*/ 89 w 126"/>
                  <a:gd name="T45" fmla="*/ 48 h 170"/>
                  <a:gd name="T46" fmla="*/ 81 w 126"/>
                  <a:gd name="T47" fmla="*/ 63 h 170"/>
                  <a:gd name="T48" fmla="*/ 58 w 126"/>
                  <a:gd name="T49" fmla="*/ 69 h 170"/>
                  <a:gd name="T50" fmla="*/ 31 w 126"/>
                  <a:gd name="T51" fmla="*/ 69 h 170"/>
                  <a:gd name="T52" fmla="*/ 31 w 126"/>
                  <a:gd name="T53" fmla="*/ 26 h 170"/>
                  <a:gd name="T54" fmla="*/ 92 w 126"/>
                  <a:gd name="T55" fmla="*/ 132 h 170"/>
                  <a:gd name="T56" fmla="*/ 83 w 126"/>
                  <a:gd name="T57" fmla="*/ 140 h 170"/>
                  <a:gd name="T58" fmla="*/ 71 w 126"/>
                  <a:gd name="T59" fmla="*/ 143 h 170"/>
                  <a:gd name="T60" fmla="*/ 59 w 126"/>
                  <a:gd name="T61" fmla="*/ 144 h 170"/>
                  <a:gd name="T62" fmla="*/ 31 w 126"/>
                  <a:gd name="T63" fmla="*/ 144 h 170"/>
                  <a:gd name="T64" fmla="*/ 31 w 126"/>
                  <a:gd name="T65" fmla="*/ 95 h 170"/>
                  <a:gd name="T66" fmla="*/ 60 w 126"/>
                  <a:gd name="T67" fmla="*/ 95 h 170"/>
                  <a:gd name="T68" fmla="*/ 87 w 126"/>
                  <a:gd name="T69" fmla="*/ 100 h 170"/>
                  <a:gd name="T70" fmla="*/ 96 w 126"/>
                  <a:gd name="T71" fmla="*/ 119 h 170"/>
                  <a:gd name="T72" fmla="*/ 92 w 126"/>
                  <a:gd name="T7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70">
                    <a:moveTo>
                      <a:pt x="116" y="94"/>
                    </a:moveTo>
                    <a:cubicBezTo>
                      <a:pt x="112" y="90"/>
                      <a:pt x="109" y="87"/>
                      <a:pt x="104" y="85"/>
                    </a:cubicBezTo>
                    <a:cubicBezTo>
                      <a:pt x="99" y="83"/>
                      <a:pt x="95" y="81"/>
                      <a:pt x="89" y="80"/>
                    </a:cubicBezTo>
                    <a:cubicBezTo>
                      <a:pt x="89" y="80"/>
                      <a:pt x="89" y="80"/>
                      <a:pt x="89" y="80"/>
                    </a:cubicBezTo>
                    <a:cubicBezTo>
                      <a:pt x="98" y="77"/>
                      <a:pt x="105" y="73"/>
                      <a:pt x="111" y="67"/>
                    </a:cubicBezTo>
                    <a:cubicBezTo>
                      <a:pt x="116" y="60"/>
                      <a:pt x="119" y="52"/>
                      <a:pt x="119" y="43"/>
                    </a:cubicBezTo>
                    <a:cubicBezTo>
                      <a:pt x="119" y="35"/>
                      <a:pt x="117" y="29"/>
                      <a:pt x="114" y="23"/>
                    </a:cubicBezTo>
                    <a:cubicBezTo>
                      <a:pt x="111" y="18"/>
                      <a:pt x="107" y="13"/>
                      <a:pt x="102" y="10"/>
                    </a:cubicBezTo>
                    <a:cubicBezTo>
                      <a:pt x="97" y="6"/>
                      <a:pt x="92" y="4"/>
                      <a:pt x="86" y="2"/>
                    </a:cubicBezTo>
                    <a:cubicBezTo>
                      <a:pt x="79" y="1"/>
                      <a:pt x="73" y="0"/>
                      <a:pt x="67" y="0"/>
                    </a:cubicBezTo>
                    <a:cubicBezTo>
                      <a:pt x="0" y="0"/>
                      <a:pt x="0" y="0"/>
                      <a:pt x="0" y="0"/>
                    </a:cubicBezTo>
                    <a:cubicBezTo>
                      <a:pt x="0" y="170"/>
                      <a:pt x="0" y="170"/>
                      <a:pt x="0" y="170"/>
                    </a:cubicBezTo>
                    <a:cubicBezTo>
                      <a:pt x="62" y="170"/>
                      <a:pt x="62" y="170"/>
                      <a:pt x="62" y="170"/>
                    </a:cubicBezTo>
                    <a:cubicBezTo>
                      <a:pt x="70" y="170"/>
                      <a:pt x="78" y="169"/>
                      <a:pt x="85" y="168"/>
                    </a:cubicBezTo>
                    <a:cubicBezTo>
                      <a:pt x="93" y="166"/>
                      <a:pt x="100" y="163"/>
                      <a:pt x="106" y="160"/>
                    </a:cubicBezTo>
                    <a:cubicBezTo>
                      <a:pt x="112" y="156"/>
                      <a:pt x="117" y="151"/>
                      <a:pt x="120" y="145"/>
                    </a:cubicBezTo>
                    <a:cubicBezTo>
                      <a:pt x="124" y="139"/>
                      <a:pt x="126" y="131"/>
                      <a:pt x="126" y="122"/>
                    </a:cubicBezTo>
                    <a:cubicBezTo>
                      <a:pt x="126" y="116"/>
                      <a:pt x="125" y="111"/>
                      <a:pt x="123" y="106"/>
                    </a:cubicBezTo>
                    <a:cubicBezTo>
                      <a:pt x="121" y="102"/>
                      <a:pt x="119" y="97"/>
                      <a:pt x="116" y="94"/>
                    </a:cubicBezTo>
                    <a:close/>
                    <a:moveTo>
                      <a:pt x="31" y="26"/>
                    </a:moveTo>
                    <a:cubicBezTo>
                      <a:pt x="56" y="26"/>
                      <a:pt x="56" y="26"/>
                      <a:pt x="56" y="26"/>
                    </a:cubicBezTo>
                    <a:cubicBezTo>
                      <a:pt x="67" y="26"/>
                      <a:pt x="76" y="28"/>
                      <a:pt x="81" y="31"/>
                    </a:cubicBezTo>
                    <a:cubicBezTo>
                      <a:pt x="86" y="35"/>
                      <a:pt x="89" y="40"/>
                      <a:pt x="89" y="48"/>
                    </a:cubicBezTo>
                    <a:cubicBezTo>
                      <a:pt x="89" y="54"/>
                      <a:pt x="86" y="59"/>
                      <a:pt x="81" y="63"/>
                    </a:cubicBezTo>
                    <a:cubicBezTo>
                      <a:pt x="76" y="67"/>
                      <a:pt x="68" y="69"/>
                      <a:pt x="58" y="69"/>
                    </a:cubicBezTo>
                    <a:cubicBezTo>
                      <a:pt x="31" y="69"/>
                      <a:pt x="31" y="69"/>
                      <a:pt x="31" y="69"/>
                    </a:cubicBezTo>
                    <a:lnTo>
                      <a:pt x="31" y="26"/>
                    </a:lnTo>
                    <a:close/>
                    <a:moveTo>
                      <a:pt x="92" y="132"/>
                    </a:moveTo>
                    <a:cubicBezTo>
                      <a:pt x="90" y="136"/>
                      <a:pt x="87" y="138"/>
                      <a:pt x="83" y="140"/>
                    </a:cubicBezTo>
                    <a:cubicBezTo>
                      <a:pt x="79" y="142"/>
                      <a:pt x="75" y="143"/>
                      <a:pt x="71" y="143"/>
                    </a:cubicBezTo>
                    <a:cubicBezTo>
                      <a:pt x="66" y="144"/>
                      <a:pt x="62" y="144"/>
                      <a:pt x="59" y="144"/>
                    </a:cubicBezTo>
                    <a:cubicBezTo>
                      <a:pt x="31" y="144"/>
                      <a:pt x="31" y="144"/>
                      <a:pt x="31" y="144"/>
                    </a:cubicBezTo>
                    <a:cubicBezTo>
                      <a:pt x="31" y="95"/>
                      <a:pt x="31" y="95"/>
                      <a:pt x="31" y="95"/>
                    </a:cubicBezTo>
                    <a:cubicBezTo>
                      <a:pt x="60" y="95"/>
                      <a:pt x="60" y="95"/>
                      <a:pt x="60" y="95"/>
                    </a:cubicBezTo>
                    <a:cubicBezTo>
                      <a:pt x="72" y="95"/>
                      <a:pt x="81" y="97"/>
                      <a:pt x="87" y="100"/>
                    </a:cubicBezTo>
                    <a:cubicBezTo>
                      <a:pt x="93" y="104"/>
                      <a:pt x="96" y="110"/>
                      <a:pt x="96" y="119"/>
                    </a:cubicBezTo>
                    <a:cubicBezTo>
                      <a:pt x="96" y="125"/>
                      <a:pt x="95" y="129"/>
                      <a:pt x="9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0" name="Freeform 16"/>
              <p:cNvSpPr>
                <a:spLocks noEditPoints="1"/>
              </p:cNvSpPr>
              <p:nvPr/>
            </p:nvSpPr>
            <p:spPr bwMode="auto">
              <a:xfrm>
                <a:off x="3072765" y="-1318770"/>
                <a:ext cx="192087" cy="207963"/>
              </a:xfrm>
              <a:custGeom>
                <a:avLst/>
                <a:gdLst>
                  <a:gd name="T0" fmla="*/ 161 w 163"/>
                  <a:gd name="T1" fmla="*/ 85 h 178"/>
                  <a:gd name="T2" fmla="*/ 127 w 163"/>
                  <a:gd name="T3" fmla="*/ 85 h 178"/>
                  <a:gd name="T4" fmla="*/ 108 w 163"/>
                  <a:gd name="T5" fmla="*/ 114 h 178"/>
                  <a:gd name="T6" fmla="*/ 81 w 163"/>
                  <a:gd name="T7" fmla="*/ 84 h 178"/>
                  <a:gd name="T8" fmla="*/ 93 w 163"/>
                  <a:gd name="T9" fmla="*/ 76 h 178"/>
                  <a:gd name="T10" fmla="*/ 104 w 163"/>
                  <a:gd name="T11" fmla="*/ 67 h 178"/>
                  <a:gd name="T12" fmla="*/ 112 w 163"/>
                  <a:gd name="T13" fmla="*/ 55 h 178"/>
                  <a:gd name="T14" fmla="*/ 114 w 163"/>
                  <a:gd name="T15" fmla="*/ 40 h 178"/>
                  <a:gd name="T16" fmla="*/ 110 w 163"/>
                  <a:gd name="T17" fmla="*/ 22 h 178"/>
                  <a:gd name="T18" fmla="*/ 100 w 163"/>
                  <a:gd name="T19" fmla="*/ 9 h 178"/>
                  <a:gd name="T20" fmla="*/ 85 w 163"/>
                  <a:gd name="T21" fmla="*/ 2 h 178"/>
                  <a:gd name="T22" fmla="*/ 66 w 163"/>
                  <a:gd name="T23" fmla="*/ 0 h 178"/>
                  <a:gd name="T24" fmla="*/ 48 w 163"/>
                  <a:gd name="T25" fmla="*/ 2 h 178"/>
                  <a:gd name="T26" fmla="*/ 32 w 163"/>
                  <a:gd name="T27" fmla="*/ 10 h 178"/>
                  <a:gd name="T28" fmla="*/ 22 w 163"/>
                  <a:gd name="T29" fmla="*/ 23 h 178"/>
                  <a:gd name="T30" fmla="*/ 18 w 163"/>
                  <a:gd name="T31" fmla="*/ 42 h 178"/>
                  <a:gd name="T32" fmla="*/ 19 w 163"/>
                  <a:gd name="T33" fmla="*/ 53 h 178"/>
                  <a:gd name="T34" fmla="*/ 23 w 163"/>
                  <a:gd name="T35" fmla="*/ 63 h 178"/>
                  <a:gd name="T36" fmla="*/ 30 w 163"/>
                  <a:gd name="T37" fmla="*/ 72 h 178"/>
                  <a:gd name="T38" fmla="*/ 37 w 163"/>
                  <a:gd name="T39" fmla="*/ 81 h 178"/>
                  <a:gd name="T40" fmla="*/ 23 w 163"/>
                  <a:gd name="T41" fmla="*/ 88 h 178"/>
                  <a:gd name="T42" fmla="*/ 11 w 163"/>
                  <a:gd name="T43" fmla="*/ 99 h 178"/>
                  <a:gd name="T44" fmla="*/ 3 w 163"/>
                  <a:gd name="T45" fmla="*/ 112 h 178"/>
                  <a:gd name="T46" fmla="*/ 0 w 163"/>
                  <a:gd name="T47" fmla="*/ 128 h 178"/>
                  <a:gd name="T48" fmla="*/ 5 w 163"/>
                  <a:gd name="T49" fmla="*/ 150 h 178"/>
                  <a:gd name="T50" fmla="*/ 18 w 163"/>
                  <a:gd name="T51" fmla="*/ 165 h 178"/>
                  <a:gd name="T52" fmla="*/ 36 w 163"/>
                  <a:gd name="T53" fmla="*/ 175 h 178"/>
                  <a:gd name="T54" fmla="*/ 58 w 163"/>
                  <a:gd name="T55" fmla="*/ 178 h 178"/>
                  <a:gd name="T56" fmla="*/ 86 w 163"/>
                  <a:gd name="T57" fmla="*/ 173 h 178"/>
                  <a:gd name="T58" fmla="*/ 108 w 163"/>
                  <a:gd name="T59" fmla="*/ 155 h 178"/>
                  <a:gd name="T60" fmla="*/ 126 w 163"/>
                  <a:gd name="T61" fmla="*/ 174 h 178"/>
                  <a:gd name="T62" fmla="*/ 163 w 163"/>
                  <a:gd name="T63" fmla="*/ 174 h 178"/>
                  <a:gd name="T64" fmla="*/ 127 w 163"/>
                  <a:gd name="T65" fmla="*/ 134 h 178"/>
                  <a:gd name="T66" fmla="*/ 161 w 163"/>
                  <a:gd name="T67" fmla="*/ 85 h 178"/>
                  <a:gd name="T68" fmla="*/ 52 w 163"/>
                  <a:gd name="T69" fmla="*/ 30 h 178"/>
                  <a:gd name="T70" fmla="*/ 67 w 163"/>
                  <a:gd name="T71" fmla="*/ 26 h 178"/>
                  <a:gd name="T72" fmla="*/ 80 w 163"/>
                  <a:gd name="T73" fmla="*/ 30 h 178"/>
                  <a:gd name="T74" fmla="*/ 86 w 163"/>
                  <a:gd name="T75" fmla="*/ 42 h 178"/>
                  <a:gd name="T76" fmla="*/ 83 w 163"/>
                  <a:gd name="T77" fmla="*/ 50 h 178"/>
                  <a:gd name="T78" fmla="*/ 78 w 163"/>
                  <a:gd name="T79" fmla="*/ 57 h 178"/>
                  <a:gd name="T80" fmla="*/ 70 w 163"/>
                  <a:gd name="T81" fmla="*/ 63 h 178"/>
                  <a:gd name="T82" fmla="*/ 63 w 163"/>
                  <a:gd name="T83" fmla="*/ 67 h 178"/>
                  <a:gd name="T84" fmla="*/ 57 w 163"/>
                  <a:gd name="T85" fmla="*/ 62 h 178"/>
                  <a:gd name="T86" fmla="*/ 52 w 163"/>
                  <a:gd name="T87" fmla="*/ 56 h 178"/>
                  <a:gd name="T88" fmla="*/ 48 w 163"/>
                  <a:gd name="T89" fmla="*/ 49 h 178"/>
                  <a:gd name="T90" fmla="*/ 46 w 163"/>
                  <a:gd name="T91" fmla="*/ 43 h 178"/>
                  <a:gd name="T92" fmla="*/ 52 w 163"/>
                  <a:gd name="T93" fmla="*/ 30 h 178"/>
                  <a:gd name="T94" fmla="*/ 76 w 163"/>
                  <a:gd name="T95" fmla="*/ 147 h 178"/>
                  <a:gd name="T96" fmla="*/ 59 w 163"/>
                  <a:gd name="T97" fmla="*/ 152 h 178"/>
                  <a:gd name="T98" fmla="*/ 49 w 163"/>
                  <a:gd name="T99" fmla="*/ 150 h 178"/>
                  <a:gd name="T100" fmla="*/ 40 w 163"/>
                  <a:gd name="T101" fmla="*/ 145 h 178"/>
                  <a:gd name="T102" fmla="*/ 34 w 163"/>
                  <a:gd name="T103" fmla="*/ 137 h 178"/>
                  <a:gd name="T104" fmla="*/ 32 w 163"/>
                  <a:gd name="T105" fmla="*/ 127 h 178"/>
                  <a:gd name="T106" fmla="*/ 34 w 163"/>
                  <a:gd name="T107" fmla="*/ 117 h 178"/>
                  <a:gd name="T108" fmla="*/ 40 w 163"/>
                  <a:gd name="T109" fmla="*/ 109 h 178"/>
                  <a:gd name="T110" fmla="*/ 47 w 163"/>
                  <a:gd name="T111" fmla="*/ 103 h 178"/>
                  <a:gd name="T112" fmla="*/ 55 w 163"/>
                  <a:gd name="T113" fmla="*/ 98 h 178"/>
                  <a:gd name="T114" fmla="*/ 90 w 163"/>
                  <a:gd name="T115" fmla="*/ 136 h 178"/>
                  <a:gd name="T116" fmla="*/ 76 w 163"/>
                  <a:gd name="T117" fmla="*/ 14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78">
                    <a:moveTo>
                      <a:pt x="161" y="85"/>
                    </a:moveTo>
                    <a:cubicBezTo>
                      <a:pt x="127" y="85"/>
                      <a:pt x="127" y="85"/>
                      <a:pt x="127" y="85"/>
                    </a:cubicBezTo>
                    <a:cubicBezTo>
                      <a:pt x="108" y="114"/>
                      <a:pt x="108" y="114"/>
                      <a:pt x="108" y="114"/>
                    </a:cubicBezTo>
                    <a:cubicBezTo>
                      <a:pt x="81" y="84"/>
                      <a:pt x="81" y="84"/>
                      <a:pt x="81" y="84"/>
                    </a:cubicBezTo>
                    <a:cubicBezTo>
                      <a:pt x="85" y="82"/>
                      <a:pt x="89" y="79"/>
                      <a:pt x="93" y="76"/>
                    </a:cubicBezTo>
                    <a:cubicBezTo>
                      <a:pt x="97" y="73"/>
                      <a:pt x="101" y="70"/>
                      <a:pt x="104" y="67"/>
                    </a:cubicBezTo>
                    <a:cubicBezTo>
                      <a:pt x="107" y="63"/>
                      <a:pt x="110" y="59"/>
                      <a:pt x="112" y="55"/>
                    </a:cubicBezTo>
                    <a:cubicBezTo>
                      <a:pt x="113" y="50"/>
                      <a:pt x="114" y="45"/>
                      <a:pt x="114" y="40"/>
                    </a:cubicBezTo>
                    <a:cubicBezTo>
                      <a:pt x="114" y="33"/>
                      <a:pt x="113" y="27"/>
                      <a:pt x="110" y="22"/>
                    </a:cubicBezTo>
                    <a:cubicBezTo>
                      <a:pt x="108" y="17"/>
                      <a:pt x="104" y="13"/>
                      <a:pt x="100" y="9"/>
                    </a:cubicBezTo>
                    <a:cubicBezTo>
                      <a:pt x="95" y="6"/>
                      <a:pt x="90" y="4"/>
                      <a:pt x="85" y="2"/>
                    </a:cubicBezTo>
                    <a:cubicBezTo>
                      <a:pt x="79" y="1"/>
                      <a:pt x="73" y="0"/>
                      <a:pt x="66" y="0"/>
                    </a:cubicBezTo>
                    <a:cubicBezTo>
                      <a:pt x="60" y="0"/>
                      <a:pt x="54" y="1"/>
                      <a:pt x="48" y="2"/>
                    </a:cubicBezTo>
                    <a:cubicBezTo>
                      <a:pt x="42" y="4"/>
                      <a:pt x="37" y="7"/>
                      <a:pt x="32" y="10"/>
                    </a:cubicBezTo>
                    <a:cubicBezTo>
                      <a:pt x="28" y="14"/>
                      <a:pt x="24" y="18"/>
                      <a:pt x="22" y="23"/>
                    </a:cubicBezTo>
                    <a:cubicBezTo>
                      <a:pt x="19" y="29"/>
                      <a:pt x="18" y="35"/>
                      <a:pt x="18" y="42"/>
                    </a:cubicBezTo>
                    <a:cubicBezTo>
                      <a:pt x="18" y="46"/>
                      <a:pt x="18" y="50"/>
                      <a:pt x="19" y="53"/>
                    </a:cubicBezTo>
                    <a:cubicBezTo>
                      <a:pt x="20" y="57"/>
                      <a:pt x="22" y="60"/>
                      <a:pt x="23" y="63"/>
                    </a:cubicBezTo>
                    <a:cubicBezTo>
                      <a:pt x="25" y="66"/>
                      <a:pt x="27" y="69"/>
                      <a:pt x="30" y="72"/>
                    </a:cubicBezTo>
                    <a:cubicBezTo>
                      <a:pt x="32" y="75"/>
                      <a:pt x="34" y="78"/>
                      <a:pt x="37" y="81"/>
                    </a:cubicBezTo>
                    <a:cubicBezTo>
                      <a:pt x="32" y="83"/>
                      <a:pt x="27" y="85"/>
                      <a:pt x="23" y="88"/>
                    </a:cubicBezTo>
                    <a:cubicBezTo>
                      <a:pt x="18" y="91"/>
                      <a:pt x="14" y="95"/>
                      <a:pt x="11" y="99"/>
                    </a:cubicBezTo>
                    <a:cubicBezTo>
                      <a:pt x="8" y="103"/>
                      <a:pt x="5" y="108"/>
                      <a:pt x="3" y="112"/>
                    </a:cubicBezTo>
                    <a:cubicBezTo>
                      <a:pt x="1" y="117"/>
                      <a:pt x="0" y="123"/>
                      <a:pt x="0" y="128"/>
                    </a:cubicBezTo>
                    <a:cubicBezTo>
                      <a:pt x="0" y="137"/>
                      <a:pt x="2" y="144"/>
                      <a:pt x="5" y="150"/>
                    </a:cubicBezTo>
                    <a:cubicBezTo>
                      <a:pt x="8" y="156"/>
                      <a:pt x="13" y="161"/>
                      <a:pt x="18" y="165"/>
                    </a:cubicBezTo>
                    <a:cubicBezTo>
                      <a:pt x="23" y="170"/>
                      <a:pt x="29" y="173"/>
                      <a:pt x="36" y="175"/>
                    </a:cubicBezTo>
                    <a:cubicBezTo>
                      <a:pt x="43" y="177"/>
                      <a:pt x="51" y="178"/>
                      <a:pt x="58" y="178"/>
                    </a:cubicBezTo>
                    <a:cubicBezTo>
                      <a:pt x="69" y="178"/>
                      <a:pt x="78" y="176"/>
                      <a:pt x="86" y="173"/>
                    </a:cubicBezTo>
                    <a:cubicBezTo>
                      <a:pt x="94" y="169"/>
                      <a:pt x="101" y="163"/>
                      <a:pt x="108" y="155"/>
                    </a:cubicBezTo>
                    <a:cubicBezTo>
                      <a:pt x="126" y="174"/>
                      <a:pt x="126" y="174"/>
                      <a:pt x="126" y="174"/>
                    </a:cubicBezTo>
                    <a:cubicBezTo>
                      <a:pt x="163" y="174"/>
                      <a:pt x="163" y="174"/>
                      <a:pt x="163" y="174"/>
                    </a:cubicBezTo>
                    <a:cubicBezTo>
                      <a:pt x="127" y="134"/>
                      <a:pt x="127" y="134"/>
                      <a:pt x="127" y="134"/>
                    </a:cubicBezTo>
                    <a:lnTo>
                      <a:pt x="161" y="85"/>
                    </a:lnTo>
                    <a:close/>
                    <a:moveTo>
                      <a:pt x="52" y="30"/>
                    </a:moveTo>
                    <a:cubicBezTo>
                      <a:pt x="56" y="27"/>
                      <a:pt x="61" y="26"/>
                      <a:pt x="67" y="26"/>
                    </a:cubicBezTo>
                    <a:cubicBezTo>
                      <a:pt x="72" y="26"/>
                      <a:pt x="76" y="27"/>
                      <a:pt x="80" y="30"/>
                    </a:cubicBezTo>
                    <a:cubicBezTo>
                      <a:pt x="84" y="33"/>
                      <a:pt x="86" y="37"/>
                      <a:pt x="86" y="42"/>
                    </a:cubicBezTo>
                    <a:cubicBezTo>
                      <a:pt x="86" y="45"/>
                      <a:pt x="85" y="48"/>
                      <a:pt x="83" y="50"/>
                    </a:cubicBezTo>
                    <a:cubicBezTo>
                      <a:pt x="82" y="53"/>
                      <a:pt x="80" y="55"/>
                      <a:pt x="78" y="57"/>
                    </a:cubicBezTo>
                    <a:cubicBezTo>
                      <a:pt x="75" y="59"/>
                      <a:pt x="73" y="61"/>
                      <a:pt x="70" y="63"/>
                    </a:cubicBezTo>
                    <a:cubicBezTo>
                      <a:pt x="68" y="65"/>
                      <a:pt x="65" y="66"/>
                      <a:pt x="63" y="67"/>
                    </a:cubicBezTo>
                    <a:cubicBezTo>
                      <a:pt x="61" y="66"/>
                      <a:pt x="59" y="64"/>
                      <a:pt x="57" y="62"/>
                    </a:cubicBezTo>
                    <a:cubicBezTo>
                      <a:pt x="55" y="60"/>
                      <a:pt x="53" y="58"/>
                      <a:pt x="52" y="56"/>
                    </a:cubicBezTo>
                    <a:cubicBezTo>
                      <a:pt x="50" y="54"/>
                      <a:pt x="49" y="51"/>
                      <a:pt x="48" y="49"/>
                    </a:cubicBezTo>
                    <a:cubicBezTo>
                      <a:pt x="47" y="47"/>
                      <a:pt x="46" y="45"/>
                      <a:pt x="46" y="43"/>
                    </a:cubicBezTo>
                    <a:cubicBezTo>
                      <a:pt x="46" y="38"/>
                      <a:pt x="48" y="34"/>
                      <a:pt x="52" y="30"/>
                    </a:cubicBezTo>
                    <a:close/>
                    <a:moveTo>
                      <a:pt x="76" y="147"/>
                    </a:moveTo>
                    <a:cubicBezTo>
                      <a:pt x="71" y="151"/>
                      <a:pt x="66" y="152"/>
                      <a:pt x="59" y="152"/>
                    </a:cubicBezTo>
                    <a:cubicBezTo>
                      <a:pt x="55" y="152"/>
                      <a:pt x="52" y="152"/>
                      <a:pt x="49" y="150"/>
                    </a:cubicBezTo>
                    <a:cubicBezTo>
                      <a:pt x="45" y="149"/>
                      <a:pt x="43" y="147"/>
                      <a:pt x="40" y="145"/>
                    </a:cubicBezTo>
                    <a:cubicBezTo>
                      <a:pt x="38" y="143"/>
                      <a:pt x="36" y="140"/>
                      <a:pt x="34" y="137"/>
                    </a:cubicBezTo>
                    <a:cubicBezTo>
                      <a:pt x="33" y="134"/>
                      <a:pt x="32" y="130"/>
                      <a:pt x="32" y="127"/>
                    </a:cubicBezTo>
                    <a:cubicBezTo>
                      <a:pt x="32" y="123"/>
                      <a:pt x="33" y="120"/>
                      <a:pt x="34" y="117"/>
                    </a:cubicBezTo>
                    <a:cubicBezTo>
                      <a:pt x="35" y="114"/>
                      <a:pt x="37" y="111"/>
                      <a:pt x="40" y="109"/>
                    </a:cubicBezTo>
                    <a:cubicBezTo>
                      <a:pt x="42" y="107"/>
                      <a:pt x="44" y="105"/>
                      <a:pt x="47" y="103"/>
                    </a:cubicBezTo>
                    <a:cubicBezTo>
                      <a:pt x="50" y="101"/>
                      <a:pt x="52" y="99"/>
                      <a:pt x="55" y="98"/>
                    </a:cubicBezTo>
                    <a:cubicBezTo>
                      <a:pt x="90" y="136"/>
                      <a:pt x="90" y="136"/>
                      <a:pt x="90" y="136"/>
                    </a:cubicBezTo>
                    <a:cubicBezTo>
                      <a:pt x="86" y="140"/>
                      <a:pt x="81" y="144"/>
                      <a:pt x="76"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1" name="Freeform 17"/>
              <p:cNvSpPr>
                <a:spLocks noEditPoints="1"/>
              </p:cNvSpPr>
              <p:nvPr/>
            </p:nvSpPr>
            <p:spPr bwMode="auto">
              <a:xfrm>
                <a:off x="4380865" y="-1318770"/>
                <a:ext cx="211137" cy="207963"/>
              </a:xfrm>
              <a:custGeom>
                <a:avLst/>
                <a:gdLst>
                  <a:gd name="T0" fmla="*/ 154 w 180"/>
                  <a:gd name="T1" fmla="*/ 24 h 178"/>
                  <a:gd name="T2" fmla="*/ 126 w 180"/>
                  <a:gd name="T3" fmla="*/ 6 h 178"/>
                  <a:gd name="T4" fmla="*/ 89 w 180"/>
                  <a:gd name="T5" fmla="*/ 0 h 178"/>
                  <a:gd name="T6" fmla="*/ 53 w 180"/>
                  <a:gd name="T7" fmla="*/ 6 h 178"/>
                  <a:gd name="T8" fmla="*/ 25 w 180"/>
                  <a:gd name="T9" fmla="*/ 24 h 178"/>
                  <a:gd name="T10" fmla="*/ 6 w 180"/>
                  <a:gd name="T11" fmla="*/ 53 h 178"/>
                  <a:gd name="T12" fmla="*/ 0 w 180"/>
                  <a:gd name="T13" fmla="*/ 90 h 178"/>
                  <a:gd name="T14" fmla="*/ 6 w 180"/>
                  <a:gd name="T15" fmla="*/ 126 h 178"/>
                  <a:gd name="T16" fmla="*/ 25 w 180"/>
                  <a:gd name="T17" fmla="*/ 154 h 178"/>
                  <a:gd name="T18" fmla="*/ 53 w 180"/>
                  <a:gd name="T19" fmla="*/ 172 h 178"/>
                  <a:gd name="T20" fmla="*/ 89 w 180"/>
                  <a:gd name="T21" fmla="*/ 178 h 178"/>
                  <a:gd name="T22" fmla="*/ 126 w 180"/>
                  <a:gd name="T23" fmla="*/ 171 h 178"/>
                  <a:gd name="T24" fmla="*/ 154 w 180"/>
                  <a:gd name="T25" fmla="*/ 153 h 178"/>
                  <a:gd name="T26" fmla="*/ 173 w 180"/>
                  <a:gd name="T27" fmla="*/ 125 h 178"/>
                  <a:gd name="T28" fmla="*/ 180 w 180"/>
                  <a:gd name="T29" fmla="*/ 89 h 178"/>
                  <a:gd name="T30" fmla="*/ 173 w 180"/>
                  <a:gd name="T31" fmla="*/ 52 h 178"/>
                  <a:gd name="T32" fmla="*/ 154 w 180"/>
                  <a:gd name="T33" fmla="*/ 24 h 178"/>
                  <a:gd name="T34" fmla="*/ 144 w 180"/>
                  <a:gd name="T35" fmla="*/ 113 h 178"/>
                  <a:gd name="T36" fmla="*/ 132 w 180"/>
                  <a:gd name="T37" fmla="*/ 133 h 178"/>
                  <a:gd name="T38" fmla="*/ 114 w 180"/>
                  <a:gd name="T39" fmla="*/ 146 h 178"/>
                  <a:gd name="T40" fmla="*/ 90 w 180"/>
                  <a:gd name="T41" fmla="*/ 151 h 178"/>
                  <a:gd name="T42" fmla="*/ 66 w 180"/>
                  <a:gd name="T43" fmla="*/ 146 h 178"/>
                  <a:gd name="T44" fmla="*/ 47 w 180"/>
                  <a:gd name="T45" fmla="*/ 133 h 178"/>
                  <a:gd name="T46" fmla="*/ 35 w 180"/>
                  <a:gd name="T47" fmla="*/ 113 h 178"/>
                  <a:gd name="T48" fmla="*/ 31 w 180"/>
                  <a:gd name="T49" fmla="*/ 88 h 178"/>
                  <a:gd name="T50" fmla="*/ 35 w 180"/>
                  <a:gd name="T51" fmla="*/ 64 h 178"/>
                  <a:gd name="T52" fmla="*/ 47 w 180"/>
                  <a:gd name="T53" fmla="*/ 45 h 178"/>
                  <a:gd name="T54" fmla="*/ 66 w 180"/>
                  <a:gd name="T55" fmla="*/ 32 h 178"/>
                  <a:gd name="T56" fmla="*/ 90 w 180"/>
                  <a:gd name="T57" fmla="*/ 27 h 178"/>
                  <a:gd name="T58" fmla="*/ 114 w 180"/>
                  <a:gd name="T59" fmla="*/ 32 h 178"/>
                  <a:gd name="T60" fmla="*/ 132 w 180"/>
                  <a:gd name="T61" fmla="*/ 45 h 178"/>
                  <a:gd name="T62" fmla="*/ 144 w 180"/>
                  <a:gd name="T63" fmla="*/ 64 h 178"/>
                  <a:gd name="T64" fmla="*/ 148 w 180"/>
                  <a:gd name="T65" fmla="*/ 88 h 178"/>
                  <a:gd name="T66" fmla="*/ 144 w 180"/>
                  <a:gd name="T6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78">
                    <a:moveTo>
                      <a:pt x="154" y="24"/>
                    </a:moveTo>
                    <a:cubicBezTo>
                      <a:pt x="146" y="16"/>
                      <a:pt x="137" y="10"/>
                      <a:pt x="126" y="6"/>
                    </a:cubicBezTo>
                    <a:cubicBezTo>
                      <a:pt x="115" y="2"/>
                      <a:pt x="103" y="0"/>
                      <a:pt x="89" y="0"/>
                    </a:cubicBezTo>
                    <a:cubicBezTo>
                      <a:pt x="76" y="0"/>
                      <a:pt x="64" y="2"/>
                      <a:pt x="53" y="6"/>
                    </a:cubicBezTo>
                    <a:cubicBezTo>
                      <a:pt x="42" y="10"/>
                      <a:pt x="33" y="16"/>
                      <a:pt x="25" y="24"/>
                    </a:cubicBezTo>
                    <a:cubicBezTo>
                      <a:pt x="17" y="32"/>
                      <a:pt x="11" y="42"/>
                      <a:pt x="6" y="53"/>
                    </a:cubicBezTo>
                    <a:cubicBezTo>
                      <a:pt x="2" y="64"/>
                      <a:pt x="0" y="76"/>
                      <a:pt x="0" y="90"/>
                    </a:cubicBezTo>
                    <a:cubicBezTo>
                      <a:pt x="0" y="103"/>
                      <a:pt x="2" y="115"/>
                      <a:pt x="6" y="126"/>
                    </a:cubicBezTo>
                    <a:cubicBezTo>
                      <a:pt x="11" y="137"/>
                      <a:pt x="17" y="146"/>
                      <a:pt x="25" y="154"/>
                    </a:cubicBezTo>
                    <a:cubicBezTo>
                      <a:pt x="33" y="162"/>
                      <a:pt x="42" y="168"/>
                      <a:pt x="53" y="172"/>
                    </a:cubicBezTo>
                    <a:cubicBezTo>
                      <a:pt x="64" y="176"/>
                      <a:pt x="76" y="178"/>
                      <a:pt x="89" y="178"/>
                    </a:cubicBezTo>
                    <a:cubicBezTo>
                      <a:pt x="103" y="178"/>
                      <a:pt x="115" y="176"/>
                      <a:pt x="126" y="171"/>
                    </a:cubicBezTo>
                    <a:cubicBezTo>
                      <a:pt x="137" y="167"/>
                      <a:pt x="146" y="161"/>
                      <a:pt x="154" y="153"/>
                    </a:cubicBezTo>
                    <a:cubicBezTo>
                      <a:pt x="162" y="145"/>
                      <a:pt x="169" y="136"/>
                      <a:pt x="173" y="125"/>
                    </a:cubicBezTo>
                    <a:cubicBezTo>
                      <a:pt x="178" y="114"/>
                      <a:pt x="180" y="102"/>
                      <a:pt x="180" y="89"/>
                    </a:cubicBezTo>
                    <a:cubicBezTo>
                      <a:pt x="180" y="75"/>
                      <a:pt x="178" y="63"/>
                      <a:pt x="173" y="52"/>
                    </a:cubicBezTo>
                    <a:cubicBezTo>
                      <a:pt x="169" y="41"/>
                      <a:pt x="162" y="31"/>
                      <a:pt x="154" y="24"/>
                    </a:cubicBezTo>
                    <a:close/>
                    <a:moveTo>
                      <a:pt x="144" y="113"/>
                    </a:moveTo>
                    <a:cubicBezTo>
                      <a:pt x="141" y="121"/>
                      <a:pt x="137" y="127"/>
                      <a:pt x="132" y="133"/>
                    </a:cubicBezTo>
                    <a:cubicBezTo>
                      <a:pt x="127" y="139"/>
                      <a:pt x="121" y="143"/>
                      <a:pt x="114" y="146"/>
                    </a:cubicBezTo>
                    <a:cubicBezTo>
                      <a:pt x="106" y="149"/>
                      <a:pt x="98" y="151"/>
                      <a:pt x="90" y="151"/>
                    </a:cubicBezTo>
                    <a:cubicBezTo>
                      <a:pt x="81" y="151"/>
                      <a:pt x="73" y="149"/>
                      <a:pt x="66" y="146"/>
                    </a:cubicBezTo>
                    <a:cubicBezTo>
                      <a:pt x="59" y="143"/>
                      <a:pt x="52" y="139"/>
                      <a:pt x="47" y="133"/>
                    </a:cubicBezTo>
                    <a:cubicBezTo>
                      <a:pt x="42" y="127"/>
                      <a:pt x="38" y="121"/>
                      <a:pt x="35" y="113"/>
                    </a:cubicBezTo>
                    <a:cubicBezTo>
                      <a:pt x="33" y="105"/>
                      <a:pt x="31" y="97"/>
                      <a:pt x="31" y="88"/>
                    </a:cubicBezTo>
                    <a:cubicBezTo>
                      <a:pt x="31" y="79"/>
                      <a:pt x="33" y="71"/>
                      <a:pt x="35" y="64"/>
                    </a:cubicBezTo>
                    <a:cubicBezTo>
                      <a:pt x="38" y="57"/>
                      <a:pt x="42" y="50"/>
                      <a:pt x="47" y="45"/>
                    </a:cubicBezTo>
                    <a:cubicBezTo>
                      <a:pt x="52" y="39"/>
                      <a:pt x="59" y="35"/>
                      <a:pt x="66" y="32"/>
                    </a:cubicBezTo>
                    <a:cubicBezTo>
                      <a:pt x="73" y="29"/>
                      <a:pt x="81" y="27"/>
                      <a:pt x="90" y="27"/>
                    </a:cubicBezTo>
                    <a:cubicBezTo>
                      <a:pt x="98" y="27"/>
                      <a:pt x="106" y="29"/>
                      <a:pt x="114" y="32"/>
                    </a:cubicBezTo>
                    <a:cubicBezTo>
                      <a:pt x="121" y="35"/>
                      <a:pt x="127" y="39"/>
                      <a:pt x="132" y="45"/>
                    </a:cubicBezTo>
                    <a:cubicBezTo>
                      <a:pt x="137" y="50"/>
                      <a:pt x="141" y="57"/>
                      <a:pt x="144" y="64"/>
                    </a:cubicBezTo>
                    <a:cubicBezTo>
                      <a:pt x="147" y="71"/>
                      <a:pt x="148" y="79"/>
                      <a:pt x="148" y="88"/>
                    </a:cubicBezTo>
                    <a:cubicBezTo>
                      <a:pt x="148" y="97"/>
                      <a:pt x="147" y="105"/>
                      <a:pt x="144"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2" name="Freeform 18"/>
              <p:cNvSpPr>
                <a:spLocks/>
              </p:cNvSpPr>
              <p:nvPr/>
            </p:nvSpPr>
            <p:spPr bwMode="auto">
              <a:xfrm>
                <a:off x="4099878" y="-1318770"/>
                <a:ext cx="180975" cy="207963"/>
              </a:xfrm>
              <a:custGeom>
                <a:avLst/>
                <a:gdLst>
                  <a:gd name="T0" fmla="*/ 110 w 153"/>
                  <a:gd name="T1" fmla="*/ 146 h 178"/>
                  <a:gd name="T2" fmla="*/ 90 w 153"/>
                  <a:gd name="T3" fmla="*/ 151 h 178"/>
                  <a:gd name="T4" fmla="*/ 66 w 153"/>
                  <a:gd name="T5" fmla="*/ 146 h 178"/>
                  <a:gd name="T6" fmla="*/ 48 w 153"/>
                  <a:gd name="T7" fmla="*/ 133 h 178"/>
                  <a:gd name="T8" fmla="*/ 36 w 153"/>
                  <a:gd name="T9" fmla="*/ 113 h 178"/>
                  <a:gd name="T10" fmla="*/ 32 w 153"/>
                  <a:gd name="T11" fmla="*/ 88 h 178"/>
                  <a:gd name="T12" fmla="*/ 36 w 153"/>
                  <a:gd name="T13" fmla="*/ 64 h 178"/>
                  <a:gd name="T14" fmla="*/ 48 w 153"/>
                  <a:gd name="T15" fmla="*/ 45 h 178"/>
                  <a:gd name="T16" fmla="*/ 66 w 153"/>
                  <a:gd name="T17" fmla="*/ 32 h 178"/>
                  <a:gd name="T18" fmla="*/ 90 w 153"/>
                  <a:gd name="T19" fmla="*/ 27 h 178"/>
                  <a:gd name="T20" fmla="*/ 107 w 153"/>
                  <a:gd name="T21" fmla="*/ 30 h 178"/>
                  <a:gd name="T22" fmla="*/ 126 w 153"/>
                  <a:gd name="T23" fmla="*/ 44 h 178"/>
                  <a:gd name="T24" fmla="*/ 149 w 153"/>
                  <a:gd name="T25" fmla="*/ 27 h 178"/>
                  <a:gd name="T26" fmla="*/ 122 w 153"/>
                  <a:gd name="T27" fmla="*/ 6 h 178"/>
                  <a:gd name="T28" fmla="*/ 90 w 153"/>
                  <a:gd name="T29" fmla="*/ 0 h 178"/>
                  <a:gd name="T30" fmla="*/ 53 w 153"/>
                  <a:gd name="T31" fmla="*/ 6 h 178"/>
                  <a:gd name="T32" fmla="*/ 25 w 153"/>
                  <a:gd name="T33" fmla="*/ 24 h 178"/>
                  <a:gd name="T34" fmla="*/ 7 w 153"/>
                  <a:gd name="T35" fmla="*/ 53 h 178"/>
                  <a:gd name="T36" fmla="*/ 0 w 153"/>
                  <a:gd name="T37" fmla="*/ 90 h 178"/>
                  <a:gd name="T38" fmla="*/ 7 w 153"/>
                  <a:gd name="T39" fmla="*/ 126 h 178"/>
                  <a:gd name="T40" fmla="*/ 25 w 153"/>
                  <a:gd name="T41" fmla="*/ 154 h 178"/>
                  <a:gd name="T42" fmla="*/ 53 w 153"/>
                  <a:gd name="T43" fmla="*/ 172 h 178"/>
                  <a:gd name="T44" fmla="*/ 90 w 153"/>
                  <a:gd name="T45" fmla="*/ 178 h 178"/>
                  <a:gd name="T46" fmla="*/ 125 w 153"/>
                  <a:gd name="T47" fmla="*/ 171 h 178"/>
                  <a:gd name="T48" fmla="*/ 153 w 153"/>
                  <a:gd name="T49" fmla="*/ 148 h 178"/>
                  <a:gd name="T50" fmla="*/ 128 w 153"/>
                  <a:gd name="T51" fmla="*/ 130 h 178"/>
                  <a:gd name="T52" fmla="*/ 110 w 153"/>
                  <a:gd name="T53"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78">
                    <a:moveTo>
                      <a:pt x="110" y="146"/>
                    </a:moveTo>
                    <a:cubicBezTo>
                      <a:pt x="103" y="149"/>
                      <a:pt x="97" y="151"/>
                      <a:pt x="90" y="151"/>
                    </a:cubicBezTo>
                    <a:cubicBezTo>
                      <a:pt x="81" y="151"/>
                      <a:pt x="73" y="149"/>
                      <a:pt x="66" y="146"/>
                    </a:cubicBezTo>
                    <a:cubicBezTo>
                      <a:pt x="59" y="143"/>
                      <a:pt x="53" y="139"/>
                      <a:pt x="48" y="133"/>
                    </a:cubicBezTo>
                    <a:cubicBezTo>
                      <a:pt x="42" y="127"/>
                      <a:pt x="39" y="121"/>
                      <a:pt x="36" y="113"/>
                    </a:cubicBezTo>
                    <a:cubicBezTo>
                      <a:pt x="33" y="105"/>
                      <a:pt x="32" y="97"/>
                      <a:pt x="32" y="88"/>
                    </a:cubicBezTo>
                    <a:cubicBezTo>
                      <a:pt x="32" y="79"/>
                      <a:pt x="33" y="71"/>
                      <a:pt x="36" y="64"/>
                    </a:cubicBezTo>
                    <a:cubicBezTo>
                      <a:pt x="39" y="57"/>
                      <a:pt x="42" y="50"/>
                      <a:pt x="48" y="45"/>
                    </a:cubicBezTo>
                    <a:cubicBezTo>
                      <a:pt x="53" y="39"/>
                      <a:pt x="59" y="35"/>
                      <a:pt x="66" y="32"/>
                    </a:cubicBezTo>
                    <a:cubicBezTo>
                      <a:pt x="73" y="29"/>
                      <a:pt x="81" y="27"/>
                      <a:pt x="90" y="27"/>
                    </a:cubicBezTo>
                    <a:cubicBezTo>
                      <a:pt x="96" y="27"/>
                      <a:pt x="102" y="28"/>
                      <a:pt x="107" y="30"/>
                    </a:cubicBezTo>
                    <a:cubicBezTo>
                      <a:pt x="113" y="33"/>
                      <a:pt x="119" y="37"/>
                      <a:pt x="126" y="44"/>
                    </a:cubicBezTo>
                    <a:cubicBezTo>
                      <a:pt x="149" y="27"/>
                      <a:pt x="149" y="27"/>
                      <a:pt x="149" y="27"/>
                    </a:cubicBezTo>
                    <a:cubicBezTo>
                      <a:pt x="141" y="17"/>
                      <a:pt x="131" y="10"/>
                      <a:pt x="122" y="6"/>
                    </a:cubicBezTo>
                    <a:cubicBezTo>
                      <a:pt x="112" y="2"/>
                      <a:pt x="101" y="0"/>
                      <a:pt x="90" y="0"/>
                    </a:cubicBezTo>
                    <a:cubicBezTo>
                      <a:pt x="76" y="0"/>
                      <a:pt x="64" y="2"/>
                      <a:pt x="53" y="6"/>
                    </a:cubicBezTo>
                    <a:cubicBezTo>
                      <a:pt x="43" y="10"/>
                      <a:pt x="33" y="16"/>
                      <a:pt x="25" y="24"/>
                    </a:cubicBezTo>
                    <a:cubicBezTo>
                      <a:pt x="17" y="32"/>
                      <a:pt x="11" y="42"/>
                      <a:pt x="7" y="53"/>
                    </a:cubicBezTo>
                    <a:cubicBezTo>
                      <a:pt x="2" y="64"/>
                      <a:pt x="0" y="76"/>
                      <a:pt x="0" y="90"/>
                    </a:cubicBezTo>
                    <a:cubicBezTo>
                      <a:pt x="0" y="103"/>
                      <a:pt x="2" y="115"/>
                      <a:pt x="7" y="126"/>
                    </a:cubicBezTo>
                    <a:cubicBezTo>
                      <a:pt x="11" y="137"/>
                      <a:pt x="17" y="146"/>
                      <a:pt x="25" y="154"/>
                    </a:cubicBezTo>
                    <a:cubicBezTo>
                      <a:pt x="33" y="162"/>
                      <a:pt x="43" y="168"/>
                      <a:pt x="53" y="172"/>
                    </a:cubicBezTo>
                    <a:cubicBezTo>
                      <a:pt x="64" y="176"/>
                      <a:pt x="76" y="178"/>
                      <a:pt x="90" y="178"/>
                    </a:cubicBezTo>
                    <a:cubicBezTo>
                      <a:pt x="102" y="178"/>
                      <a:pt x="114" y="176"/>
                      <a:pt x="125" y="171"/>
                    </a:cubicBezTo>
                    <a:cubicBezTo>
                      <a:pt x="136" y="166"/>
                      <a:pt x="145" y="159"/>
                      <a:pt x="153" y="148"/>
                    </a:cubicBezTo>
                    <a:cubicBezTo>
                      <a:pt x="128" y="130"/>
                      <a:pt x="128" y="130"/>
                      <a:pt x="128" y="130"/>
                    </a:cubicBezTo>
                    <a:cubicBezTo>
                      <a:pt x="122" y="138"/>
                      <a:pt x="116" y="143"/>
                      <a:pt x="11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3" name="Freeform 19"/>
              <p:cNvSpPr>
                <a:spLocks/>
              </p:cNvSpPr>
              <p:nvPr/>
            </p:nvSpPr>
            <p:spPr bwMode="auto">
              <a:xfrm>
                <a:off x="2621915" y="-1314008"/>
                <a:ext cx="184150" cy="198438"/>
              </a:xfrm>
              <a:custGeom>
                <a:avLst/>
                <a:gdLst>
                  <a:gd name="T0" fmla="*/ 58 w 116"/>
                  <a:gd name="T1" fmla="*/ 50 h 125"/>
                  <a:gd name="T2" fmla="*/ 28 w 116"/>
                  <a:gd name="T3" fmla="*/ 0 h 125"/>
                  <a:gd name="T4" fmla="*/ 0 w 116"/>
                  <a:gd name="T5" fmla="*/ 0 h 125"/>
                  <a:gd name="T6" fmla="*/ 46 w 116"/>
                  <a:gd name="T7" fmla="*/ 71 h 125"/>
                  <a:gd name="T8" fmla="*/ 46 w 116"/>
                  <a:gd name="T9" fmla="*/ 125 h 125"/>
                  <a:gd name="T10" fmla="*/ 69 w 116"/>
                  <a:gd name="T11" fmla="*/ 125 h 125"/>
                  <a:gd name="T12" fmla="*/ 69 w 116"/>
                  <a:gd name="T13" fmla="*/ 71 h 125"/>
                  <a:gd name="T14" fmla="*/ 116 w 116"/>
                  <a:gd name="T15" fmla="*/ 0 h 125"/>
                  <a:gd name="T16" fmla="*/ 89 w 116"/>
                  <a:gd name="T17" fmla="*/ 0 h 125"/>
                  <a:gd name="T18" fmla="*/ 58 w 116"/>
                  <a:gd name="T19" fmla="*/ 5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25">
                    <a:moveTo>
                      <a:pt x="58" y="50"/>
                    </a:moveTo>
                    <a:lnTo>
                      <a:pt x="28" y="0"/>
                    </a:lnTo>
                    <a:lnTo>
                      <a:pt x="0" y="0"/>
                    </a:lnTo>
                    <a:lnTo>
                      <a:pt x="46" y="71"/>
                    </a:lnTo>
                    <a:lnTo>
                      <a:pt x="46" y="125"/>
                    </a:lnTo>
                    <a:lnTo>
                      <a:pt x="69" y="125"/>
                    </a:lnTo>
                    <a:lnTo>
                      <a:pt x="69" y="71"/>
                    </a:lnTo>
                    <a:lnTo>
                      <a:pt x="116" y="0"/>
                    </a:lnTo>
                    <a:lnTo>
                      <a:pt x="89" y="0"/>
                    </a:lnTo>
                    <a:lnTo>
                      <a:pt x="5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4" name="Freeform 20"/>
              <p:cNvSpPr>
                <a:spLocks noEditPoints="1"/>
              </p:cNvSpPr>
              <p:nvPr/>
            </p:nvSpPr>
            <p:spPr bwMode="auto">
              <a:xfrm>
                <a:off x="2345690" y="-1314008"/>
                <a:ext cx="180975" cy="198438"/>
              </a:xfrm>
              <a:custGeom>
                <a:avLst/>
                <a:gdLst>
                  <a:gd name="T0" fmla="*/ 127 w 154"/>
                  <a:gd name="T1" fmla="*/ 21 h 170"/>
                  <a:gd name="T2" fmla="*/ 100 w 154"/>
                  <a:gd name="T3" fmla="*/ 5 h 170"/>
                  <a:gd name="T4" fmla="*/ 67 w 154"/>
                  <a:gd name="T5" fmla="*/ 0 h 170"/>
                  <a:gd name="T6" fmla="*/ 0 w 154"/>
                  <a:gd name="T7" fmla="*/ 0 h 170"/>
                  <a:gd name="T8" fmla="*/ 0 w 154"/>
                  <a:gd name="T9" fmla="*/ 170 h 170"/>
                  <a:gd name="T10" fmla="*/ 64 w 154"/>
                  <a:gd name="T11" fmla="*/ 170 h 170"/>
                  <a:gd name="T12" fmla="*/ 95 w 154"/>
                  <a:gd name="T13" fmla="*/ 165 h 170"/>
                  <a:gd name="T14" fmla="*/ 124 w 154"/>
                  <a:gd name="T15" fmla="*/ 149 h 170"/>
                  <a:gd name="T16" fmla="*/ 145 w 154"/>
                  <a:gd name="T17" fmla="*/ 123 h 170"/>
                  <a:gd name="T18" fmla="*/ 154 w 154"/>
                  <a:gd name="T19" fmla="*/ 85 h 170"/>
                  <a:gd name="T20" fmla="*/ 147 w 154"/>
                  <a:gd name="T21" fmla="*/ 47 h 170"/>
                  <a:gd name="T22" fmla="*/ 127 w 154"/>
                  <a:gd name="T23" fmla="*/ 21 h 170"/>
                  <a:gd name="T24" fmla="*/ 117 w 154"/>
                  <a:gd name="T25" fmla="*/ 112 h 170"/>
                  <a:gd name="T26" fmla="*/ 102 w 154"/>
                  <a:gd name="T27" fmla="*/ 129 h 170"/>
                  <a:gd name="T28" fmla="*/ 80 w 154"/>
                  <a:gd name="T29" fmla="*/ 139 h 170"/>
                  <a:gd name="T30" fmla="*/ 53 w 154"/>
                  <a:gd name="T31" fmla="*/ 143 h 170"/>
                  <a:gd name="T32" fmla="*/ 31 w 154"/>
                  <a:gd name="T33" fmla="*/ 143 h 170"/>
                  <a:gd name="T34" fmla="*/ 31 w 154"/>
                  <a:gd name="T35" fmla="*/ 27 h 170"/>
                  <a:gd name="T36" fmla="*/ 58 w 154"/>
                  <a:gd name="T37" fmla="*/ 27 h 170"/>
                  <a:gd name="T38" fmla="*/ 84 w 154"/>
                  <a:gd name="T39" fmla="*/ 31 h 170"/>
                  <a:gd name="T40" fmla="*/ 104 w 154"/>
                  <a:gd name="T41" fmla="*/ 41 h 170"/>
                  <a:gd name="T42" fmla="*/ 117 w 154"/>
                  <a:gd name="T43" fmla="*/ 59 h 170"/>
                  <a:gd name="T44" fmla="*/ 122 w 154"/>
                  <a:gd name="T45" fmla="*/ 85 h 170"/>
                  <a:gd name="T46" fmla="*/ 117 w 154"/>
                  <a:gd name="T4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70">
                    <a:moveTo>
                      <a:pt x="127" y="21"/>
                    </a:moveTo>
                    <a:cubicBezTo>
                      <a:pt x="119" y="14"/>
                      <a:pt x="110" y="9"/>
                      <a:pt x="100" y="5"/>
                    </a:cubicBezTo>
                    <a:cubicBezTo>
                      <a:pt x="89" y="2"/>
                      <a:pt x="79" y="0"/>
                      <a:pt x="67" y="0"/>
                    </a:cubicBezTo>
                    <a:cubicBezTo>
                      <a:pt x="0" y="0"/>
                      <a:pt x="0" y="0"/>
                      <a:pt x="0" y="0"/>
                    </a:cubicBezTo>
                    <a:cubicBezTo>
                      <a:pt x="0" y="170"/>
                      <a:pt x="0" y="170"/>
                      <a:pt x="0" y="170"/>
                    </a:cubicBezTo>
                    <a:cubicBezTo>
                      <a:pt x="64" y="170"/>
                      <a:pt x="64" y="170"/>
                      <a:pt x="64" y="170"/>
                    </a:cubicBezTo>
                    <a:cubicBezTo>
                      <a:pt x="74" y="170"/>
                      <a:pt x="84" y="168"/>
                      <a:pt x="95" y="165"/>
                    </a:cubicBezTo>
                    <a:cubicBezTo>
                      <a:pt x="106" y="161"/>
                      <a:pt x="115" y="156"/>
                      <a:pt x="124" y="149"/>
                    </a:cubicBezTo>
                    <a:cubicBezTo>
                      <a:pt x="133" y="142"/>
                      <a:pt x="140" y="133"/>
                      <a:pt x="145" y="123"/>
                    </a:cubicBezTo>
                    <a:cubicBezTo>
                      <a:pt x="151" y="112"/>
                      <a:pt x="154" y="100"/>
                      <a:pt x="154" y="85"/>
                    </a:cubicBezTo>
                    <a:cubicBezTo>
                      <a:pt x="154" y="71"/>
                      <a:pt x="151" y="58"/>
                      <a:pt x="147" y="47"/>
                    </a:cubicBezTo>
                    <a:cubicBezTo>
                      <a:pt x="142" y="37"/>
                      <a:pt x="135" y="28"/>
                      <a:pt x="127" y="21"/>
                    </a:cubicBezTo>
                    <a:close/>
                    <a:moveTo>
                      <a:pt x="117" y="112"/>
                    </a:moveTo>
                    <a:cubicBezTo>
                      <a:pt x="113" y="119"/>
                      <a:pt x="108" y="125"/>
                      <a:pt x="102" y="129"/>
                    </a:cubicBezTo>
                    <a:cubicBezTo>
                      <a:pt x="96" y="134"/>
                      <a:pt x="88" y="137"/>
                      <a:pt x="80" y="139"/>
                    </a:cubicBezTo>
                    <a:cubicBezTo>
                      <a:pt x="72" y="142"/>
                      <a:pt x="63" y="143"/>
                      <a:pt x="53" y="143"/>
                    </a:cubicBezTo>
                    <a:cubicBezTo>
                      <a:pt x="31" y="143"/>
                      <a:pt x="31" y="143"/>
                      <a:pt x="31" y="143"/>
                    </a:cubicBezTo>
                    <a:cubicBezTo>
                      <a:pt x="31" y="27"/>
                      <a:pt x="31" y="27"/>
                      <a:pt x="31" y="27"/>
                    </a:cubicBezTo>
                    <a:cubicBezTo>
                      <a:pt x="58" y="27"/>
                      <a:pt x="58" y="27"/>
                      <a:pt x="58" y="27"/>
                    </a:cubicBezTo>
                    <a:cubicBezTo>
                      <a:pt x="68" y="27"/>
                      <a:pt x="76" y="29"/>
                      <a:pt x="84" y="31"/>
                    </a:cubicBezTo>
                    <a:cubicBezTo>
                      <a:pt x="92" y="33"/>
                      <a:pt x="98" y="36"/>
                      <a:pt x="104" y="41"/>
                    </a:cubicBezTo>
                    <a:cubicBezTo>
                      <a:pt x="110" y="45"/>
                      <a:pt x="114" y="51"/>
                      <a:pt x="117" y="59"/>
                    </a:cubicBezTo>
                    <a:cubicBezTo>
                      <a:pt x="120" y="66"/>
                      <a:pt x="122" y="75"/>
                      <a:pt x="122" y="85"/>
                    </a:cubicBezTo>
                    <a:cubicBezTo>
                      <a:pt x="122" y="95"/>
                      <a:pt x="120" y="104"/>
                      <a:pt x="11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5" name="Freeform 21"/>
              <p:cNvSpPr>
                <a:spLocks noEditPoints="1"/>
              </p:cNvSpPr>
              <p:nvPr/>
            </p:nvSpPr>
            <p:spPr bwMode="auto">
              <a:xfrm>
                <a:off x="2080578" y="-1314008"/>
                <a:ext cx="150812" cy="198438"/>
              </a:xfrm>
              <a:custGeom>
                <a:avLst/>
                <a:gdLst>
                  <a:gd name="T0" fmla="*/ 112 w 128"/>
                  <a:gd name="T1" fmla="*/ 80 h 170"/>
                  <a:gd name="T2" fmla="*/ 122 w 128"/>
                  <a:gd name="T3" fmla="*/ 49 h 170"/>
                  <a:gd name="T4" fmla="*/ 117 w 128"/>
                  <a:gd name="T5" fmla="*/ 25 h 170"/>
                  <a:gd name="T6" fmla="*/ 103 w 128"/>
                  <a:gd name="T7" fmla="*/ 10 h 170"/>
                  <a:gd name="T8" fmla="*/ 83 w 128"/>
                  <a:gd name="T9" fmla="*/ 2 h 170"/>
                  <a:gd name="T10" fmla="*/ 59 w 128"/>
                  <a:gd name="T11" fmla="*/ 0 h 170"/>
                  <a:gd name="T12" fmla="*/ 0 w 128"/>
                  <a:gd name="T13" fmla="*/ 0 h 170"/>
                  <a:gd name="T14" fmla="*/ 0 w 128"/>
                  <a:gd name="T15" fmla="*/ 170 h 170"/>
                  <a:gd name="T16" fmla="*/ 30 w 128"/>
                  <a:gd name="T17" fmla="*/ 170 h 170"/>
                  <a:gd name="T18" fmla="*/ 30 w 128"/>
                  <a:gd name="T19" fmla="*/ 98 h 170"/>
                  <a:gd name="T20" fmla="*/ 52 w 128"/>
                  <a:gd name="T21" fmla="*/ 98 h 170"/>
                  <a:gd name="T22" fmla="*/ 92 w 128"/>
                  <a:gd name="T23" fmla="*/ 170 h 170"/>
                  <a:gd name="T24" fmla="*/ 128 w 128"/>
                  <a:gd name="T25" fmla="*/ 170 h 170"/>
                  <a:gd name="T26" fmla="*/ 83 w 128"/>
                  <a:gd name="T27" fmla="*/ 95 h 170"/>
                  <a:gd name="T28" fmla="*/ 112 w 128"/>
                  <a:gd name="T29" fmla="*/ 80 h 170"/>
                  <a:gd name="T30" fmla="*/ 67 w 128"/>
                  <a:gd name="T31" fmla="*/ 72 h 170"/>
                  <a:gd name="T32" fmla="*/ 54 w 128"/>
                  <a:gd name="T33" fmla="*/ 72 h 170"/>
                  <a:gd name="T34" fmla="*/ 30 w 128"/>
                  <a:gd name="T35" fmla="*/ 72 h 170"/>
                  <a:gd name="T36" fmla="*/ 30 w 128"/>
                  <a:gd name="T37" fmla="*/ 26 h 170"/>
                  <a:gd name="T38" fmla="*/ 56 w 128"/>
                  <a:gd name="T39" fmla="*/ 26 h 170"/>
                  <a:gd name="T40" fmla="*/ 68 w 128"/>
                  <a:gd name="T41" fmla="*/ 27 h 170"/>
                  <a:gd name="T42" fmla="*/ 79 w 128"/>
                  <a:gd name="T43" fmla="*/ 30 h 170"/>
                  <a:gd name="T44" fmla="*/ 87 w 128"/>
                  <a:gd name="T45" fmla="*/ 37 h 170"/>
                  <a:gd name="T46" fmla="*/ 91 w 128"/>
                  <a:gd name="T47" fmla="*/ 49 h 170"/>
                  <a:gd name="T48" fmla="*/ 87 w 128"/>
                  <a:gd name="T49" fmla="*/ 62 h 170"/>
                  <a:gd name="T50" fmla="*/ 78 w 128"/>
                  <a:gd name="T51" fmla="*/ 69 h 170"/>
                  <a:gd name="T52" fmla="*/ 67 w 128"/>
                  <a:gd name="T53" fmla="*/ 7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70">
                    <a:moveTo>
                      <a:pt x="112" y="80"/>
                    </a:moveTo>
                    <a:cubicBezTo>
                      <a:pt x="119" y="71"/>
                      <a:pt x="122" y="61"/>
                      <a:pt x="122" y="49"/>
                    </a:cubicBezTo>
                    <a:cubicBezTo>
                      <a:pt x="122" y="39"/>
                      <a:pt x="120" y="31"/>
                      <a:pt x="117" y="25"/>
                    </a:cubicBezTo>
                    <a:cubicBezTo>
                      <a:pt x="113" y="19"/>
                      <a:pt x="109" y="14"/>
                      <a:pt x="103" y="10"/>
                    </a:cubicBezTo>
                    <a:cubicBezTo>
                      <a:pt x="97" y="7"/>
                      <a:pt x="90" y="4"/>
                      <a:pt x="83" y="2"/>
                    </a:cubicBezTo>
                    <a:cubicBezTo>
                      <a:pt x="75" y="1"/>
                      <a:pt x="67" y="0"/>
                      <a:pt x="59" y="0"/>
                    </a:cubicBezTo>
                    <a:cubicBezTo>
                      <a:pt x="0" y="0"/>
                      <a:pt x="0" y="0"/>
                      <a:pt x="0" y="0"/>
                    </a:cubicBezTo>
                    <a:cubicBezTo>
                      <a:pt x="0" y="170"/>
                      <a:pt x="0" y="170"/>
                      <a:pt x="0" y="170"/>
                    </a:cubicBezTo>
                    <a:cubicBezTo>
                      <a:pt x="30" y="170"/>
                      <a:pt x="30" y="170"/>
                      <a:pt x="30" y="170"/>
                    </a:cubicBezTo>
                    <a:cubicBezTo>
                      <a:pt x="30" y="98"/>
                      <a:pt x="30" y="98"/>
                      <a:pt x="30" y="98"/>
                    </a:cubicBezTo>
                    <a:cubicBezTo>
                      <a:pt x="52" y="98"/>
                      <a:pt x="52" y="98"/>
                      <a:pt x="52" y="98"/>
                    </a:cubicBezTo>
                    <a:cubicBezTo>
                      <a:pt x="92" y="170"/>
                      <a:pt x="92" y="170"/>
                      <a:pt x="92" y="170"/>
                    </a:cubicBezTo>
                    <a:cubicBezTo>
                      <a:pt x="128" y="170"/>
                      <a:pt x="128" y="170"/>
                      <a:pt x="128" y="170"/>
                    </a:cubicBezTo>
                    <a:cubicBezTo>
                      <a:pt x="83" y="95"/>
                      <a:pt x="83" y="95"/>
                      <a:pt x="83" y="95"/>
                    </a:cubicBezTo>
                    <a:cubicBezTo>
                      <a:pt x="95" y="93"/>
                      <a:pt x="105" y="88"/>
                      <a:pt x="112" y="80"/>
                    </a:cubicBezTo>
                    <a:close/>
                    <a:moveTo>
                      <a:pt x="67" y="72"/>
                    </a:moveTo>
                    <a:cubicBezTo>
                      <a:pt x="62" y="72"/>
                      <a:pt x="58" y="72"/>
                      <a:pt x="54" y="72"/>
                    </a:cubicBezTo>
                    <a:cubicBezTo>
                      <a:pt x="30" y="72"/>
                      <a:pt x="30" y="72"/>
                      <a:pt x="30" y="72"/>
                    </a:cubicBezTo>
                    <a:cubicBezTo>
                      <a:pt x="30" y="26"/>
                      <a:pt x="30" y="26"/>
                      <a:pt x="30" y="26"/>
                    </a:cubicBezTo>
                    <a:cubicBezTo>
                      <a:pt x="56" y="26"/>
                      <a:pt x="56" y="26"/>
                      <a:pt x="56" y="26"/>
                    </a:cubicBezTo>
                    <a:cubicBezTo>
                      <a:pt x="60" y="26"/>
                      <a:pt x="64" y="26"/>
                      <a:pt x="68" y="27"/>
                    </a:cubicBezTo>
                    <a:cubicBezTo>
                      <a:pt x="72" y="27"/>
                      <a:pt x="76" y="28"/>
                      <a:pt x="79" y="30"/>
                    </a:cubicBezTo>
                    <a:cubicBezTo>
                      <a:pt x="83" y="31"/>
                      <a:pt x="85" y="34"/>
                      <a:pt x="87" y="37"/>
                    </a:cubicBezTo>
                    <a:cubicBezTo>
                      <a:pt x="90" y="40"/>
                      <a:pt x="91" y="44"/>
                      <a:pt x="91" y="49"/>
                    </a:cubicBezTo>
                    <a:cubicBezTo>
                      <a:pt x="91" y="54"/>
                      <a:pt x="89" y="59"/>
                      <a:pt x="87" y="62"/>
                    </a:cubicBezTo>
                    <a:cubicBezTo>
                      <a:pt x="85" y="65"/>
                      <a:pt x="82" y="67"/>
                      <a:pt x="78" y="69"/>
                    </a:cubicBezTo>
                    <a:cubicBezTo>
                      <a:pt x="75" y="70"/>
                      <a:pt x="71" y="71"/>
                      <a:pt x="6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6" name="Freeform 22"/>
              <p:cNvSpPr>
                <a:spLocks/>
              </p:cNvSpPr>
              <p:nvPr/>
            </p:nvSpPr>
            <p:spPr bwMode="auto">
              <a:xfrm>
                <a:off x="4714240" y="-1314008"/>
                <a:ext cx="179387" cy="198438"/>
              </a:xfrm>
              <a:custGeom>
                <a:avLst/>
                <a:gdLst>
                  <a:gd name="T0" fmla="*/ 91 w 113"/>
                  <a:gd name="T1" fmla="*/ 93 h 125"/>
                  <a:gd name="T2" fmla="*/ 90 w 113"/>
                  <a:gd name="T3" fmla="*/ 93 h 125"/>
                  <a:gd name="T4" fmla="*/ 29 w 113"/>
                  <a:gd name="T5" fmla="*/ 0 h 125"/>
                  <a:gd name="T6" fmla="*/ 0 w 113"/>
                  <a:gd name="T7" fmla="*/ 0 h 125"/>
                  <a:gd name="T8" fmla="*/ 0 w 113"/>
                  <a:gd name="T9" fmla="*/ 125 h 125"/>
                  <a:gd name="T10" fmla="*/ 22 w 113"/>
                  <a:gd name="T11" fmla="*/ 125 h 125"/>
                  <a:gd name="T12" fmla="*/ 22 w 113"/>
                  <a:gd name="T13" fmla="*/ 29 h 125"/>
                  <a:gd name="T14" fmla="*/ 23 w 113"/>
                  <a:gd name="T15" fmla="*/ 29 h 125"/>
                  <a:gd name="T16" fmla="*/ 85 w 113"/>
                  <a:gd name="T17" fmla="*/ 125 h 125"/>
                  <a:gd name="T18" fmla="*/ 113 w 113"/>
                  <a:gd name="T19" fmla="*/ 125 h 125"/>
                  <a:gd name="T20" fmla="*/ 113 w 113"/>
                  <a:gd name="T21" fmla="*/ 0 h 125"/>
                  <a:gd name="T22" fmla="*/ 91 w 113"/>
                  <a:gd name="T23" fmla="*/ 0 h 125"/>
                  <a:gd name="T24" fmla="*/ 91 w 113"/>
                  <a:gd name="T2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25">
                    <a:moveTo>
                      <a:pt x="91" y="93"/>
                    </a:moveTo>
                    <a:lnTo>
                      <a:pt x="90" y="93"/>
                    </a:lnTo>
                    <a:lnTo>
                      <a:pt x="29" y="0"/>
                    </a:lnTo>
                    <a:lnTo>
                      <a:pt x="0" y="0"/>
                    </a:lnTo>
                    <a:lnTo>
                      <a:pt x="0" y="125"/>
                    </a:lnTo>
                    <a:lnTo>
                      <a:pt x="22" y="125"/>
                    </a:lnTo>
                    <a:lnTo>
                      <a:pt x="22" y="29"/>
                    </a:lnTo>
                    <a:lnTo>
                      <a:pt x="23" y="29"/>
                    </a:lnTo>
                    <a:lnTo>
                      <a:pt x="85" y="125"/>
                    </a:lnTo>
                    <a:lnTo>
                      <a:pt x="113" y="125"/>
                    </a:lnTo>
                    <a:lnTo>
                      <a:pt x="113" y="0"/>
                    </a:lnTo>
                    <a:lnTo>
                      <a:pt x="91" y="0"/>
                    </a:lnTo>
                    <a:lnTo>
                      <a:pt x="9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grpSp>
      <p:sp>
        <p:nvSpPr>
          <p:cNvPr id="32" name="Left Bar"/>
          <p:cNvSpPr>
            <a:spLocks noChangeArrowheads="1"/>
          </p:cNvSpPr>
          <p:nvPr/>
        </p:nvSpPr>
        <p:spPr bwMode="auto">
          <a:xfrm rot="5400000">
            <a:off x="6056393" y="2691781"/>
            <a:ext cx="79215" cy="1474437"/>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Right Bar"/>
          <p:cNvSpPr>
            <a:spLocks noChangeArrowheads="1"/>
          </p:cNvSpPr>
          <p:nvPr/>
        </p:nvSpPr>
        <p:spPr bwMode="auto">
          <a:xfrm rot="5400000">
            <a:off x="6056393" y="2691780"/>
            <a:ext cx="79215" cy="1474437"/>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Slide Number Placeholder" hidden="1"/>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privileged and confidential</a:t>
            </a:r>
            <a:endParaRPr lang="en-US" dirty="0" smtClean="0"/>
          </a:p>
        </p:txBody>
      </p:sp>
      <p:sp>
        <p:nvSpPr>
          <p:cNvPr id="37" name="Footer Placeholder" hidden="1"/>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
        <p:nvSpPr>
          <p:cNvPr id="2" name="TextBox 1"/>
          <p:cNvSpPr txBox="1"/>
          <p:nvPr userDrawn="1"/>
        </p:nvSpPr>
        <p:spPr>
          <a:xfrm>
            <a:off x="685801" y="7244366"/>
            <a:ext cx="10820400" cy="1323439"/>
          </a:xfrm>
          <a:prstGeom prst="rect">
            <a:avLst/>
          </a:prstGeom>
          <a:noFill/>
        </p:spPr>
        <p:txBody>
          <a:bodyPr wrap="square" rtlCol="0">
            <a:spAutoFit/>
          </a:bodyPr>
          <a:lstStyle/>
          <a:p>
            <a:r>
              <a:rPr lang="en-US" sz="1600" b="1" dirty="0" smtClean="0">
                <a:solidFill>
                  <a:schemeClr val="bg1">
                    <a:lumMod val="65000"/>
                  </a:schemeClr>
                </a:solidFill>
              </a:rPr>
              <a:t>Note: </a:t>
            </a:r>
            <a:r>
              <a:rPr lang="en-US" sz="1600" dirty="0" smtClean="0">
                <a:solidFill>
                  <a:schemeClr val="bg1">
                    <a:lumMod val="65000"/>
                  </a:schemeClr>
                </a:solidFill>
              </a:rPr>
              <a:t>This slide features</a:t>
            </a:r>
            <a:r>
              <a:rPr lang="en-US" sz="1600" baseline="0" dirty="0" smtClean="0">
                <a:solidFill>
                  <a:schemeClr val="bg1">
                    <a:lumMod val="65000"/>
                  </a:schemeClr>
                </a:solidFill>
              </a:rPr>
              <a:t> an animation of the Shook logo. View your slides in presentation mode to see how the logo will look when presenting. </a:t>
            </a:r>
          </a:p>
          <a:p>
            <a:endParaRPr lang="en-US" sz="1600" baseline="0" dirty="0" smtClean="0">
              <a:solidFill>
                <a:schemeClr val="bg1">
                  <a:lumMod val="65000"/>
                </a:schemeClr>
              </a:solidFill>
            </a:endParaRPr>
          </a:p>
          <a:p>
            <a:r>
              <a:rPr lang="en-US" sz="1600" i="1" baseline="0" dirty="0" smtClean="0">
                <a:solidFill>
                  <a:schemeClr val="bg1">
                    <a:lumMod val="65000"/>
                  </a:schemeClr>
                </a:solidFill>
              </a:rPr>
              <a:t>To view in presentation mode, select “Slide Show” from the navigation ribbon, then choose “from beginning” or “from current slide” to preview the presentation.</a:t>
            </a:r>
            <a:endParaRPr lang="en-US" sz="1600" i="1" dirty="0">
              <a:solidFill>
                <a:schemeClr val="bg1">
                  <a:lumMod val="65000"/>
                </a:schemeClr>
              </a:solidFill>
            </a:endParaRPr>
          </a:p>
        </p:txBody>
      </p:sp>
    </p:spTree>
    <p:extLst>
      <p:ext uri="{BB962C8B-B14F-4D97-AF65-F5344CB8AC3E}">
        <p14:creationId xmlns:p14="http://schemas.microsoft.com/office/powerpoint/2010/main" val="74889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par>
                                <p:cTn id="8" presetID="16" presetClass="entr" presetSubtype="37" fill="hold" grpId="1"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outVertical)">
                                      <p:cBhvr>
                                        <p:cTn id="10" dur="500"/>
                                        <p:tgtEl>
                                          <p:spTgt spid="33"/>
                                        </p:tgtEl>
                                      </p:cBhvr>
                                    </p:animEffect>
                                  </p:childTnLst>
                                </p:cTn>
                              </p:par>
                            </p:childTnLst>
                          </p:cTn>
                        </p:par>
                        <p:par>
                          <p:cTn id="11" fill="hold">
                            <p:stCondLst>
                              <p:cond delay="500"/>
                            </p:stCondLst>
                            <p:childTnLst>
                              <p:par>
                                <p:cTn id="12" presetID="8" presetClass="emph" presetSubtype="0" fill="hold" grpId="2" nodeType="afterEffect">
                                  <p:stCondLst>
                                    <p:cond delay="0"/>
                                  </p:stCondLst>
                                  <p:childTnLst>
                                    <p:animRot by="5400000">
                                      <p:cBhvr>
                                        <p:cTn id="13" dur="750" fill="hold"/>
                                        <p:tgtEl>
                                          <p:spTgt spid="32"/>
                                        </p:tgtEl>
                                        <p:attrNameLst>
                                          <p:attrName>r</p:attrName>
                                        </p:attrNameLst>
                                      </p:cBhvr>
                                    </p:animRot>
                                  </p:childTnLst>
                                </p:cTn>
                              </p:par>
                              <p:par>
                                <p:cTn id="14" presetID="8" presetClass="emph" presetSubtype="0" fill="hold" grpId="2" nodeType="withEffect">
                                  <p:stCondLst>
                                    <p:cond delay="0"/>
                                  </p:stCondLst>
                                  <p:childTnLst>
                                    <p:animRot by="5400000">
                                      <p:cBhvr>
                                        <p:cTn id="15" dur="750" fill="hold"/>
                                        <p:tgtEl>
                                          <p:spTgt spid="33"/>
                                        </p:tgtEl>
                                        <p:attrNameLst>
                                          <p:attrName>r</p:attrName>
                                        </p:attrNameLst>
                                      </p:cBhvr>
                                    </p:animRot>
                                  </p:childTnLst>
                                </p:cTn>
                              </p:par>
                            </p:childTnLst>
                          </p:cTn>
                        </p:par>
                        <p:par>
                          <p:cTn id="16" fill="hold">
                            <p:stCondLst>
                              <p:cond delay="1250"/>
                            </p:stCondLst>
                            <p:childTnLst>
                              <p:par>
                                <p:cTn id="17" presetID="35" presetClass="path" presetSubtype="0" accel="50000" decel="50000" fill="hold" grpId="0" nodeType="afterEffect">
                                  <p:stCondLst>
                                    <p:cond delay="0"/>
                                  </p:stCondLst>
                                  <p:childTnLst>
                                    <p:animMotion origin="layout" path="M 0 0 L -0.14831 0 " pathEditMode="relative" rAng="0" ptsTypes="AA">
                                      <p:cBhvr>
                                        <p:cTn id="18" dur="1250" fill="hold"/>
                                        <p:tgtEl>
                                          <p:spTgt spid="32"/>
                                        </p:tgtEl>
                                        <p:attrNameLst>
                                          <p:attrName>ppt_x</p:attrName>
                                          <p:attrName>ppt_y</p:attrName>
                                        </p:attrNameLst>
                                      </p:cBhvr>
                                      <p:rCtr x="-7422" y="0"/>
                                    </p:animMotion>
                                  </p:childTnLst>
                                </p:cTn>
                              </p:par>
                              <p:par>
                                <p:cTn id="19" presetID="63" presetClass="path" presetSubtype="0" accel="50000" decel="50000" fill="hold" grpId="0" nodeType="withEffect">
                                  <p:stCondLst>
                                    <p:cond delay="0"/>
                                  </p:stCondLst>
                                  <p:childTnLst>
                                    <p:animMotion origin="layout" path="M 0 0 L 0.14805 0 " pathEditMode="relative" rAng="0" ptsTypes="AA">
                                      <p:cBhvr>
                                        <p:cTn id="20" dur="1250" fill="hold"/>
                                        <p:tgtEl>
                                          <p:spTgt spid="33"/>
                                        </p:tgtEl>
                                        <p:attrNameLst>
                                          <p:attrName>ppt_x</p:attrName>
                                          <p:attrName>ppt_y</p:attrName>
                                        </p:attrNameLst>
                                      </p:cBhvr>
                                      <p:rCtr x="7396" y="0"/>
                                    </p:animMotion>
                                  </p:childTnLst>
                                </p:cTn>
                              </p:par>
                              <p:par>
                                <p:cTn id="21" presetID="16" presetClass="entr" presetSubtype="37" fill="hold"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6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animBg="1"/>
      <p:bldP spid="33" grpId="1" animBg="1"/>
      <p:bldP spid="33" grpId="2" animBg="1"/>
      <p:bldP spid="36" grpId="0"/>
      <p:bldP spid="37"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Closing Slide (Tagline)">
    <p:spTree>
      <p:nvGrpSpPr>
        <p:cNvPr id="1" name=""/>
        <p:cNvGrpSpPr/>
        <p:nvPr/>
      </p:nvGrpSpPr>
      <p:grpSpPr>
        <a:xfrm>
          <a:off x="0" y="0"/>
          <a:ext cx="0" cy="0"/>
          <a:chOff x="0" y="0"/>
          <a:chExt cx="0" cy="0"/>
        </a:xfrm>
      </p:grpSpPr>
      <p:sp>
        <p:nvSpPr>
          <p:cNvPr id="36" name="Slide Number Placeholder" hidden="1"/>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privileged and confidential</a:t>
            </a:r>
            <a:endParaRPr lang="en-US" dirty="0" smtClean="0"/>
          </a:p>
        </p:txBody>
      </p:sp>
      <p:sp>
        <p:nvSpPr>
          <p:cNvPr id="37" name="Footer Placeholder" hidden="1"/>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grpSp>
        <p:nvGrpSpPr>
          <p:cNvPr id="53" name="Legal Sense of Science Tagline (center)" hidden="1"/>
          <p:cNvGrpSpPr>
            <a:grpSpLocks noChangeAspect="1"/>
          </p:cNvGrpSpPr>
          <p:nvPr/>
        </p:nvGrpSpPr>
        <p:grpSpPr>
          <a:xfrm>
            <a:off x="5137799" y="2474343"/>
            <a:ext cx="1917032" cy="1909151"/>
            <a:chOff x="1835150" y="587375"/>
            <a:chExt cx="8108950" cy="8075613"/>
          </a:xfrm>
          <a:solidFill>
            <a:schemeClr val="tx1"/>
          </a:solidFill>
        </p:grpSpPr>
        <p:grpSp>
          <p:nvGrpSpPr>
            <p:cNvPr id="54" name="Technology" hidden="1"/>
            <p:cNvGrpSpPr/>
            <p:nvPr/>
          </p:nvGrpSpPr>
          <p:grpSpPr>
            <a:xfrm>
              <a:off x="7573963" y="1020763"/>
              <a:ext cx="2370137" cy="6256337"/>
              <a:chOff x="7573963" y="1020763"/>
              <a:chExt cx="2370137" cy="6256337"/>
            </a:xfrm>
            <a:grpFill/>
          </p:grpSpPr>
          <p:sp>
            <p:nvSpPr>
              <p:cNvPr id="112" name="Freeform 108"/>
              <p:cNvSpPr>
                <a:spLocks/>
              </p:cNvSpPr>
              <p:nvPr/>
            </p:nvSpPr>
            <p:spPr bwMode="auto">
              <a:xfrm>
                <a:off x="8655050" y="6683375"/>
                <a:ext cx="636588" cy="593725"/>
              </a:xfrm>
              <a:custGeom>
                <a:avLst/>
                <a:gdLst>
                  <a:gd name="T0" fmla="*/ 48 w 401"/>
                  <a:gd name="T1" fmla="*/ 0 h 374"/>
                  <a:gd name="T2" fmla="*/ 0 w 401"/>
                  <a:gd name="T3" fmla="*/ 61 h 374"/>
                  <a:gd name="T4" fmla="*/ 120 w 401"/>
                  <a:gd name="T5" fmla="*/ 152 h 374"/>
                  <a:gd name="T6" fmla="*/ 197 w 401"/>
                  <a:gd name="T7" fmla="*/ 374 h 374"/>
                  <a:gd name="T8" fmla="*/ 252 w 401"/>
                  <a:gd name="T9" fmla="*/ 301 h 374"/>
                  <a:gd name="T10" fmla="*/ 197 w 401"/>
                  <a:gd name="T11" fmla="*/ 163 h 374"/>
                  <a:gd name="T12" fmla="*/ 343 w 401"/>
                  <a:gd name="T13" fmla="*/ 181 h 374"/>
                  <a:gd name="T14" fmla="*/ 401 w 401"/>
                  <a:gd name="T15" fmla="*/ 105 h 374"/>
                  <a:gd name="T16" fmla="*/ 164 w 401"/>
                  <a:gd name="T17" fmla="*/ 90 h 374"/>
                  <a:gd name="T18" fmla="*/ 48 w 401"/>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48" y="0"/>
                    </a:moveTo>
                    <a:lnTo>
                      <a:pt x="0" y="61"/>
                    </a:lnTo>
                    <a:lnTo>
                      <a:pt x="120" y="152"/>
                    </a:lnTo>
                    <a:lnTo>
                      <a:pt x="197" y="374"/>
                    </a:lnTo>
                    <a:lnTo>
                      <a:pt x="252" y="301"/>
                    </a:lnTo>
                    <a:lnTo>
                      <a:pt x="197" y="163"/>
                    </a:lnTo>
                    <a:lnTo>
                      <a:pt x="343" y="181"/>
                    </a:lnTo>
                    <a:lnTo>
                      <a:pt x="401" y="105"/>
                    </a:lnTo>
                    <a:lnTo>
                      <a:pt x="164" y="9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3" name="Freeform 113"/>
              <p:cNvSpPr>
                <a:spLocks/>
              </p:cNvSpPr>
              <p:nvPr/>
            </p:nvSpPr>
            <p:spPr bwMode="auto">
              <a:xfrm>
                <a:off x="8956675" y="5978525"/>
                <a:ext cx="646113" cy="641350"/>
              </a:xfrm>
              <a:custGeom>
                <a:avLst/>
                <a:gdLst>
                  <a:gd name="T0" fmla="*/ 78 w 112"/>
                  <a:gd name="T1" fmla="*/ 14 h 111"/>
                  <a:gd name="T2" fmla="*/ 10 w 112"/>
                  <a:gd name="T3" fmla="*/ 37 h 111"/>
                  <a:gd name="T4" fmla="*/ 0 w 112"/>
                  <a:gd name="T5" fmla="*/ 76 h 111"/>
                  <a:gd name="T6" fmla="*/ 44 w 112"/>
                  <a:gd name="T7" fmla="*/ 99 h 111"/>
                  <a:gd name="T8" fmla="*/ 61 w 112"/>
                  <a:gd name="T9" fmla="*/ 66 h 111"/>
                  <a:gd name="T10" fmla="*/ 44 w 112"/>
                  <a:gd name="T11" fmla="*/ 57 h 111"/>
                  <a:gd name="T12" fmla="*/ 36 w 112"/>
                  <a:gd name="T13" fmla="*/ 72 h 111"/>
                  <a:gd name="T14" fmla="*/ 22 w 112"/>
                  <a:gd name="T15" fmla="*/ 65 h 111"/>
                  <a:gd name="T16" fmla="*/ 27 w 112"/>
                  <a:gd name="T17" fmla="*/ 46 h 111"/>
                  <a:gd name="T18" fmla="*/ 68 w 112"/>
                  <a:gd name="T19" fmla="*/ 34 h 111"/>
                  <a:gd name="T20" fmla="*/ 81 w 112"/>
                  <a:gd name="T21" fmla="*/ 74 h 111"/>
                  <a:gd name="T22" fmla="*/ 63 w 112"/>
                  <a:gd name="T23" fmla="*/ 90 h 111"/>
                  <a:gd name="T24" fmla="*/ 70 w 112"/>
                  <a:gd name="T25" fmla="*/ 111 h 111"/>
                  <a:gd name="T26" fmla="*/ 98 w 112"/>
                  <a:gd name="T27" fmla="*/ 83 h 111"/>
                  <a:gd name="T28" fmla="*/ 78 w 112"/>
                  <a:gd name="T29"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1">
                    <a:moveTo>
                      <a:pt x="78" y="14"/>
                    </a:moveTo>
                    <a:cubicBezTo>
                      <a:pt x="51" y="0"/>
                      <a:pt x="24" y="10"/>
                      <a:pt x="10" y="37"/>
                    </a:cubicBezTo>
                    <a:cubicBezTo>
                      <a:pt x="4" y="49"/>
                      <a:pt x="0" y="62"/>
                      <a:pt x="0" y="76"/>
                    </a:cubicBezTo>
                    <a:cubicBezTo>
                      <a:pt x="44" y="99"/>
                      <a:pt x="44" y="99"/>
                      <a:pt x="44" y="99"/>
                    </a:cubicBezTo>
                    <a:cubicBezTo>
                      <a:pt x="61" y="66"/>
                      <a:pt x="61" y="66"/>
                      <a:pt x="61" y="66"/>
                    </a:cubicBezTo>
                    <a:cubicBezTo>
                      <a:pt x="44" y="57"/>
                      <a:pt x="44" y="57"/>
                      <a:pt x="44" y="57"/>
                    </a:cubicBezTo>
                    <a:cubicBezTo>
                      <a:pt x="36" y="72"/>
                      <a:pt x="36" y="72"/>
                      <a:pt x="36" y="72"/>
                    </a:cubicBezTo>
                    <a:cubicBezTo>
                      <a:pt x="22" y="65"/>
                      <a:pt x="22" y="65"/>
                      <a:pt x="22" y="65"/>
                    </a:cubicBezTo>
                    <a:cubicBezTo>
                      <a:pt x="22" y="61"/>
                      <a:pt x="23" y="54"/>
                      <a:pt x="27" y="46"/>
                    </a:cubicBezTo>
                    <a:cubicBezTo>
                      <a:pt x="35" y="30"/>
                      <a:pt x="52" y="25"/>
                      <a:pt x="68" y="34"/>
                    </a:cubicBezTo>
                    <a:cubicBezTo>
                      <a:pt x="84" y="42"/>
                      <a:pt x="90" y="58"/>
                      <a:pt x="81" y="74"/>
                    </a:cubicBezTo>
                    <a:cubicBezTo>
                      <a:pt x="76" y="83"/>
                      <a:pt x="71" y="88"/>
                      <a:pt x="63" y="90"/>
                    </a:cubicBezTo>
                    <a:cubicBezTo>
                      <a:pt x="70" y="111"/>
                      <a:pt x="70" y="111"/>
                      <a:pt x="70" y="111"/>
                    </a:cubicBezTo>
                    <a:cubicBezTo>
                      <a:pt x="82" y="106"/>
                      <a:pt x="92" y="96"/>
                      <a:pt x="98" y="83"/>
                    </a:cubicBezTo>
                    <a:cubicBezTo>
                      <a:pt x="112" y="56"/>
                      <a:pt x="105" y="28"/>
                      <a:pt x="7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4" name="Freeform 121"/>
              <p:cNvSpPr>
                <a:spLocks/>
              </p:cNvSpPr>
              <p:nvPr/>
            </p:nvSpPr>
            <p:spPr bwMode="auto">
              <a:xfrm>
                <a:off x="9129713" y="3109913"/>
                <a:ext cx="682625" cy="663575"/>
              </a:xfrm>
              <a:custGeom>
                <a:avLst/>
                <a:gdLst>
                  <a:gd name="T0" fmla="*/ 22 w 430"/>
                  <a:gd name="T1" fmla="*/ 182 h 418"/>
                  <a:gd name="T2" fmla="*/ 258 w 430"/>
                  <a:gd name="T3" fmla="*/ 102 h 418"/>
                  <a:gd name="T4" fmla="*/ 258 w 430"/>
                  <a:gd name="T5" fmla="*/ 106 h 418"/>
                  <a:gd name="T6" fmla="*/ 69 w 430"/>
                  <a:gd name="T7" fmla="*/ 324 h 418"/>
                  <a:gd name="T8" fmla="*/ 102 w 430"/>
                  <a:gd name="T9" fmla="*/ 418 h 418"/>
                  <a:gd name="T10" fmla="*/ 430 w 430"/>
                  <a:gd name="T11" fmla="*/ 309 h 418"/>
                  <a:gd name="T12" fmla="*/ 408 w 430"/>
                  <a:gd name="T13" fmla="*/ 240 h 418"/>
                  <a:gd name="T14" fmla="*/ 178 w 430"/>
                  <a:gd name="T15" fmla="*/ 313 h 418"/>
                  <a:gd name="T16" fmla="*/ 178 w 430"/>
                  <a:gd name="T17" fmla="*/ 313 h 418"/>
                  <a:gd name="T18" fmla="*/ 360 w 430"/>
                  <a:gd name="T19" fmla="*/ 98 h 418"/>
                  <a:gd name="T20" fmla="*/ 328 w 430"/>
                  <a:gd name="T21" fmla="*/ 0 h 418"/>
                  <a:gd name="T22" fmla="*/ 0 w 430"/>
                  <a:gd name="T23" fmla="*/ 109 h 418"/>
                  <a:gd name="T24" fmla="*/ 22 w 430"/>
                  <a:gd name="T25" fmla="*/ 18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18">
                    <a:moveTo>
                      <a:pt x="22" y="182"/>
                    </a:moveTo>
                    <a:lnTo>
                      <a:pt x="258" y="102"/>
                    </a:lnTo>
                    <a:lnTo>
                      <a:pt x="258" y="106"/>
                    </a:lnTo>
                    <a:lnTo>
                      <a:pt x="69" y="324"/>
                    </a:lnTo>
                    <a:lnTo>
                      <a:pt x="102" y="418"/>
                    </a:lnTo>
                    <a:lnTo>
                      <a:pt x="430" y="309"/>
                    </a:lnTo>
                    <a:lnTo>
                      <a:pt x="408" y="240"/>
                    </a:lnTo>
                    <a:lnTo>
                      <a:pt x="178" y="313"/>
                    </a:lnTo>
                    <a:lnTo>
                      <a:pt x="178" y="313"/>
                    </a:lnTo>
                    <a:lnTo>
                      <a:pt x="360" y="98"/>
                    </a:lnTo>
                    <a:lnTo>
                      <a:pt x="328" y="0"/>
                    </a:lnTo>
                    <a:lnTo>
                      <a:pt x="0" y="109"/>
                    </a:lnTo>
                    <a:lnTo>
                      <a:pt x="2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5" name="Freeform 123"/>
              <p:cNvSpPr>
                <a:spLocks/>
              </p:cNvSpPr>
              <p:nvPr/>
            </p:nvSpPr>
            <p:spPr bwMode="auto">
              <a:xfrm>
                <a:off x="9366250" y="4732338"/>
                <a:ext cx="577850" cy="350838"/>
              </a:xfrm>
              <a:custGeom>
                <a:avLst/>
                <a:gdLst>
                  <a:gd name="T0" fmla="*/ 0 w 364"/>
                  <a:gd name="T1" fmla="*/ 214 h 221"/>
                  <a:gd name="T2" fmla="*/ 69 w 364"/>
                  <a:gd name="T3" fmla="*/ 221 h 221"/>
                  <a:gd name="T4" fmla="*/ 80 w 364"/>
                  <a:gd name="T5" fmla="*/ 80 h 221"/>
                  <a:gd name="T6" fmla="*/ 357 w 364"/>
                  <a:gd name="T7" fmla="*/ 101 h 221"/>
                  <a:gd name="T8" fmla="*/ 364 w 364"/>
                  <a:gd name="T9" fmla="*/ 29 h 221"/>
                  <a:gd name="T10" fmla="*/ 18 w 364"/>
                  <a:gd name="T11" fmla="*/ 0 h 221"/>
                  <a:gd name="T12" fmla="*/ 0 w 364"/>
                  <a:gd name="T13" fmla="*/ 214 h 221"/>
                </a:gdLst>
                <a:ahLst/>
                <a:cxnLst>
                  <a:cxn ang="0">
                    <a:pos x="T0" y="T1"/>
                  </a:cxn>
                  <a:cxn ang="0">
                    <a:pos x="T2" y="T3"/>
                  </a:cxn>
                  <a:cxn ang="0">
                    <a:pos x="T4" y="T5"/>
                  </a:cxn>
                  <a:cxn ang="0">
                    <a:pos x="T6" y="T7"/>
                  </a:cxn>
                  <a:cxn ang="0">
                    <a:pos x="T8" y="T9"/>
                  </a:cxn>
                  <a:cxn ang="0">
                    <a:pos x="T10" y="T11"/>
                  </a:cxn>
                  <a:cxn ang="0">
                    <a:pos x="T12" y="T13"/>
                  </a:cxn>
                </a:cxnLst>
                <a:rect l="0" t="0" r="r" b="b"/>
                <a:pathLst>
                  <a:path w="364" h="221">
                    <a:moveTo>
                      <a:pt x="0" y="214"/>
                    </a:moveTo>
                    <a:lnTo>
                      <a:pt x="69" y="221"/>
                    </a:lnTo>
                    <a:lnTo>
                      <a:pt x="80" y="80"/>
                    </a:lnTo>
                    <a:lnTo>
                      <a:pt x="357" y="101"/>
                    </a:lnTo>
                    <a:lnTo>
                      <a:pt x="364" y="29"/>
                    </a:lnTo>
                    <a:lnTo>
                      <a:pt x="18"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6" name="Freeform 126"/>
              <p:cNvSpPr>
                <a:spLocks noEditPoints="1"/>
              </p:cNvSpPr>
              <p:nvPr/>
            </p:nvSpPr>
            <p:spPr bwMode="auto">
              <a:xfrm>
                <a:off x="9337675" y="3911600"/>
                <a:ext cx="606425" cy="623888"/>
              </a:xfrm>
              <a:custGeom>
                <a:avLst/>
                <a:gdLst>
                  <a:gd name="T0" fmla="*/ 48 w 105"/>
                  <a:gd name="T1" fmla="*/ 3 h 108"/>
                  <a:gd name="T2" fmla="*/ 3 w 105"/>
                  <a:gd name="T3" fmla="*/ 58 h 108"/>
                  <a:gd name="T4" fmla="*/ 58 w 105"/>
                  <a:gd name="T5" fmla="*/ 105 h 108"/>
                  <a:gd name="T6" fmla="*/ 102 w 105"/>
                  <a:gd name="T7" fmla="*/ 49 h 108"/>
                  <a:gd name="T8" fmla="*/ 48 w 105"/>
                  <a:gd name="T9" fmla="*/ 3 h 108"/>
                  <a:gd name="T10" fmla="*/ 83 w 105"/>
                  <a:gd name="T11" fmla="*/ 51 h 108"/>
                  <a:gd name="T12" fmla="*/ 56 w 105"/>
                  <a:gd name="T13" fmla="*/ 83 h 108"/>
                  <a:gd name="T14" fmla="*/ 22 w 105"/>
                  <a:gd name="T15" fmla="*/ 57 h 108"/>
                  <a:gd name="T16" fmla="*/ 50 w 105"/>
                  <a:gd name="T17" fmla="*/ 24 h 108"/>
                  <a:gd name="T18" fmla="*/ 83 w 105"/>
                  <a:gd name="T1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8">
                    <a:moveTo>
                      <a:pt x="48" y="3"/>
                    </a:moveTo>
                    <a:cubicBezTo>
                      <a:pt x="18" y="6"/>
                      <a:pt x="0" y="29"/>
                      <a:pt x="3" y="58"/>
                    </a:cubicBezTo>
                    <a:cubicBezTo>
                      <a:pt x="6" y="88"/>
                      <a:pt x="27" y="108"/>
                      <a:pt x="58" y="105"/>
                    </a:cubicBezTo>
                    <a:cubicBezTo>
                      <a:pt x="88" y="102"/>
                      <a:pt x="105" y="78"/>
                      <a:pt x="102" y="49"/>
                    </a:cubicBezTo>
                    <a:cubicBezTo>
                      <a:pt x="100" y="19"/>
                      <a:pt x="78" y="0"/>
                      <a:pt x="48" y="3"/>
                    </a:cubicBezTo>
                    <a:close/>
                    <a:moveTo>
                      <a:pt x="83" y="51"/>
                    </a:moveTo>
                    <a:cubicBezTo>
                      <a:pt x="85" y="69"/>
                      <a:pt x="73" y="81"/>
                      <a:pt x="56" y="83"/>
                    </a:cubicBezTo>
                    <a:cubicBezTo>
                      <a:pt x="38" y="85"/>
                      <a:pt x="24" y="74"/>
                      <a:pt x="22" y="57"/>
                    </a:cubicBezTo>
                    <a:cubicBezTo>
                      <a:pt x="21" y="39"/>
                      <a:pt x="32" y="26"/>
                      <a:pt x="50" y="24"/>
                    </a:cubicBezTo>
                    <a:cubicBezTo>
                      <a:pt x="68" y="23"/>
                      <a:pt x="82" y="33"/>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7" name="Freeform 127"/>
              <p:cNvSpPr>
                <a:spLocks/>
              </p:cNvSpPr>
              <p:nvPr/>
            </p:nvSpPr>
            <p:spPr bwMode="auto">
              <a:xfrm>
                <a:off x="8447088" y="1874838"/>
                <a:ext cx="623888" cy="623888"/>
              </a:xfrm>
              <a:custGeom>
                <a:avLst/>
                <a:gdLst>
                  <a:gd name="T0" fmla="*/ 19 w 108"/>
                  <a:gd name="T1" fmla="*/ 91 h 108"/>
                  <a:gd name="T2" fmla="*/ 54 w 108"/>
                  <a:gd name="T3" fmla="*/ 107 h 108"/>
                  <a:gd name="T4" fmla="*/ 53 w 108"/>
                  <a:gd name="T5" fmla="*/ 85 h 108"/>
                  <a:gd name="T6" fmla="*/ 32 w 108"/>
                  <a:gd name="T7" fmla="*/ 77 h 108"/>
                  <a:gd name="T8" fmla="*/ 38 w 108"/>
                  <a:gd name="T9" fmla="*/ 36 h 108"/>
                  <a:gd name="T10" fmla="*/ 79 w 108"/>
                  <a:gd name="T11" fmla="*/ 37 h 108"/>
                  <a:gd name="T12" fmla="*/ 85 w 108"/>
                  <a:gd name="T13" fmla="*/ 56 h 108"/>
                  <a:gd name="T14" fmla="*/ 106 w 108"/>
                  <a:gd name="T15" fmla="*/ 60 h 108"/>
                  <a:gd name="T16" fmla="*/ 95 w 108"/>
                  <a:gd name="T17" fmla="*/ 26 h 108"/>
                  <a:gd name="T18" fmla="*/ 24 w 108"/>
                  <a:gd name="T19" fmla="*/ 20 h 108"/>
                  <a:gd name="T20" fmla="*/ 19 w 108"/>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8">
                    <a:moveTo>
                      <a:pt x="19" y="91"/>
                    </a:moveTo>
                    <a:cubicBezTo>
                      <a:pt x="28" y="101"/>
                      <a:pt x="41" y="108"/>
                      <a:pt x="54" y="107"/>
                    </a:cubicBezTo>
                    <a:cubicBezTo>
                      <a:pt x="53" y="85"/>
                      <a:pt x="53" y="85"/>
                      <a:pt x="53" y="85"/>
                    </a:cubicBezTo>
                    <a:cubicBezTo>
                      <a:pt x="45" y="86"/>
                      <a:pt x="38" y="83"/>
                      <a:pt x="32" y="77"/>
                    </a:cubicBezTo>
                    <a:cubicBezTo>
                      <a:pt x="23" y="65"/>
                      <a:pt x="25" y="48"/>
                      <a:pt x="38" y="36"/>
                    </a:cubicBezTo>
                    <a:cubicBezTo>
                      <a:pt x="52" y="25"/>
                      <a:pt x="69" y="25"/>
                      <a:pt x="79" y="37"/>
                    </a:cubicBezTo>
                    <a:cubicBezTo>
                      <a:pt x="84" y="43"/>
                      <a:pt x="86" y="50"/>
                      <a:pt x="85" y="56"/>
                    </a:cubicBezTo>
                    <a:cubicBezTo>
                      <a:pt x="106" y="60"/>
                      <a:pt x="106" y="60"/>
                      <a:pt x="106" y="60"/>
                    </a:cubicBezTo>
                    <a:cubicBezTo>
                      <a:pt x="108" y="47"/>
                      <a:pt x="102" y="34"/>
                      <a:pt x="95" y="26"/>
                    </a:cubicBezTo>
                    <a:cubicBezTo>
                      <a:pt x="76" y="4"/>
                      <a:pt x="47" y="0"/>
                      <a:pt x="24" y="20"/>
                    </a:cubicBezTo>
                    <a:cubicBezTo>
                      <a:pt x="1" y="40"/>
                      <a:pt x="0" y="69"/>
                      <a:pt x="1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8" name="Freeform 128"/>
              <p:cNvSpPr>
                <a:spLocks/>
              </p:cNvSpPr>
              <p:nvPr/>
            </p:nvSpPr>
            <p:spPr bwMode="auto">
              <a:xfrm>
                <a:off x="8799513" y="2406650"/>
                <a:ext cx="711200" cy="685800"/>
              </a:xfrm>
              <a:custGeom>
                <a:avLst/>
                <a:gdLst>
                  <a:gd name="T0" fmla="*/ 37 w 448"/>
                  <a:gd name="T1" fmla="*/ 236 h 432"/>
                  <a:gd name="T2" fmla="*/ 168 w 448"/>
                  <a:gd name="T3" fmla="*/ 163 h 432"/>
                  <a:gd name="T4" fmla="*/ 241 w 448"/>
                  <a:gd name="T5" fmla="*/ 290 h 432"/>
                  <a:gd name="T6" fmla="*/ 110 w 448"/>
                  <a:gd name="T7" fmla="*/ 363 h 432"/>
                  <a:gd name="T8" fmla="*/ 150 w 448"/>
                  <a:gd name="T9" fmla="*/ 432 h 432"/>
                  <a:gd name="T10" fmla="*/ 448 w 448"/>
                  <a:gd name="T11" fmla="*/ 261 h 432"/>
                  <a:gd name="T12" fmla="*/ 412 w 448"/>
                  <a:gd name="T13" fmla="*/ 196 h 432"/>
                  <a:gd name="T14" fmla="*/ 299 w 448"/>
                  <a:gd name="T15" fmla="*/ 258 h 432"/>
                  <a:gd name="T16" fmla="*/ 226 w 448"/>
                  <a:gd name="T17" fmla="*/ 130 h 432"/>
                  <a:gd name="T18" fmla="*/ 339 w 448"/>
                  <a:gd name="T19" fmla="*/ 65 h 432"/>
                  <a:gd name="T20" fmla="*/ 303 w 448"/>
                  <a:gd name="T21" fmla="*/ 0 h 432"/>
                  <a:gd name="T22" fmla="*/ 0 w 448"/>
                  <a:gd name="T23" fmla="*/ 170 h 432"/>
                  <a:gd name="T24" fmla="*/ 37 w 448"/>
                  <a:gd name="T25" fmla="*/ 2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32">
                    <a:moveTo>
                      <a:pt x="37" y="236"/>
                    </a:moveTo>
                    <a:lnTo>
                      <a:pt x="168" y="163"/>
                    </a:lnTo>
                    <a:lnTo>
                      <a:pt x="241" y="290"/>
                    </a:lnTo>
                    <a:lnTo>
                      <a:pt x="110" y="363"/>
                    </a:lnTo>
                    <a:lnTo>
                      <a:pt x="150" y="432"/>
                    </a:lnTo>
                    <a:lnTo>
                      <a:pt x="448" y="261"/>
                    </a:lnTo>
                    <a:lnTo>
                      <a:pt x="412" y="196"/>
                    </a:lnTo>
                    <a:lnTo>
                      <a:pt x="299" y="258"/>
                    </a:lnTo>
                    <a:lnTo>
                      <a:pt x="226" y="130"/>
                    </a:lnTo>
                    <a:lnTo>
                      <a:pt x="339" y="65"/>
                    </a:lnTo>
                    <a:lnTo>
                      <a:pt x="303" y="0"/>
                    </a:lnTo>
                    <a:lnTo>
                      <a:pt x="0" y="170"/>
                    </a:lnTo>
                    <a:lnTo>
                      <a:pt x="3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9" name="Freeform 129"/>
              <p:cNvSpPr>
                <a:spLocks noEditPoints="1"/>
              </p:cNvSpPr>
              <p:nvPr/>
            </p:nvSpPr>
            <p:spPr bwMode="auto">
              <a:xfrm>
                <a:off x="9228138" y="5240338"/>
                <a:ext cx="641350" cy="657225"/>
              </a:xfrm>
              <a:custGeom>
                <a:avLst/>
                <a:gdLst>
                  <a:gd name="T0" fmla="*/ 69 w 111"/>
                  <a:gd name="T1" fmla="*/ 8 h 114"/>
                  <a:gd name="T2" fmla="*/ 7 w 111"/>
                  <a:gd name="T3" fmla="*/ 44 h 114"/>
                  <a:gd name="T4" fmla="*/ 43 w 111"/>
                  <a:gd name="T5" fmla="*/ 107 h 114"/>
                  <a:gd name="T6" fmla="*/ 104 w 111"/>
                  <a:gd name="T7" fmla="*/ 70 h 114"/>
                  <a:gd name="T8" fmla="*/ 69 w 111"/>
                  <a:gd name="T9" fmla="*/ 8 h 114"/>
                  <a:gd name="T10" fmla="*/ 85 w 111"/>
                  <a:gd name="T11" fmla="*/ 65 h 114"/>
                  <a:gd name="T12" fmla="*/ 48 w 111"/>
                  <a:gd name="T13" fmla="*/ 86 h 114"/>
                  <a:gd name="T14" fmla="*/ 26 w 111"/>
                  <a:gd name="T15" fmla="*/ 49 h 114"/>
                  <a:gd name="T16" fmla="*/ 63 w 111"/>
                  <a:gd name="T17" fmla="*/ 29 h 114"/>
                  <a:gd name="T18" fmla="*/ 85 w 111"/>
                  <a:gd name="T19"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4">
                    <a:moveTo>
                      <a:pt x="69" y="8"/>
                    </a:moveTo>
                    <a:cubicBezTo>
                      <a:pt x="39" y="0"/>
                      <a:pt x="15" y="16"/>
                      <a:pt x="7" y="44"/>
                    </a:cubicBezTo>
                    <a:cubicBezTo>
                      <a:pt x="0" y="73"/>
                      <a:pt x="13" y="99"/>
                      <a:pt x="43" y="107"/>
                    </a:cubicBezTo>
                    <a:cubicBezTo>
                      <a:pt x="72" y="114"/>
                      <a:pt x="96" y="98"/>
                      <a:pt x="104" y="70"/>
                    </a:cubicBezTo>
                    <a:cubicBezTo>
                      <a:pt x="111" y="41"/>
                      <a:pt x="98" y="15"/>
                      <a:pt x="69" y="8"/>
                    </a:cubicBezTo>
                    <a:close/>
                    <a:moveTo>
                      <a:pt x="85" y="65"/>
                    </a:moveTo>
                    <a:cubicBezTo>
                      <a:pt x="81" y="82"/>
                      <a:pt x="65" y="90"/>
                      <a:pt x="48" y="86"/>
                    </a:cubicBezTo>
                    <a:cubicBezTo>
                      <a:pt x="31" y="81"/>
                      <a:pt x="22" y="67"/>
                      <a:pt x="26" y="49"/>
                    </a:cubicBezTo>
                    <a:cubicBezTo>
                      <a:pt x="31" y="32"/>
                      <a:pt x="46" y="24"/>
                      <a:pt x="63" y="29"/>
                    </a:cubicBezTo>
                    <a:cubicBezTo>
                      <a:pt x="80" y="33"/>
                      <a:pt x="90" y="48"/>
                      <a:pt x="8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0" name="Freeform 132"/>
              <p:cNvSpPr>
                <a:spLocks/>
              </p:cNvSpPr>
              <p:nvPr/>
            </p:nvSpPr>
            <p:spPr bwMode="auto">
              <a:xfrm>
                <a:off x="7573963" y="1020763"/>
                <a:ext cx="520700" cy="611188"/>
              </a:xfrm>
              <a:custGeom>
                <a:avLst/>
                <a:gdLst>
                  <a:gd name="T0" fmla="*/ 66 w 328"/>
                  <a:gd name="T1" fmla="*/ 385 h 385"/>
                  <a:gd name="T2" fmla="*/ 208 w 328"/>
                  <a:gd name="T3" fmla="*/ 145 h 385"/>
                  <a:gd name="T4" fmla="*/ 292 w 328"/>
                  <a:gd name="T5" fmla="*/ 196 h 385"/>
                  <a:gd name="T6" fmla="*/ 328 w 328"/>
                  <a:gd name="T7" fmla="*/ 138 h 385"/>
                  <a:gd name="T8" fmla="*/ 91 w 328"/>
                  <a:gd name="T9" fmla="*/ 0 h 385"/>
                  <a:gd name="T10" fmla="*/ 55 w 328"/>
                  <a:gd name="T11" fmla="*/ 58 h 385"/>
                  <a:gd name="T12" fmla="*/ 142 w 328"/>
                  <a:gd name="T13" fmla="*/ 109 h 385"/>
                  <a:gd name="T14" fmla="*/ 0 w 328"/>
                  <a:gd name="T15" fmla="*/ 349 h 385"/>
                  <a:gd name="T16" fmla="*/ 66 w 328"/>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85">
                    <a:moveTo>
                      <a:pt x="66" y="385"/>
                    </a:moveTo>
                    <a:lnTo>
                      <a:pt x="208" y="145"/>
                    </a:lnTo>
                    <a:lnTo>
                      <a:pt x="292" y="196"/>
                    </a:lnTo>
                    <a:lnTo>
                      <a:pt x="328" y="138"/>
                    </a:lnTo>
                    <a:lnTo>
                      <a:pt x="91" y="0"/>
                    </a:lnTo>
                    <a:lnTo>
                      <a:pt x="55" y="58"/>
                    </a:lnTo>
                    <a:lnTo>
                      <a:pt x="142" y="109"/>
                    </a:lnTo>
                    <a:lnTo>
                      <a:pt x="0" y="349"/>
                    </a:lnTo>
                    <a:lnTo>
                      <a:pt x="66"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1" name="Freeform 133"/>
              <p:cNvSpPr>
                <a:spLocks/>
              </p:cNvSpPr>
              <p:nvPr/>
            </p:nvSpPr>
            <p:spPr bwMode="auto">
              <a:xfrm>
                <a:off x="7956550" y="1384300"/>
                <a:ext cx="635000" cy="669925"/>
              </a:xfrm>
              <a:custGeom>
                <a:avLst/>
                <a:gdLst>
                  <a:gd name="T0" fmla="*/ 185 w 400"/>
                  <a:gd name="T1" fmla="*/ 422 h 422"/>
                  <a:gd name="T2" fmla="*/ 229 w 400"/>
                  <a:gd name="T3" fmla="*/ 367 h 422"/>
                  <a:gd name="T4" fmla="*/ 102 w 400"/>
                  <a:gd name="T5" fmla="*/ 262 h 422"/>
                  <a:gd name="T6" fmla="*/ 149 w 400"/>
                  <a:gd name="T7" fmla="*/ 207 h 422"/>
                  <a:gd name="T8" fmla="*/ 262 w 400"/>
                  <a:gd name="T9" fmla="*/ 302 h 422"/>
                  <a:gd name="T10" fmla="*/ 309 w 400"/>
                  <a:gd name="T11" fmla="*/ 251 h 422"/>
                  <a:gd name="T12" fmla="*/ 193 w 400"/>
                  <a:gd name="T13" fmla="*/ 153 h 422"/>
                  <a:gd name="T14" fmla="*/ 233 w 400"/>
                  <a:gd name="T15" fmla="*/ 105 h 422"/>
                  <a:gd name="T16" fmla="*/ 357 w 400"/>
                  <a:gd name="T17" fmla="*/ 207 h 422"/>
                  <a:gd name="T18" fmla="*/ 400 w 400"/>
                  <a:gd name="T19" fmla="*/ 153 h 422"/>
                  <a:gd name="T20" fmla="*/ 222 w 400"/>
                  <a:gd name="T21" fmla="*/ 0 h 422"/>
                  <a:gd name="T22" fmla="*/ 0 w 400"/>
                  <a:gd name="T23" fmla="*/ 265 h 422"/>
                  <a:gd name="T24" fmla="*/ 185 w 400"/>
                  <a:gd name="T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422">
                    <a:moveTo>
                      <a:pt x="185" y="422"/>
                    </a:moveTo>
                    <a:lnTo>
                      <a:pt x="229" y="367"/>
                    </a:lnTo>
                    <a:lnTo>
                      <a:pt x="102" y="262"/>
                    </a:lnTo>
                    <a:lnTo>
                      <a:pt x="149" y="207"/>
                    </a:lnTo>
                    <a:lnTo>
                      <a:pt x="262" y="302"/>
                    </a:lnTo>
                    <a:lnTo>
                      <a:pt x="309" y="251"/>
                    </a:lnTo>
                    <a:lnTo>
                      <a:pt x="193" y="153"/>
                    </a:lnTo>
                    <a:lnTo>
                      <a:pt x="233" y="105"/>
                    </a:lnTo>
                    <a:lnTo>
                      <a:pt x="357" y="207"/>
                    </a:lnTo>
                    <a:lnTo>
                      <a:pt x="400" y="153"/>
                    </a:lnTo>
                    <a:lnTo>
                      <a:pt x="222" y="0"/>
                    </a:lnTo>
                    <a:lnTo>
                      <a:pt x="0" y="265"/>
                    </a:lnTo>
                    <a:lnTo>
                      <a:pt x="18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5" name="SHB.com" hidden="1"/>
            <p:cNvGrpSpPr/>
            <p:nvPr/>
          </p:nvGrpSpPr>
          <p:grpSpPr>
            <a:xfrm>
              <a:off x="3725863" y="7548563"/>
              <a:ext cx="4375150" cy="1114425"/>
              <a:chOff x="3725863" y="7548563"/>
              <a:chExt cx="4375150" cy="1114425"/>
            </a:xfrm>
            <a:grpFill/>
          </p:grpSpPr>
          <p:sp>
            <p:nvSpPr>
              <p:cNvPr id="105" name="Freeform 137"/>
              <p:cNvSpPr>
                <a:spLocks/>
              </p:cNvSpPr>
              <p:nvPr/>
            </p:nvSpPr>
            <p:spPr bwMode="auto">
              <a:xfrm>
                <a:off x="3725863" y="7570788"/>
                <a:ext cx="560388" cy="588963"/>
              </a:xfrm>
              <a:custGeom>
                <a:avLst/>
                <a:gdLst>
                  <a:gd name="T0" fmla="*/ 66 w 97"/>
                  <a:gd name="T1" fmla="*/ 26 h 102"/>
                  <a:gd name="T2" fmla="*/ 77 w 97"/>
                  <a:gd name="T3" fmla="*/ 39 h 102"/>
                  <a:gd name="T4" fmla="*/ 97 w 97"/>
                  <a:gd name="T5" fmla="*/ 32 h 102"/>
                  <a:gd name="T6" fmla="*/ 76 w 97"/>
                  <a:gd name="T7" fmla="*/ 9 h 102"/>
                  <a:gd name="T8" fmla="*/ 30 w 97"/>
                  <a:gd name="T9" fmla="*/ 19 h 102"/>
                  <a:gd name="T10" fmla="*/ 50 w 97"/>
                  <a:gd name="T11" fmla="*/ 75 h 102"/>
                  <a:gd name="T12" fmla="*/ 32 w 97"/>
                  <a:gd name="T13" fmla="*/ 77 h 102"/>
                  <a:gd name="T14" fmla="*/ 21 w 97"/>
                  <a:gd name="T15" fmla="*/ 60 h 102"/>
                  <a:gd name="T16" fmla="*/ 0 w 97"/>
                  <a:gd name="T17" fmla="*/ 67 h 102"/>
                  <a:gd name="T18" fmla="*/ 22 w 97"/>
                  <a:gd name="T19" fmla="*/ 93 h 102"/>
                  <a:gd name="T20" fmla="*/ 69 w 97"/>
                  <a:gd name="T21" fmla="*/ 83 h 102"/>
                  <a:gd name="T22" fmla="*/ 49 w 97"/>
                  <a:gd name="T23" fmla="*/ 28 h 102"/>
                  <a:gd name="T24" fmla="*/ 66 w 97"/>
                  <a:gd name="T25"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2">
                    <a:moveTo>
                      <a:pt x="66" y="26"/>
                    </a:moveTo>
                    <a:cubicBezTo>
                      <a:pt x="71" y="28"/>
                      <a:pt x="76" y="33"/>
                      <a:pt x="77" y="39"/>
                    </a:cubicBezTo>
                    <a:cubicBezTo>
                      <a:pt x="97" y="32"/>
                      <a:pt x="97" y="32"/>
                      <a:pt x="97" y="32"/>
                    </a:cubicBezTo>
                    <a:cubicBezTo>
                      <a:pt x="93" y="22"/>
                      <a:pt x="85" y="14"/>
                      <a:pt x="76" y="9"/>
                    </a:cubicBezTo>
                    <a:cubicBezTo>
                      <a:pt x="60" y="0"/>
                      <a:pt x="39" y="1"/>
                      <a:pt x="30" y="19"/>
                    </a:cubicBezTo>
                    <a:cubicBezTo>
                      <a:pt x="15" y="47"/>
                      <a:pt x="58" y="60"/>
                      <a:pt x="50" y="75"/>
                    </a:cubicBezTo>
                    <a:cubicBezTo>
                      <a:pt x="47" y="81"/>
                      <a:pt x="38" y="80"/>
                      <a:pt x="32" y="77"/>
                    </a:cubicBezTo>
                    <a:cubicBezTo>
                      <a:pt x="26" y="73"/>
                      <a:pt x="22" y="67"/>
                      <a:pt x="21" y="60"/>
                    </a:cubicBezTo>
                    <a:cubicBezTo>
                      <a:pt x="0" y="67"/>
                      <a:pt x="0" y="67"/>
                      <a:pt x="0" y="67"/>
                    </a:cubicBezTo>
                    <a:cubicBezTo>
                      <a:pt x="4" y="79"/>
                      <a:pt x="12" y="87"/>
                      <a:pt x="22" y="93"/>
                    </a:cubicBezTo>
                    <a:cubicBezTo>
                      <a:pt x="39" y="102"/>
                      <a:pt x="59" y="101"/>
                      <a:pt x="69" y="83"/>
                    </a:cubicBezTo>
                    <a:cubicBezTo>
                      <a:pt x="85" y="54"/>
                      <a:pt x="41" y="43"/>
                      <a:pt x="49" y="28"/>
                    </a:cubicBezTo>
                    <a:cubicBezTo>
                      <a:pt x="53" y="22"/>
                      <a:pt x="61" y="23"/>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6" name="Freeform 139"/>
              <p:cNvSpPr>
                <a:spLocks/>
              </p:cNvSpPr>
              <p:nvPr/>
            </p:nvSpPr>
            <p:spPr bwMode="auto">
              <a:xfrm>
                <a:off x="4279900" y="7808913"/>
                <a:ext cx="623888" cy="668338"/>
              </a:xfrm>
              <a:custGeom>
                <a:avLst/>
                <a:gdLst>
                  <a:gd name="T0" fmla="*/ 280 w 393"/>
                  <a:gd name="T1" fmla="*/ 192 h 421"/>
                  <a:gd name="T2" fmla="*/ 138 w 393"/>
                  <a:gd name="T3" fmla="*/ 145 h 421"/>
                  <a:gd name="T4" fmla="*/ 182 w 393"/>
                  <a:gd name="T5" fmla="*/ 25 h 421"/>
                  <a:gd name="T6" fmla="*/ 109 w 393"/>
                  <a:gd name="T7" fmla="*/ 0 h 421"/>
                  <a:gd name="T8" fmla="*/ 0 w 393"/>
                  <a:gd name="T9" fmla="*/ 327 h 421"/>
                  <a:gd name="T10" fmla="*/ 73 w 393"/>
                  <a:gd name="T11" fmla="*/ 349 h 421"/>
                  <a:gd name="T12" fmla="*/ 120 w 393"/>
                  <a:gd name="T13" fmla="*/ 210 h 421"/>
                  <a:gd name="T14" fmla="*/ 259 w 393"/>
                  <a:gd name="T15" fmla="*/ 254 h 421"/>
                  <a:gd name="T16" fmla="*/ 211 w 393"/>
                  <a:gd name="T17" fmla="*/ 396 h 421"/>
                  <a:gd name="T18" fmla="*/ 284 w 393"/>
                  <a:gd name="T19" fmla="*/ 421 h 421"/>
                  <a:gd name="T20" fmla="*/ 393 w 393"/>
                  <a:gd name="T21" fmla="*/ 94 h 421"/>
                  <a:gd name="T22" fmla="*/ 320 w 393"/>
                  <a:gd name="T23" fmla="*/ 72 h 421"/>
                  <a:gd name="T24" fmla="*/ 280 w 393"/>
                  <a:gd name="T25" fmla="*/ 19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421">
                    <a:moveTo>
                      <a:pt x="280" y="192"/>
                    </a:moveTo>
                    <a:lnTo>
                      <a:pt x="138" y="145"/>
                    </a:lnTo>
                    <a:lnTo>
                      <a:pt x="182" y="25"/>
                    </a:lnTo>
                    <a:lnTo>
                      <a:pt x="109" y="0"/>
                    </a:lnTo>
                    <a:lnTo>
                      <a:pt x="0" y="327"/>
                    </a:lnTo>
                    <a:lnTo>
                      <a:pt x="73" y="349"/>
                    </a:lnTo>
                    <a:lnTo>
                      <a:pt x="120" y="210"/>
                    </a:lnTo>
                    <a:lnTo>
                      <a:pt x="259" y="254"/>
                    </a:lnTo>
                    <a:lnTo>
                      <a:pt x="211" y="396"/>
                    </a:lnTo>
                    <a:lnTo>
                      <a:pt x="284" y="421"/>
                    </a:lnTo>
                    <a:lnTo>
                      <a:pt x="393" y="94"/>
                    </a:lnTo>
                    <a:lnTo>
                      <a:pt x="320" y="72"/>
                    </a:lnTo>
                    <a:lnTo>
                      <a:pt x="28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7" name="Freeform 141"/>
              <p:cNvSpPr>
                <a:spLocks noEditPoints="1"/>
              </p:cNvSpPr>
              <p:nvPr/>
            </p:nvSpPr>
            <p:spPr bwMode="auto">
              <a:xfrm>
                <a:off x="6621463" y="7912100"/>
                <a:ext cx="663575" cy="646113"/>
              </a:xfrm>
              <a:custGeom>
                <a:avLst/>
                <a:gdLst>
                  <a:gd name="T0" fmla="*/ 43 w 115"/>
                  <a:gd name="T1" fmla="*/ 9 h 112"/>
                  <a:gd name="T2" fmla="*/ 9 w 115"/>
                  <a:gd name="T3" fmla="*/ 71 h 112"/>
                  <a:gd name="T4" fmla="*/ 72 w 115"/>
                  <a:gd name="T5" fmla="*/ 104 h 112"/>
                  <a:gd name="T6" fmla="*/ 106 w 115"/>
                  <a:gd name="T7" fmla="*/ 41 h 112"/>
                  <a:gd name="T8" fmla="*/ 43 w 115"/>
                  <a:gd name="T9" fmla="*/ 9 h 112"/>
                  <a:gd name="T10" fmla="*/ 67 w 115"/>
                  <a:gd name="T11" fmla="*/ 85 h 112"/>
                  <a:gd name="T12" fmla="*/ 30 w 115"/>
                  <a:gd name="T13" fmla="*/ 65 h 112"/>
                  <a:gd name="T14" fmla="*/ 49 w 115"/>
                  <a:gd name="T15" fmla="*/ 27 h 112"/>
                  <a:gd name="T16" fmla="*/ 86 w 115"/>
                  <a:gd name="T17" fmla="*/ 48 h 112"/>
                  <a:gd name="T18" fmla="*/ 67 w 115"/>
                  <a:gd name="T19"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3" y="9"/>
                    </a:moveTo>
                    <a:cubicBezTo>
                      <a:pt x="15" y="18"/>
                      <a:pt x="0" y="42"/>
                      <a:pt x="9" y="71"/>
                    </a:cubicBezTo>
                    <a:cubicBezTo>
                      <a:pt x="18" y="100"/>
                      <a:pt x="44" y="112"/>
                      <a:pt x="72" y="104"/>
                    </a:cubicBezTo>
                    <a:cubicBezTo>
                      <a:pt x="100" y="95"/>
                      <a:pt x="115" y="70"/>
                      <a:pt x="106" y="41"/>
                    </a:cubicBezTo>
                    <a:cubicBezTo>
                      <a:pt x="97" y="12"/>
                      <a:pt x="71" y="0"/>
                      <a:pt x="43" y="9"/>
                    </a:cubicBezTo>
                    <a:close/>
                    <a:moveTo>
                      <a:pt x="67" y="85"/>
                    </a:moveTo>
                    <a:cubicBezTo>
                      <a:pt x="50" y="91"/>
                      <a:pt x="35" y="82"/>
                      <a:pt x="30" y="65"/>
                    </a:cubicBezTo>
                    <a:cubicBezTo>
                      <a:pt x="25" y="48"/>
                      <a:pt x="32" y="32"/>
                      <a:pt x="49" y="27"/>
                    </a:cubicBezTo>
                    <a:cubicBezTo>
                      <a:pt x="66" y="22"/>
                      <a:pt x="81" y="31"/>
                      <a:pt x="86" y="48"/>
                    </a:cubicBezTo>
                    <a:cubicBezTo>
                      <a:pt x="91" y="64"/>
                      <a:pt x="84" y="80"/>
                      <a:pt x="6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8" name="Freeform 149"/>
              <p:cNvSpPr>
                <a:spLocks noEditPoints="1"/>
              </p:cNvSpPr>
              <p:nvPr/>
            </p:nvSpPr>
            <p:spPr bwMode="auto">
              <a:xfrm>
                <a:off x="5002213" y="8021638"/>
                <a:ext cx="479425" cy="588963"/>
              </a:xfrm>
              <a:custGeom>
                <a:avLst/>
                <a:gdLst>
                  <a:gd name="T0" fmla="*/ 50 w 83"/>
                  <a:gd name="T1" fmla="*/ 5 h 102"/>
                  <a:gd name="T2" fmla="*/ 15 w 83"/>
                  <a:gd name="T3" fmla="*/ 0 h 102"/>
                  <a:gd name="T4" fmla="*/ 0 w 83"/>
                  <a:gd name="T5" fmla="*/ 93 h 102"/>
                  <a:gd name="T6" fmla="*/ 39 w 83"/>
                  <a:gd name="T7" fmla="*/ 99 h 102"/>
                  <a:gd name="T8" fmla="*/ 78 w 83"/>
                  <a:gd name="T9" fmla="*/ 79 h 102"/>
                  <a:gd name="T10" fmla="*/ 61 w 83"/>
                  <a:gd name="T11" fmla="*/ 53 h 102"/>
                  <a:gd name="T12" fmla="*/ 61 w 83"/>
                  <a:gd name="T13" fmla="*/ 52 h 102"/>
                  <a:gd name="T14" fmla="*/ 80 w 83"/>
                  <a:gd name="T15" fmla="*/ 34 h 102"/>
                  <a:gd name="T16" fmla="*/ 50 w 83"/>
                  <a:gd name="T17" fmla="*/ 5 h 102"/>
                  <a:gd name="T18" fmla="*/ 58 w 83"/>
                  <a:gd name="T19" fmla="*/ 73 h 102"/>
                  <a:gd name="T20" fmla="*/ 42 w 83"/>
                  <a:gd name="T21" fmla="*/ 82 h 102"/>
                  <a:gd name="T22" fmla="*/ 24 w 83"/>
                  <a:gd name="T23" fmla="*/ 79 h 102"/>
                  <a:gd name="T24" fmla="*/ 27 w 83"/>
                  <a:gd name="T25" fmla="*/ 58 h 102"/>
                  <a:gd name="T26" fmla="*/ 43 w 83"/>
                  <a:gd name="T27" fmla="*/ 60 h 102"/>
                  <a:gd name="T28" fmla="*/ 58 w 83"/>
                  <a:gd name="T29" fmla="*/ 73 h 102"/>
                  <a:gd name="T30" fmla="*/ 59 w 83"/>
                  <a:gd name="T31" fmla="*/ 35 h 102"/>
                  <a:gd name="T32" fmla="*/ 45 w 83"/>
                  <a:gd name="T33" fmla="*/ 43 h 102"/>
                  <a:gd name="T34" fmla="*/ 30 w 83"/>
                  <a:gd name="T35" fmla="*/ 40 h 102"/>
                  <a:gd name="T36" fmla="*/ 33 w 83"/>
                  <a:gd name="T37" fmla="*/ 20 h 102"/>
                  <a:gd name="T38" fmla="*/ 47 w 83"/>
                  <a:gd name="T39" fmla="*/ 23 h 102"/>
                  <a:gd name="T40" fmla="*/ 59 w 83"/>
                  <a:gd name="T41"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2">
                    <a:moveTo>
                      <a:pt x="50" y="5"/>
                    </a:moveTo>
                    <a:cubicBezTo>
                      <a:pt x="15" y="0"/>
                      <a:pt x="15" y="0"/>
                      <a:pt x="15" y="0"/>
                    </a:cubicBezTo>
                    <a:cubicBezTo>
                      <a:pt x="0" y="93"/>
                      <a:pt x="0" y="93"/>
                      <a:pt x="0" y="93"/>
                    </a:cubicBezTo>
                    <a:cubicBezTo>
                      <a:pt x="39" y="99"/>
                      <a:pt x="39" y="99"/>
                      <a:pt x="39" y="99"/>
                    </a:cubicBezTo>
                    <a:cubicBezTo>
                      <a:pt x="55" y="102"/>
                      <a:pt x="75" y="98"/>
                      <a:pt x="78" y="79"/>
                    </a:cubicBezTo>
                    <a:cubicBezTo>
                      <a:pt x="80" y="66"/>
                      <a:pt x="73" y="56"/>
                      <a:pt x="61" y="53"/>
                    </a:cubicBezTo>
                    <a:cubicBezTo>
                      <a:pt x="61" y="52"/>
                      <a:pt x="61" y="52"/>
                      <a:pt x="61" y="52"/>
                    </a:cubicBezTo>
                    <a:cubicBezTo>
                      <a:pt x="71" y="51"/>
                      <a:pt x="79" y="45"/>
                      <a:pt x="80" y="34"/>
                    </a:cubicBezTo>
                    <a:cubicBezTo>
                      <a:pt x="83" y="14"/>
                      <a:pt x="66" y="8"/>
                      <a:pt x="50" y="5"/>
                    </a:cubicBezTo>
                    <a:close/>
                    <a:moveTo>
                      <a:pt x="58" y="73"/>
                    </a:moveTo>
                    <a:cubicBezTo>
                      <a:pt x="56" y="81"/>
                      <a:pt x="49" y="83"/>
                      <a:pt x="42" y="82"/>
                    </a:cubicBezTo>
                    <a:cubicBezTo>
                      <a:pt x="24" y="79"/>
                      <a:pt x="24" y="79"/>
                      <a:pt x="24" y="79"/>
                    </a:cubicBezTo>
                    <a:cubicBezTo>
                      <a:pt x="27" y="58"/>
                      <a:pt x="27" y="58"/>
                      <a:pt x="27" y="58"/>
                    </a:cubicBezTo>
                    <a:cubicBezTo>
                      <a:pt x="43" y="60"/>
                      <a:pt x="43" y="60"/>
                      <a:pt x="43" y="60"/>
                    </a:cubicBezTo>
                    <a:cubicBezTo>
                      <a:pt x="49" y="61"/>
                      <a:pt x="59" y="64"/>
                      <a:pt x="58" y="73"/>
                    </a:cubicBezTo>
                    <a:close/>
                    <a:moveTo>
                      <a:pt x="59" y="35"/>
                    </a:moveTo>
                    <a:cubicBezTo>
                      <a:pt x="58" y="42"/>
                      <a:pt x="51" y="44"/>
                      <a:pt x="45" y="43"/>
                    </a:cubicBezTo>
                    <a:cubicBezTo>
                      <a:pt x="30" y="40"/>
                      <a:pt x="30" y="40"/>
                      <a:pt x="30" y="40"/>
                    </a:cubicBezTo>
                    <a:cubicBezTo>
                      <a:pt x="33" y="20"/>
                      <a:pt x="33" y="20"/>
                      <a:pt x="33" y="20"/>
                    </a:cubicBezTo>
                    <a:cubicBezTo>
                      <a:pt x="47" y="23"/>
                      <a:pt x="47" y="23"/>
                      <a:pt x="47" y="23"/>
                    </a:cubicBezTo>
                    <a:cubicBezTo>
                      <a:pt x="53" y="24"/>
                      <a:pt x="60" y="2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9" name="Freeform 150"/>
              <p:cNvSpPr>
                <a:spLocks/>
              </p:cNvSpPr>
              <p:nvPr/>
            </p:nvSpPr>
            <p:spPr bwMode="auto">
              <a:xfrm>
                <a:off x="5661025" y="8512175"/>
                <a:ext cx="144463" cy="144463"/>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5"/>
                      <a:pt x="12" y="25"/>
                    </a:cubicBezTo>
                    <a:cubicBezTo>
                      <a:pt x="19" y="25"/>
                      <a:pt x="25" y="19"/>
                      <a:pt x="25" y="12"/>
                    </a:cubicBezTo>
                    <a:cubicBezTo>
                      <a:pt x="25"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0" name="Freeform 151"/>
              <p:cNvSpPr>
                <a:spLocks/>
              </p:cNvSpPr>
              <p:nvPr/>
            </p:nvSpPr>
            <p:spPr bwMode="auto">
              <a:xfrm>
                <a:off x="6002338" y="8067675"/>
                <a:ext cx="531813" cy="595313"/>
              </a:xfrm>
              <a:custGeom>
                <a:avLst/>
                <a:gdLst>
                  <a:gd name="T0" fmla="*/ 55 w 92"/>
                  <a:gd name="T1" fmla="*/ 81 h 103"/>
                  <a:gd name="T2" fmla="*/ 25 w 92"/>
                  <a:gd name="T3" fmla="*/ 54 h 103"/>
                  <a:gd name="T4" fmla="*/ 49 w 92"/>
                  <a:gd name="T5" fmla="*/ 20 h 103"/>
                  <a:gd name="T6" fmla="*/ 67 w 92"/>
                  <a:gd name="T7" fmla="*/ 26 h 103"/>
                  <a:gd name="T8" fmla="*/ 82 w 92"/>
                  <a:gd name="T9" fmla="*/ 12 h 103"/>
                  <a:gd name="T10" fmla="*/ 49 w 92"/>
                  <a:gd name="T11" fmla="*/ 1 h 103"/>
                  <a:gd name="T12" fmla="*/ 3 w 92"/>
                  <a:gd name="T13" fmla="*/ 56 h 103"/>
                  <a:gd name="T14" fmla="*/ 59 w 92"/>
                  <a:gd name="T15" fmla="*/ 100 h 103"/>
                  <a:gd name="T16" fmla="*/ 92 w 92"/>
                  <a:gd name="T17" fmla="*/ 80 h 103"/>
                  <a:gd name="T18" fmla="*/ 73 w 92"/>
                  <a:gd name="T19" fmla="*/ 69 h 103"/>
                  <a:gd name="T20" fmla="*/ 55 w 92"/>
                  <a:gd name="T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3">
                    <a:moveTo>
                      <a:pt x="55" y="81"/>
                    </a:moveTo>
                    <a:cubicBezTo>
                      <a:pt x="40" y="83"/>
                      <a:pt x="27" y="71"/>
                      <a:pt x="25" y="54"/>
                    </a:cubicBezTo>
                    <a:cubicBezTo>
                      <a:pt x="23" y="36"/>
                      <a:pt x="33" y="22"/>
                      <a:pt x="49" y="20"/>
                    </a:cubicBezTo>
                    <a:cubicBezTo>
                      <a:pt x="56" y="20"/>
                      <a:pt x="63" y="22"/>
                      <a:pt x="67" y="26"/>
                    </a:cubicBezTo>
                    <a:cubicBezTo>
                      <a:pt x="82" y="12"/>
                      <a:pt x="82" y="12"/>
                      <a:pt x="82" y="12"/>
                    </a:cubicBezTo>
                    <a:cubicBezTo>
                      <a:pt x="73" y="2"/>
                      <a:pt x="59" y="0"/>
                      <a:pt x="49" y="1"/>
                    </a:cubicBezTo>
                    <a:cubicBezTo>
                      <a:pt x="19" y="4"/>
                      <a:pt x="0" y="26"/>
                      <a:pt x="3" y="56"/>
                    </a:cubicBezTo>
                    <a:cubicBezTo>
                      <a:pt x="7" y="86"/>
                      <a:pt x="30" y="103"/>
                      <a:pt x="59" y="100"/>
                    </a:cubicBezTo>
                    <a:cubicBezTo>
                      <a:pt x="72" y="98"/>
                      <a:pt x="85" y="92"/>
                      <a:pt x="92" y="80"/>
                    </a:cubicBezTo>
                    <a:cubicBezTo>
                      <a:pt x="73" y="69"/>
                      <a:pt x="73" y="69"/>
                      <a:pt x="73" y="69"/>
                    </a:cubicBezTo>
                    <a:cubicBezTo>
                      <a:pt x="69" y="76"/>
                      <a:pt x="63" y="80"/>
                      <a:pt x="5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1" name="Freeform 158"/>
              <p:cNvSpPr>
                <a:spLocks/>
              </p:cNvSpPr>
              <p:nvPr/>
            </p:nvSpPr>
            <p:spPr bwMode="auto">
              <a:xfrm>
                <a:off x="7302500" y="7548563"/>
                <a:ext cx="798513" cy="773113"/>
              </a:xfrm>
              <a:custGeom>
                <a:avLst/>
                <a:gdLst>
                  <a:gd name="T0" fmla="*/ 241 w 503"/>
                  <a:gd name="T1" fmla="*/ 54 h 487"/>
                  <a:gd name="T2" fmla="*/ 277 w 503"/>
                  <a:gd name="T3" fmla="*/ 291 h 487"/>
                  <a:gd name="T4" fmla="*/ 277 w 503"/>
                  <a:gd name="T5" fmla="*/ 291 h 487"/>
                  <a:gd name="T6" fmla="*/ 99 w 503"/>
                  <a:gd name="T7" fmla="*/ 131 h 487"/>
                  <a:gd name="T8" fmla="*/ 0 w 503"/>
                  <a:gd name="T9" fmla="*/ 185 h 487"/>
                  <a:gd name="T10" fmla="*/ 164 w 503"/>
                  <a:gd name="T11" fmla="*/ 487 h 487"/>
                  <a:gd name="T12" fmla="*/ 230 w 503"/>
                  <a:gd name="T13" fmla="*/ 451 h 487"/>
                  <a:gd name="T14" fmla="*/ 102 w 503"/>
                  <a:gd name="T15" fmla="*/ 218 h 487"/>
                  <a:gd name="T16" fmla="*/ 106 w 503"/>
                  <a:gd name="T17" fmla="*/ 218 h 487"/>
                  <a:gd name="T18" fmla="*/ 306 w 503"/>
                  <a:gd name="T19" fmla="*/ 407 h 487"/>
                  <a:gd name="T20" fmla="*/ 357 w 503"/>
                  <a:gd name="T21" fmla="*/ 382 h 487"/>
                  <a:gd name="T22" fmla="*/ 310 w 503"/>
                  <a:gd name="T23" fmla="*/ 105 h 487"/>
                  <a:gd name="T24" fmla="*/ 313 w 503"/>
                  <a:gd name="T25" fmla="*/ 105 h 487"/>
                  <a:gd name="T26" fmla="*/ 437 w 503"/>
                  <a:gd name="T27" fmla="*/ 338 h 487"/>
                  <a:gd name="T28" fmla="*/ 503 w 503"/>
                  <a:gd name="T29" fmla="*/ 302 h 487"/>
                  <a:gd name="T30" fmla="*/ 339 w 503"/>
                  <a:gd name="T31" fmla="*/ 0 h 487"/>
                  <a:gd name="T32" fmla="*/ 241 w 503"/>
                  <a:gd name="T33" fmla="*/ 5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487">
                    <a:moveTo>
                      <a:pt x="241" y="54"/>
                    </a:moveTo>
                    <a:lnTo>
                      <a:pt x="277" y="291"/>
                    </a:lnTo>
                    <a:lnTo>
                      <a:pt x="277" y="291"/>
                    </a:lnTo>
                    <a:lnTo>
                      <a:pt x="99" y="131"/>
                    </a:lnTo>
                    <a:lnTo>
                      <a:pt x="0" y="185"/>
                    </a:lnTo>
                    <a:lnTo>
                      <a:pt x="164" y="487"/>
                    </a:lnTo>
                    <a:lnTo>
                      <a:pt x="230" y="451"/>
                    </a:lnTo>
                    <a:lnTo>
                      <a:pt x="102" y="218"/>
                    </a:lnTo>
                    <a:lnTo>
                      <a:pt x="106" y="218"/>
                    </a:lnTo>
                    <a:lnTo>
                      <a:pt x="306" y="407"/>
                    </a:lnTo>
                    <a:lnTo>
                      <a:pt x="357" y="382"/>
                    </a:lnTo>
                    <a:lnTo>
                      <a:pt x="310" y="105"/>
                    </a:lnTo>
                    <a:lnTo>
                      <a:pt x="313" y="105"/>
                    </a:lnTo>
                    <a:lnTo>
                      <a:pt x="437" y="338"/>
                    </a:lnTo>
                    <a:lnTo>
                      <a:pt x="503" y="302"/>
                    </a:lnTo>
                    <a:lnTo>
                      <a:pt x="339" y="0"/>
                    </a:lnTo>
                    <a:lnTo>
                      <a:pt x="2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6" name="We make legal sense of science."/>
            <p:cNvGrpSpPr/>
            <p:nvPr/>
          </p:nvGrpSpPr>
          <p:grpSpPr>
            <a:xfrm>
              <a:off x="3117850" y="3006725"/>
              <a:ext cx="5618163" cy="2971800"/>
              <a:chOff x="3117850" y="3006725"/>
              <a:chExt cx="5618163" cy="2971800"/>
            </a:xfrm>
            <a:grpFill/>
          </p:grpSpPr>
          <p:sp>
            <p:nvSpPr>
              <p:cNvPr id="77" name="Freeform 106"/>
              <p:cNvSpPr>
                <a:spLocks noEditPoints="1"/>
              </p:cNvSpPr>
              <p:nvPr/>
            </p:nvSpPr>
            <p:spPr bwMode="auto">
              <a:xfrm>
                <a:off x="6407150" y="4356100"/>
                <a:ext cx="554038" cy="566738"/>
              </a:xfrm>
              <a:custGeom>
                <a:avLst/>
                <a:gdLst>
                  <a:gd name="T0" fmla="*/ 52 w 96"/>
                  <a:gd name="T1" fmla="*/ 98 h 98"/>
                  <a:gd name="T2" fmla="*/ 92 w 96"/>
                  <a:gd name="T3" fmla="*/ 80 h 98"/>
                  <a:gd name="T4" fmla="*/ 72 w 96"/>
                  <a:gd name="T5" fmla="*/ 65 h 98"/>
                  <a:gd name="T6" fmla="*/ 51 w 96"/>
                  <a:gd name="T7" fmla="*/ 76 h 98"/>
                  <a:gd name="T8" fmla="*/ 29 w 96"/>
                  <a:gd name="T9" fmla="*/ 58 h 98"/>
                  <a:gd name="T10" fmla="*/ 96 w 96"/>
                  <a:gd name="T11" fmla="*/ 58 h 98"/>
                  <a:gd name="T12" fmla="*/ 96 w 96"/>
                  <a:gd name="T13" fmla="*/ 49 h 98"/>
                  <a:gd name="T14" fmla="*/ 52 w 96"/>
                  <a:gd name="T15" fmla="*/ 0 h 98"/>
                  <a:gd name="T16" fmla="*/ 0 w 96"/>
                  <a:gd name="T17" fmla="*/ 49 h 98"/>
                  <a:gd name="T18" fmla="*/ 52 w 96"/>
                  <a:gd name="T19" fmla="*/ 98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52" y="98"/>
                    </a:moveTo>
                    <a:cubicBezTo>
                      <a:pt x="67" y="98"/>
                      <a:pt x="83" y="92"/>
                      <a:pt x="92" y="80"/>
                    </a:cubicBezTo>
                    <a:cubicBezTo>
                      <a:pt x="72" y="65"/>
                      <a:pt x="72" y="65"/>
                      <a:pt x="72" y="65"/>
                    </a:cubicBezTo>
                    <a:cubicBezTo>
                      <a:pt x="67" y="71"/>
                      <a:pt x="60" y="76"/>
                      <a:pt x="51" y="76"/>
                    </a:cubicBezTo>
                    <a:cubicBezTo>
                      <a:pt x="40"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lose/>
                    <a:moveTo>
                      <a:pt x="49" y="20"/>
                    </a:moveTo>
                    <a:cubicBezTo>
                      <a:pt x="60" y="20"/>
                      <a:pt x="67" y="29"/>
                      <a:pt x="67" y="38"/>
                    </a:cubicBezTo>
                    <a:cubicBezTo>
                      <a:pt x="29" y="38"/>
                      <a:pt x="29" y="38"/>
                      <a:pt x="29" y="38"/>
                    </a:cubicBezTo>
                    <a:cubicBezTo>
                      <a:pt x="30" y="29"/>
                      <a:pt x="37"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8" name="Freeform 109"/>
              <p:cNvSpPr>
                <a:spLocks/>
              </p:cNvSpPr>
              <p:nvPr/>
            </p:nvSpPr>
            <p:spPr bwMode="auto">
              <a:xfrm>
                <a:off x="7054850" y="4356100"/>
                <a:ext cx="525463" cy="554038"/>
              </a:xfrm>
              <a:custGeom>
                <a:avLst/>
                <a:gdLst>
                  <a:gd name="T0" fmla="*/ 91 w 91"/>
                  <a:gd name="T1" fmla="*/ 96 h 96"/>
                  <a:gd name="T2" fmla="*/ 91 w 91"/>
                  <a:gd name="T3" fmla="*/ 44 h 96"/>
                  <a:gd name="T4" fmla="*/ 56 w 91"/>
                  <a:gd name="T5" fmla="*/ 0 h 96"/>
                  <a:gd name="T6" fmla="*/ 28 w 91"/>
                  <a:gd name="T7" fmla="*/ 15 h 96"/>
                  <a:gd name="T8" fmla="*/ 28 w 91"/>
                  <a:gd name="T9" fmla="*/ 15 h 96"/>
                  <a:gd name="T10" fmla="*/ 28 w 91"/>
                  <a:gd name="T11" fmla="*/ 2 h 96"/>
                  <a:gd name="T12" fmla="*/ 0 w 91"/>
                  <a:gd name="T13" fmla="*/ 2 h 96"/>
                  <a:gd name="T14" fmla="*/ 0 w 91"/>
                  <a:gd name="T15" fmla="*/ 96 h 96"/>
                  <a:gd name="T16" fmla="*/ 29 w 91"/>
                  <a:gd name="T17" fmla="*/ 96 h 96"/>
                  <a:gd name="T18" fmla="*/ 29 w 91"/>
                  <a:gd name="T19" fmla="*/ 49 h 96"/>
                  <a:gd name="T20" fmla="*/ 47 w 91"/>
                  <a:gd name="T21" fmla="*/ 25 h 96"/>
                  <a:gd name="T22" fmla="*/ 62 w 91"/>
                  <a:gd name="T23" fmla="*/ 50 h 96"/>
                  <a:gd name="T24" fmla="*/ 62 w 91"/>
                  <a:gd name="T25" fmla="*/ 96 h 96"/>
                  <a:gd name="T26" fmla="*/ 91 w 9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91" y="96"/>
                    </a:moveTo>
                    <a:cubicBezTo>
                      <a:pt x="91" y="44"/>
                      <a:pt x="91" y="44"/>
                      <a:pt x="91" y="44"/>
                    </a:cubicBezTo>
                    <a:cubicBezTo>
                      <a:pt x="91" y="19"/>
                      <a:pt x="85" y="0"/>
                      <a:pt x="56" y="0"/>
                    </a:cubicBezTo>
                    <a:cubicBezTo>
                      <a:pt x="42" y="0"/>
                      <a:pt x="32" y="7"/>
                      <a:pt x="28"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cubicBezTo>
                      <a:pt x="29" y="49"/>
                      <a:pt x="29" y="49"/>
                      <a:pt x="29" y="49"/>
                    </a:cubicBezTo>
                    <a:cubicBezTo>
                      <a:pt x="29" y="37"/>
                      <a:pt x="31" y="25"/>
                      <a:pt x="47" y="25"/>
                    </a:cubicBezTo>
                    <a:cubicBezTo>
                      <a:pt x="61" y="25"/>
                      <a:pt x="62" y="39"/>
                      <a:pt x="62" y="50"/>
                    </a:cubicBezTo>
                    <a:cubicBezTo>
                      <a:pt x="62" y="96"/>
                      <a:pt x="62" y="96"/>
                      <a:pt x="62" y="96"/>
                    </a:cubicBezTo>
                    <a:lnTo>
                      <a:pt x="9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9" name="Freeform 111"/>
              <p:cNvSpPr>
                <a:spLocks noEditPoints="1"/>
              </p:cNvSpPr>
              <p:nvPr/>
            </p:nvSpPr>
            <p:spPr bwMode="auto">
              <a:xfrm>
                <a:off x="6510338" y="3294063"/>
                <a:ext cx="520700" cy="571500"/>
              </a:xfrm>
              <a:custGeom>
                <a:avLst/>
                <a:gdLst>
                  <a:gd name="T0" fmla="*/ 0 w 90"/>
                  <a:gd name="T1" fmla="*/ 70 h 99"/>
                  <a:gd name="T2" fmla="*/ 33 w 90"/>
                  <a:gd name="T3" fmla="*/ 99 h 99"/>
                  <a:gd name="T4" fmla="*/ 63 w 90"/>
                  <a:gd name="T5" fmla="*/ 85 h 99"/>
                  <a:gd name="T6" fmla="*/ 64 w 90"/>
                  <a:gd name="T7" fmla="*/ 85 h 99"/>
                  <a:gd name="T8" fmla="*/ 64 w 90"/>
                  <a:gd name="T9" fmla="*/ 97 h 99"/>
                  <a:gd name="T10" fmla="*/ 90 w 90"/>
                  <a:gd name="T11" fmla="*/ 97 h 99"/>
                  <a:gd name="T12" fmla="*/ 90 w 90"/>
                  <a:gd name="T13" fmla="*/ 49 h 99"/>
                  <a:gd name="T14" fmla="*/ 47 w 90"/>
                  <a:gd name="T15" fmla="*/ 0 h 99"/>
                  <a:gd name="T16" fmla="*/ 6 w 90"/>
                  <a:gd name="T17" fmla="*/ 16 h 99"/>
                  <a:gd name="T18" fmla="*/ 21 w 90"/>
                  <a:gd name="T19" fmla="*/ 31 h 99"/>
                  <a:gd name="T20" fmla="*/ 45 w 90"/>
                  <a:gd name="T21" fmla="*/ 20 h 99"/>
                  <a:gd name="T22" fmla="*/ 64 w 90"/>
                  <a:gd name="T23" fmla="*/ 37 h 99"/>
                  <a:gd name="T24" fmla="*/ 0 w 90"/>
                  <a:gd name="T25" fmla="*/ 70 h 99"/>
                  <a:gd name="T26" fmla="*/ 56 w 90"/>
                  <a:gd name="T27" fmla="*/ 56 h 99"/>
                  <a:gd name="T28" fmla="*/ 64 w 90"/>
                  <a:gd name="T29" fmla="*/ 56 h 99"/>
                  <a:gd name="T30" fmla="*/ 64 w 90"/>
                  <a:gd name="T31" fmla="*/ 62 h 99"/>
                  <a:gd name="T32" fmla="*/ 41 w 90"/>
                  <a:gd name="T33" fmla="*/ 80 h 99"/>
                  <a:gd name="T34" fmla="*/ 28 w 90"/>
                  <a:gd name="T35" fmla="*/ 69 h 99"/>
                  <a:gd name="T36" fmla="*/ 56 w 90"/>
                  <a:gd name="T3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9">
                    <a:moveTo>
                      <a:pt x="0" y="70"/>
                    </a:moveTo>
                    <a:cubicBezTo>
                      <a:pt x="0" y="89"/>
                      <a:pt x="16" y="99"/>
                      <a:pt x="33" y="99"/>
                    </a:cubicBezTo>
                    <a:cubicBezTo>
                      <a:pt x="45" y="99"/>
                      <a:pt x="57" y="95"/>
                      <a:pt x="63" y="85"/>
                    </a:cubicBezTo>
                    <a:cubicBezTo>
                      <a:pt x="64" y="85"/>
                      <a:pt x="64" y="85"/>
                      <a:pt x="64" y="85"/>
                    </a:cubicBezTo>
                    <a:cubicBezTo>
                      <a:pt x="64" y="97"/>
                      <a:pt x="64" y="97"/>
                      <a:pt x="64" y="97"/>
                    </a:cubicBezTo>
                    <a:cubicBezTo>
                      <a:pt x="90" y="97"/>
                      <a:pt x="90" y="97"/>
                      <a:pt x="90" y="97"/>
                    </a:cubicBezTo>
                    <a:cubicBezTo>
                      <a:pt x="90" y="49"/>
                      <a:pt x="90" y="49"/>
                      <a:pt x="90" y="49"/>
                    </a:cubicBezTo>
                    <a:cubicBezTo>
                      <a:pt x="90" y="18"/>
                      <a:pt x="81" y="0"/>
                      <a:pt x="47" y="0"/>
                    </a:cubicBezTo>
                    <a:cubicBezTo>
                      <a:pt x="32" y="0"/>
                      <a:pt x="16" y="6"/>
                      <a:pt x="6" y="16"/>
                    </a:cubicBezTo>
                    <a:cubicBezTo>
                      <a:pt x="21" y="31"/>
                      <a:pt x="21" y="31"/>
                      <a:pt x="21" y="31"/>
                    </a:cubicBezTo>
                    <a:cubicBezTo>
                      <a:pt x="27" y="24"/>
                      <a:pt x="35" y="20"/>
                      <a:pt x="45" y="20"/>
                    </a:cubicBezTo>
                    <a:cubicBezTo>
                      <a:pt x="55" y="20"/>
                      <a:pt x="64" y="27"/>
                      <a:pt x="64" y="37"/>
                    </a:cubicBezTo>
                    <a:cubicBezTo>
                      <a:pt x="39" y="37"/>
                      <a:pt x="0" y="38"/>
                      <a:pt x="0" y="70"/>
                    </a:cubicBezTo>
                    <a:close/>
                    <a:moveTo>
                      <a:pt x="56" y="56"/>
                    </a:moveTo>
                    <a:cubicBezTo>
                      <a:pt x="64" y="56"/>
                      <a:pt x="64" y="56"/>
                      <a:pt x="64" y="56"/>
                    </a:cubicBezTo>
                    <a:cubicBezTo>
                      <a:pt x="64" y="62"/>
                      <a:pt x="64" y="62"/>
                      <a:pt x="64" y="62"/>
                    </a:cubicBezTo>
                    <a:cubicBezTo>
                      <a:pt x="64" y="74"/>
                      <a:pt x="53" y="80"/>
                      <a:pt x="41" y="80"/>
                    </a:cubicBezTo>
                    <a:cubicBezTo>
                      <a:pt x="35" y="80"/>
                      <a:pt x="28" y="76"/>
                      <a:pt x="28" y="69"/>
                    </a:cubicBezTo>
                    <a:cubicBezTo>
                      <a:pt x="28" y="56"/>
                      <a:pt x="47" y="56"/>
                      <a:pt x="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0" name="Freeform 112"/>
              <p:cNvSpPr>
                <a:spLocks/>
              </p:cNvSpPr>
              <p:nvPr/>
            </p:nvSpPr>
            <p:spPr bwMode="auto">
              <a:xfrm>
                <a:off x="5575300" y="3294063"/>
                <a:ext cx="855663" cy="560388"/>
              </a:xfrm>
              <a:custGeom>
                <a:avLst/>
                <a:gdLst>
                  <a:gd name="T0" fmla="*/ 28 w 148"/>
                  <a:gd name="T1" fmla="*/ 16 h 97"/>
                  <a:gd name="T2" fmla="*/ 28 w 148"/>
                  <a:gd name="T3" fmla="*/ 16 h 97"/>
                  <a:gd name="T4" fmla="*/ 28 w 148"/>
                  <a:gd name="T5" fmla="*/ 3 h 97"/>
                  <a:gd name="T6" fmla="*/ 0 w 148"/>
                  <a:gd name="T7" fmla="*/ 3 h 97"/>
                  <a:gd name="T8" fmla="*/ 0 w 148"/>
                  <a:gd name="T9" fmla="*/ 97 h 97"/>
                  <a:gd name="T10" fmla="*/ 29 w 148"/>
                  <a:gd name="T11" fmla="*/ 97 h 97"/>
                  <a:gd name="T12" fmla="*/ 29 w 148"/>
                  <a:gd name="T13" fmla="*/ 50 h 97"/>
                  <a:gd name="T14" fmla="*/ 46 w 148"/>
                  <a:gd name="T15" fmla="*/ 26 h 97"/>
                  <a:gd name="T16" fmla="*/ 59 w 148"/>
                  <a:gd name="T17" fmla="*/ 47 h 97"/>
                  <a:gd name="T18" fmla="*/ 59 w 148"/>
                  <a:gd name="T19" fmla="*/ 97 h 97"/>
                  <a:gd name="T20" fmla="*/ 88 w 148"/>
                  <a:gd name="T21" fmla="*/ 97 h 97"/>
                  <a:gd name="T22" fmla="*/ 88 w 148"/>
                  <a:gd name="T23" fmla="*/ 47 h 97"/>
                  <a:gd name="T24" fmla="*/ 106 w 148"/>
                  <a:gd name="T25" fmla="*/ 26 h 97"/>
                  <a:gd name="T26" fmla="*/ 119 w 148"/>
                  <a:gd name="T27" fmla="*/ 42 h 97"/>
                  <a:gd name="T28" fmla="*/ 119 w 148"/>
                  <a:gd name="T29" fmla="*/ 97 h 97"/>
                  <a:gd name="T30" fmla="*/ 148 w 148"/>
                  <a:gd name="T31" fmla="*/ 97 h 97"/>
                  <a:gd name="T32" fmla="*/ 148 w 148"/>
                  <a:gd name="T33" fmla="*/ 41 h 97"/>
                  <a:gd name="T34" fmla="*/ 115 w 148"/>
                  <a:gd name="T35" fmla="*/ 0 h 97"/>
                  <a:gd name="T36" fmla="*/ 85 w 148"/>
                  <a:gd name="T37" fmla="*/ 17 h 97"/>
                  <a:gd name="T38" fmla="*/ 56 w 148"/>
                  <a:gd name="T39" fmla="*/ 0 h 97"/>
                  <a:gd name="T40" fmla="*/ 28 w 148"/>
                  <a:gd name="T41"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97">
                    <a:moveTo>
                      <a:pt x="28" y="16"/>
                    </a:moveTo>
                    <a:cubicBezTo>
                      <a:pt x="28" y="16"/>
                      <a:pt x="28" y="16"/>
                      <a:pt x="28" y="16"/>
                    </a:cubicBezTo>
                    <a:cubicBezTo>
                      <a:pt x="28" y="3"/>
                      <a:pt x="28" y="3"/>
                      <a:pt x="28" y="3"/>
                    </a:cubicBezTo>
                    <a:cubicBezTo>
                      <a:pt x="0" y="3"/>
                      <a:pt x="0" y="3"/>
                      <a:pt x="0" y="3"/>
                    </a:cubicBezTo>
                    <a:cubicBezTo>
                      <a:pt x="0" y="97"/>
                      <a:pt x="0" y="97"/>
                      <a:pt x="0" y="97"/>
                    </a:cubicBezTo>
                    <a:cubicBezTo>
                      <a:pt x="29" y="97"/>
                      <a:pt x="29" y="97"/>
                      <a:pt x="29" y="97"/>
                    </a:cubicBezTo>
                    <a:cubicBezTo>
                      <a:pt x="29" y="50"/>
                      <a:pt x="29" y="50"/>
                      <a:pt x="29" y="50"/>
                    </a:cubicBezTo>
                    <a:cubicBezTo>
                      <a:pt x="29" y="38"/>
                      <a:pt x="31" y="26"/>
                      <a:pt x="46" y="26"/>
                    </a:cubicBezTo>
                    <a:cubicBezTo>
                      <a:pt x="60" y="26"/>
                      <a:pt x="59" y="40"/>
                      <a:pt x="59" y="47"/>
                    </a:cubicBezTo>
                    <a:cubicBezTo>
                      <a:pt x="59" y="97"/>
                      <a:pt x="59" y="97"/>
                      <a:pt x="59" y="97"/>
                    </a:cubicBezTo>
                    <a:cubicBezTo>
                      <a:pt x="88" y="97"/>
                      <a:pt x="88" y="97"/>
                      <a:pt x="88" y="97"/>
                    </a:cubicBezTo>
                    <a:cubicBezTo>
                      <a:pt x="88" y="47"/>
                      <a:pt x="88" y="47"/>
                      <a:pt x="88" y="47"/>
                    </a:cubicBezTo>
                    <a:cubicBezTo>
                      <a:pt x="88" y="36"/>
                      <a:pt x="93" y="26"/>
                      <a:pt x="106" y="26"/>
                    </a:cubicBezTo>
                    <a:cubicBezTo>
                      <a:pt x="115" y="26"/>
                      <a:pt x="119" y="33"/>
                      <a:pt x="119" y="42"/>
                    </a:cubicBezTo>
                    <a:cubicBezTo>
                      <a:pt x="119" y="97"/>
                      <a:pt x="119" y="97"/>
                      <a:pt x="119" y="97"/>
                    </a:cubicBezTo>
                    <a:cubicBezTo>
                      <a:pt x="148" y="97"/>
                      <a:pt x="148" y="97"/>
                      <a:pt x="148" y="97"/>
                    </a:cubicBezTo>
                    <a:cubicBezTo>
                      <a:pt x="148" y="41"/>
                      <a:pt x="148" y="41"/>
                      <a:pt x="148" y="41"/>
                    </a:cubicBezTo>
                    <a:cubicBezTo>
                      <a:pt x="148" y="18"/>
                      <a:pt x="140" y="0"/>
                      <a:pt x="115" y="0"/>
                    </a:cubicBezTo>
                    <a:cubicBezTo>
                      <a:pt x="101" y="0"/>
                      <a:pt x="91" y="5"/>
                      <a:pt x="85" y="17"/>
                    </a:cubicBezTo>
                    <a:cubicBezTo>
                      <a:pt x="80" y="6"/>
                      <a:pt x="69" y="0"/>
                      <a:pt x="56" y="0"/>
                    </a:cubicBezTo>
                    <a:cubicBezTo>
                      <a:pt x="41" y="0"/>
                      <a:pt x="32" y="8"/>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1" name="Freeform 114"/>
              <p:cNvSpPr>
                <a:spLocks noEditPoints="1"/>
              </p:cNvSpPr>
              <p:nvPr/>
            </p:nvSpPr>
            <p:spPr bwMode="auto">
              <a:xfrm>
                <a:off x="3222625" y="5413375"/>
                <a:ext cx="606425" cy="565150"/>
              </a:xfrm>
              <a:custGeom>
                <a:avLst/>
                <a:gdLst>
                  <a:gd name="T0" fmla="*/ 53 w 105"/>
                  <a:gd name="T1" fmla="*/ 98 h 98"/>
                  <a:gd name="T2" fmla="*/ 105 w 105"/>
                  <a:gd name="T3" fmla="*/ 49 h 98"/>
                  <a:gd name="T4" fmla="*/ 53 w 105"/>
                  <a:gd name="T5" fmla="*/ 0 h 98"/>
                  <a:gd name="T6" fmla="*/ 0 w 105"/>
                  <a:gd name="T7" fmla="*/ 49 h 98"/>
                  <a:gd name="T8" fmla="*/ 53 w 105"/>
                  <a:gd name="T9" fmla="*/ 98 h 98"/>
                  <a:gd name="T10" fmla="*/ 53 w 105"/>
                  <a:gd name="T11" fmla="*/ 25 h 98"/>
                  <a:gd name="T12" fmla="*/ 76 w 105"/>
                  <a:gd name="T13" fmla="*/ 49 h 98"/>
                  <a:gd name="T14" fmla="*/ 53 w 105"/>
                  <a:gd name="T15" fmla="*/ 73 h 98"/>
                  <a:gd name="T16" fmla="*/ 29 w 105"/>
                  <a:gd name="T17" fmla="*/ 49 h 98"/>
                  <a:gd name="T18" fmla="*/ 53 w 105"/>
                  <a:gd name="T1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8">
                    <a:moveTo>
                      <a:pt x="53" y="98"/>
                    </a:moveTo>
                    <a:cubicBezTo>
                      <a:pt x="82" y="98"/>
                      <a:pt x="105" y="79"/>
                      <a:pt x="105" y="49"/>
                    </a:cubicBezTo>
                    <a:cubicBezTo>
                      <a:pt x="105" y="19"/>
                      <a:pt x="82" y="0"/>
                      <a:pt x="53" y="0"/>
                    </a:cubicBezTo>
                    <a:cubicBezTo>
                      <a:pt x="24" y="0"/>
                      <a:pt x="0" y="19"/>
                      <a:pt x="0" y="49"/>
                    </a:cubicBezTo>
                    <a:cubicBezTo>
                      <a:pt x="0" y="79"/>
                      <a:pt x="24" y="98"/>
                      <a:pt x="53" y="98"/>
                    </a:cubicBezTo>
                    <a:close/>
                    <a:moveTo>
                      <a:pt x="53" y="25"/>
                    </a:moveTo>
                    <a:cubicBezTo>
                      <a:pt x="67" y="25"/>
                      <a:pt x="76" y="35"/>
                      <a:pt x="76" y="49"/>
                    </a:cubicBezTo>
                    <a:cubicBezTo>
                      <a:pt x="76" y="63"/>
                      <a:pt x="67" y="73"/>
                      <a:pt x="53" y="73"/>
                    </a:cubicBezTo>
                    <a:cubicBezTo>
                      <a:pt x="38" y="73"/>
                      <a:pt x="29" y="63"/>
                      <a:pt x="29" y="49"/>
                    </a:cubicBezTo>
                    <a:cubicBezTo>
                      <a:pt x="29" y="35"/>
                      <a:pt x="38" y="25"/>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2" name="Rectangle 115"/>
              <p:cNvSpPr>
                <a:spLocks noChangeArrowheads="1"/>
              </p:cNvSpPr>
              <p:nvPr/>
            </p:nvSpPr>
            <p:spPr bwMode="auto">
              <a:xfrm>
                <a:off x="3117850" y="4068763"/>
                <a:ext cx="173038"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3" name="Oval 116"/>
              <p:cNvSpPr>
                <a:spLocks noChangeArrowheads="1"/>
              </p:cNvSpPr>
              <p:nvPr/>
            </p:nvSpPr>
            <p:spPr bwMode="auto">
              <a:xfrm>
                <a:off x="8383588" y="5770563"/>
                <a:ext cx="207963"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4" name="Freeform 117"/>
              <p:cNvSpPr>
                <a:spLocks/>
              </p:cNvSpPr>
              <p:nvPr/>
            </p:nvSpPr>
            <p:spPr bwMode="auto">
              <a:xfrm>
                <a:off x="8453438" y="5494338"/>
                <a:ext cx="155575" cy="138113"/>
              </a:xfrm>
              <a:custGeom>
                <a:avLst/>
                <a:gdLst>
                  <a:gd name="T0" fmla="*/ 47 w 98"/>
                  <a:gd name="T1" fmla="*/ 58 h 87"/>
                  <a:gd name="T2" fmla="*/ 47 w 98"/>
                  <a:gd name="T3" fmla="*/ 58 h 87"/>
                  <a:gd name="T4" fmla="*/ 29 w 98"/>
                  <a:gd name="T5" fmla="*/ 0 h 87"/>
                  <a:gd name="T6" fmla="*/ 0 w 98"/>
                  <a:gd name="T7" fmla="*/ 0 h 87"/>
                  <a:gd name="T8" fmla="*/ 0 w 98"/>
                  <a:gd name="T9" fmla="*/ 87 h 87"/>
                  <a:gd name="T10" fmla="*/ 18 w 98"/>
                  <a:gd name="T11" fmla="*/ 87 h 87"/>
                  <a:gd name="T12" fmla="*/ 18 w 98"/>
                  <a:gd name="T13" fmla="*/ 21 h 87"/>
                  <a:gd name="T14" fmla="*/ 18 w 98"/>
                  <a:gd name="T15" fmla="*/ 21 h 87"/>
                  <a:gd name="T16" fmla="*/ 40 w 98"/>
                  <a:gd name="T17" fmla="*/ 87 h 87"/>
                  <a:gd name="T18" fmla="*/ 54 w 98"/>
                  <a:gd name="T19" fmla="*/ 87 h 87"/>
                  <a:gd name="T20" fmla="*/ 76 w 98"/>
                  <a:gd name="T21" fmla="*/ 21 h 87"/>
                  <a:gd name="T22" fmla="*/ 76 w 98"/>
                  <a:gd name="T23" fmla="*/ 21 h 87"/>
                  <a:gd name="T24" fmla="*/ 76 w 98"/>
                  <a:gd name="T25" fmla="*/ 87 h 87"/>
                  <a:gd name="T26" fmla="*/ 98 w 98"/>
                  <a:gd name="T27" fmla="*/ 87 h 87"/>
                  <a:gd name="T28" fmla="*/ 98 w 98"/>
                  <a:gd name="T29" fmla="*/ 0 h 87"/>
                  <a:gd name="T30" fmla="*/ 69 w 98"/>
                  <a:gd name="T31" fmla="*/ 0 h 87"/>
                  <a:gd name="T32" fmla="*/ 47 w 98"/>
                  <a:gd name="T3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87">
                    <a:moveTo>
                      <a:pt x="47" y="58"/>
                    </a:moveTo>
                    <a:lnTo>
                      <a:pt x="47" y="58"/>
                    </a:lnTo>
                    <a:lnTo>
                      <a:pt x="29" y="0"/>
                    </a:lnTo>
                    <a:lnTo>
                      <a:pt x="0" y="0"/>
                    </a:lnTo>
                    <a:lnTo>
                      <a:pt x="0" y="87"/>
                    </a:lnTo>
                    <a:lnTo>
                      <a:pt x="18" y="87"/>
                    </a:lnTo>
                    <a:lnTo>
                      <a:pt x="18" y="21"/>
                    </a:lnTo>
                    <a:lnTo>
                      <a:pt x="18" y="21"/>
                    </a:lnTo>
                    <a:lnTo>
                      <a:pt x="40" y="87"/>
                    </a:lnTo>
                    <a:lnTo>
                      <a:pt x="54" y="87"/>
                    </a:lnTo>
                    <a:lnTo>
                      <a:pt x="76" y="21"/>
                    </a:lnTo>
                    <a:lnTo>
                      <a:pt x="76" y="21"/>
                    </a:lnTo>
                    <a:lnTo>
                      <a:pt x="76" y="87"/>
                    </a:lnTo>
                    <a:lnTo>
                      <a:pt x="98" y="87"/>
                    </a:lnTo>
                    <a:lnTo>
                      <a:pt x="98" y="0"/>
                    </a:lnTo>
                    <a:lnTo>
                      <a:pt x="69" y="0"/>
                    </a:lnTo>
                    <a:lnTo>
                      <a:pt x="4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5" name="Rectangle 118"/>
              <p:cNvSpPr>
                <a:spLocks noChangeArrowheads="1"/>
              </p:cNvSpPr>
              <p:nvPr/>
            </p:nvSpPr>
            <p:spPr bwMode="auto">
              <a:xfrm>
                <a:off x="5319713" y="4068763"/>
                <a:ext cx="168275" cy="841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6" name="Freeform 119"/>
              <p:cNvSpPr>
                <a:spLocks noEditPoints="1"/>
              </p:cNvSpPr>
              <p:nvPr/>
            </p:nvSpPr>
            <p:spPr bwMode="auto">
              <a:xfrm>
                <a:off x="3863975" y="4356100"/>
                <a:ext cx="739775" cy="1611313"/>
              </a:xfrm>
              <a:custGeom>
                <a:avLst/>
                <a:gdLst>
                  <a:gd name="T0" fmla="*/ 62 w 128"/>
                  <a:gd name="T1" fmla="*/ 155 h 279"/>
                  <a:gd name="T2" fmla="*/ 72 w 128"/>
                  <a:gd name="T3" fmla="*/ 157 h 279"/>
                  <a:gd name="T4" fmla="*/ 72 w 128"/>
                  <a:gd name="T5" fmla="*/ 142 h 279"/>
                  <a:gd name="T6" fmla="*/ 73 w 128"/>
                  <a:gd name="T7" fmla="*/ 142 h 279"/>
                  <a:gd name="T8" fmla="*/ 128 w 128"/>
                  <a:gd name="T9" fmla="*/ 88 h 279"/>
                  <a:gd name="T10" fmla="*/ 128 w 128"/>
                  <a:gd name="T11" fmla="*/ 2 h 279"/>
                  <a:gd name="T12" fmla="*/ 101 w 128"/>
                  <a:gd name="T13" fmla="*/ 2 h 279"/>
                  <a:gd name="T14" fmla="*/ 101 w 128"/>
                  <a:gd name="T15" fmla="*/ 14 h 279"/>
                  <a:gd name="T16" fmla="*/ 101 w 128"/>
                  <a:gd name="T17" fmla="*/ 14 h 279"/>
                  <a:gd name="T18" fmla="*/ 68 w 128"/>
                  <a:gd name="T19" fmla="*/ 0 h 279"/>
                  <a:gd name="T20" fmla="*/ 25 w 128"/>
                  <a:gd name="T21" fmla="*/ 49 h 279"/>
                  <a:gd name="T22" fmla="*/ 72 w 128"/>
                  <a:gd name="T23" fmla="*/ 97 h 279"/>
                  <a:gd name="T24" fmla="*/ 98 w 128"/>
                  <a:gd name="T25" fmla="*/ 85 h 279"/>
                  <a:gd name="T26" fmla="*/ 99 w 128"/>
                  <a:gd name="T27" fmla="*/ 85 h 279"/>
                  <a:gd name="T28" fmla="*/ 99 w 128"/>
                  <a:gd name="T29" fmla="*/ 94 h 279"/>
                  <a:gd name="T30" fmla="*/ 73 w 128"/>
                  <a:gd name="T31" fmla="*/ 117 h 279"/>
                  <a:gd name="T32" fmla="*/ 42 w 128"/>
                  <a:gd name="T33" fmla="*/ 105 h 279"/>
                  <a:gd name="T34" fmla="*/ 26 w 128"/>
                  <a:gd name="T35" fmla="*/ 129 h 279"/>
                  <a:gd name="T36" fmla="*/ 35 w 128"/>
                  <a:gd name="T37" fmla="*/ 134 h 279"/>
                  <a:gd name="T38" fmla="*/ 19 w 128"/>
                  <a:gd name="T39" fmla="*/ 168 h 279"/>
                  <a:gd name="T40" fmla="*/ 19 w 128"/>
                  <a:gd name="T41" fmla="*/ 185 h 279"/>
                  <a:gd name="T42" fmla="*/ 0 w 128"/>
                  <a:gd name="T43" fmla="*/ 185 h 279"/>
                  <a:gd name="T44" fmla="*/ 0 w 128"/>
                  <a:gd name="T45" fmla="*/ 208 h 279"/>
                  <a:gd name="T46" fmla="*/ 19 w 128"/>
                  <a:gd name="T47" fmla="*/ 208 h 279"/>
                  <a:gd name="T48" fmla="*/ 19 w 128"/>
                  <a:gd name="T49" fmla="*/ 279 h 279"/>
                  <a:gd name="T50" fmla="*/ 48 w 128"/>
                  <a:gd name="T51" fmla="*/ 279 h 279"/>
                  <a:gd name="T52" fmla="*/ 48 w 128"/>
                  <a:gd name="T53" fmla="*/ 208 h 279"/>
                  <a:gd name="T54" fmla="*/ 70 w 128"/>
                  <a:gd name="T55" fmla="*/ 208 h 279"/>
                  <a:gd name="T56" fmla="*/ 70 w 128"/>
                  <a:gd name="T57" fmla="*/ 185 h 279"/>
                  <a:gd name="T58" fmla="*/ 48 w 128"/>
                  <a:gd name="T59" fmla="*/ 185 h 279"/>
                  <a:gd name="T60" fmla="*/ 48 w 128"/>
                  <a:gd name="T61" fmla="*/ 170 h 279"/>
                  <a:gd name="T62" fmla="*/ 62 w 128"/>
                  <a:gd name="T63" fmla="*/ 155 h 279"/>
                  <a:gd name="T64" fmla="*/ 78 w 128"/>
                  <a:gd name="T65" fmla="*/ 72 h 279"/>
                  <a:gd name="T66" fmla="*/ 54 w 128"/>
                  <a:gd name="T67" fmla="*/ 48 h 279"/>
                  <a:gd name="T68" fmla="*/ 78 w 128"/>
                  <a:gd name="T69" fmla="*/ 25 h 279"/>
                  <a:gd name="T70" fmla="*/ 101 w 128"/>
                  <a:gd name="T71" fmla="*/ 48 h 279"/>
                  <a:gd name="T72" fmla="*/ 78 w 128"/>
                  <a:gd name="T73" fmla="*/ 7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79">
                    <a:moveTo>
                      <a:pt x="62" y="155"/>
                    </a:moveTo>
                    <a:cubicBezTo>
                      <a:pt x="66" y="155"/>
                      <a:pt x="68" y="155"/>
                      <a:pt x="72" y="157"/>
                    </a:cubicBezTo>
                    <a:cubicBezTo>
                      <a:pt x="72" y="142"/>
                      <a:pt x="72" y="142"/>
                      <a:pt x="72" y="142"/>
                    </a:cubicBezTo>
                    <a:cubicBezTo>
                      <a:pt x="73" y="142"/>
                      <a:pt x="73" y="142"/>
                      <a:pt x="73" y="142"/>
                    </a:cubicBezTo>
                    <a:cubicBezTo>
                      <a:pt x="110" y="142"/>
                      <a:pt x="128" y="124"/>
                      <a:pt x="128" y="88"/>
                    </a:cubicBezTo>
                    <a:cubicBezTo>
                      <a:pt x="128" y="2"/>
                      <a:pt x="128" y="2"/>
                      <a:pt x="128" y="2"/>
                    </a:cubicBezTo>
                    <a:cubicBezTo>
                      <a:pt x="101" y="2"/>
                      <a:pt x="101" y="2"/>
                      <a:pt x="101" y="2"/>
                    </a:cubicBezTo>
                    <a:cubicBezTo>
                      <a:pt x="101" y="14"/>
                      <a:pt x="101" y="14"/>
                      <a:pt x="101" y="14"/>
                    </a:cubicBezTo>
                    <a:cubicBezTo>
                      <a:pt x="101" y="14"/>
                      <a:pt x="101" y="14"/>
                      <a:pt x="101" y="14"/>
                    </a:cubicBezTo>
                    <a:cubicBezTo>
                      <a:pt x="96" y="7"/>
                      <a:pt x="85" y="0"/>
                      <a:pt x="68" y="0"/>
                    </a:cubicBezTo>
                    <a:cubicBezTo>
                      <a:pt x="42" y="0"/>
                      <a:pt x="25" y="24"/>
                      <a:pt x="25" y="49"/>
                    </a:cubicBezTo>
                    <a:cubicBezTo>
                      <a:pt x="25" y="77"/>
                      <a:pt x="44" y="97"/>
                      <a:pt x="72" y="97"/>
                    </a:cubicBezTo>
                    <a:cubicBezTo>
                      <a:pt x="80" y="97"/>
                      <a:pt x="92" y="94"/>
                      <a:pt x="98" y="85"/>
                    </a:cubicBezTo>
                    <a:cubicBezTo>
                      <a:pt x="99" y="85"/>
                      <a:pt x="99" y="85"/>
                      <a:pt x="99" y="85"/>
                    </a:cubicBezTo>
                    <a:cubicBezTo>
                      <a:pt x="99" y="94"/>
                      <a:pt x="99" y="94"/>
                      <a:pt x="99" y="94"/>
                    </a:cubicBezTo>
                    <a:cubicBezTo>
                      <a:pt x="99" y="107"/>
                      <a:pt x="90" y="117"/>
                      <a:pt x="73" y="117"/>
                    </a:cubicBezTo>
                    <a:cubicBezTo>
                      <a:pt x="61" y="117"/>
                      <a:pt x="51" y="112"/>
                      <a:pt x="42" y="105"/>
                    </a:cubicBezTo>
                    <a:cubicBezTo>
                      <a:pt x="26" y="129"/>
                      <a:pt x="26" y="129"/>
                      <a:pt x="26" y="129"/>
                    </a:cubicBezTo>
                    <a:cubicBezTo>
                      <a:pt x="29" y="131"/>
                      <a:pt x="32" y="133"/>
                      <a:pt x="35" y="134"/>
                    </a:cubicBezTo>
                    <a:cubicBezTo>
                      <a:pt x="22" y="141"/>
                      <a:pt x="19" y="154"/>
                      <a:pt x="19" y="168"/>
                    </a:cubicBezTo>
                    <a:cubicBezTo>
                      <a:pt x="19" y="185"/>
                      <a:pt x="19" y="185"/>
                      <a:pt x="19" y="185"/>
                    </a:cubicBezTo>
                    <a:cubicBezTo>
                      <a:pt x="0" y="185"/>
                      <a:pt x="0" y="185"/>
                      <a:pt x="0" y="185"/>
                    </a:cubicBezTo>
                    <a:cubicBezTo>
                      <a:pt x="0" y="208"/>
                      <a:pt x="0" y="208"/>
                      <a:pt x="0" y="208"/>
                    </a:cubicBezTo>
                    <a:cubicBezTo>
                      <a:pt x="19" y="208"/>
                      <a:pt x="19" y="208"/>
                      <a:pt x="19" y="208"/>
                    </a:cubicBezTo>
                    <a:cubicBezTo>
                      <a:pt x="19" y="279"/>
                      <a:pt x="19" y="279"/>
                      <a:pt x="19" y="279"/>
                    </a:cubicBezTo>
                    <a:cubicBezTo>
                      <a:pt x="48" y="279"/>
                      <a:pt x="48" y="279"/>
                      <a:pt x="48" y="279"/>
                    </a:cubicBezTo>
                    <a:cubicBezTo>
                      <a:pt x="48" y="208"/>
                      <a:pt x="48" y="208"/>
                      <a:pt x="48" y="208"/>
                    </a:cubicBezTo>
                    <a:cubicBezTo>
                      <a:pt x="70" y="208"/>
                      <a:pt x="70" y="208"/>
                      <a:pt x="70" y="208"/>
                    </a:cubicBezTo>
                    <a:cubicBezTo>
                      <a:pt x="70" y="185"/>
                      <a:pt x="70" y="185"/>
                      <a:pt x="70" y="185"/>
                    </a:cubicBezTo>
                    <a:cubicBezTo>
                      <a:pt x="48" y="185"/>
                      <a:pt x="48" y="185"/>
                      <a:pt x="48" y="185"/>
                    </a:cubicBezTo>
                    <a:cubicBezTo>
                      <a:pt x="48" y="170"/>
                      <a:pt x="48" y="170"/>
                      <a:pt x="48" y="170"/>
                    </a:cubicBezTo>
                    <a:cubicBezTo>
                      <a:pt x="48" y="158"/>
                      <a:pt x="53" y="155"/>
                      <a:pt x="62" y="155"/>
                    </a:cubicBezTo>
                    <a:close/>
                    <a:moveTo>
                      <a:pt x="78" y="72"/>
                    </a:moveTo>
                    <a:cubicBezTo>
                      <a:pt x="64" y="72"/>
                      <a:pt x="54" y="61"/>
                      <a:pt x="54" y="48"/>
                    </a:cubicBezTo>
                    <a:cubicBezTo>
                      <a:pt x="54" y="36"/>
                      <a:pt x="64" y="25"/>
                      <a:pt x="78" y="25"/>
                    </a:cubicBezTo>
                    <a:cubicBezTo>
                      <a:pt x="91" y="25"/>
                      <a:pt x="101" y="36"/>
                      <a:pt x="101" y="48"/>
                    </a:cubicBezTo>
                    <a:cubicBezTo>
                      <a:pt x="101" y="61"/>
                      <a:pt x="91" y="72"/>
                      <a:pt x="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7" name="Freeform 122"/>
              <p:cNvSpPr>
                <a:spLocks noEditPoints="1"/>
              </p:cNvSpPr>
              <p:nvPr/>
            </p:nvSpPr>
            <p:spPr bwMode="auto">
              <a:xfrm>
                <a:off x="8175625" y="4356100"/>
                <a:ext cx="560388" cy="566738"/>
              </a:xfrm>
              <a:custGeom>
                <a:avLst/>
                <a:gdLst>
                  <a:gd name="T0" fmla="*/ 97 w 97"/>
                  <a:gd name="T1" fmla="*/ 49 h 98"/>
                  <a:gd name="T2" fmla="*/ 53 w 97"/>
                  <a:gd name="T3" fmla="*/ 0 h 98"/>
                  <a:gd name="T4" fmla="*/ 0 w 97"/>
                  <a:gd name="T5" fmla="*/ 49 h 98"/>
                  <a:gd name="T6" fmla="*/ 53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50 w 97"/>
                  <a:gd name="T21" fmla="*/ 20 h 98"/>
                  <a:gd name="T22" fmla="*/ 68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3" y="0"/>
                    </a:cubicBezTo>
                    <a:cubicBezTo>
                      <a:pt x="23" y="0"/>
                      <a:pt x="0" y="19"/>
                      <a:pt x="0" y="49"/>
                    </a:cubicBezTo>
                    <a:cubicBezTo>
                      <a:pt x="0" y="79"/>
                      <a:pt x="23" y="98"/>
                      <a:pt x="53" y="98"/>
                    </a:cubicBezTo>
                    <a:cubicBezTo>
                      <a:pt x="68" y="98"/>
                      <a:pt x="83" y="92"/>
                      <a:pt x="92" y="80"/>
                    </a:cubicBezTo>
                    <a:cubicBezTo>
                      <a:pt x="72" y="65"/>
                      <a:pt x="72" y="65"/>
                      <a:pt x="72" y="65"/>
                    </a:cubicBezTo>
                    <a:cubicBezTo>
                      <a:pt x="67" y="71"/>
                      <a:pt x="61" y="76"/>
                      <a:pt x="51" y="76"/>
                    </a:cubicBezTo>
                    <a:cubicBezTo>
                      <a:pt x="40" y="76"/>
                      <a:pt x="32" y="69"/>
                      <a:pt x="29" y="58"/>
                    </a:cubicBezTo>
                    <a:cubicBezTo>
                      <a:pt x="97" y="58"/>
                      <a:pt x="97" y="58"/>
                      <a:pt x="97" y="58"/>
                    </a:cubicBezTo>
                    <a:lnTo>
                      <a:pt x="97" y="49"/>
                    </a:lnTo>
                    <a:close/>
                    <a:moveTo>
                      <a:pt x="50" y="20"/>
                    </a:moveTo>
                    <a:cubicBezTo>
                      <a:pt x="60" y="20"/>
                      <a:pt x="68" y="29"/>
                      <a:pt x="68"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8" name="Freeform 124"/>
              <p:cNvSpPr>
                <a:spLocks/>
              </p:cNvSpPr>
              <p:nvPr/>
            </p:nvSpPr>
            <p:spPr bwMode="auto">
              <a:xfrm>
                <a:off x="7129463" y="3006725"/>
                <a:ext cx="560388" cy="847725"/>
              </a:xfrm>
              <a:custGeom>
                <a:avLst/>
                <a:gdLst>
                  <a:gd name="T0" fmla="*/ 0 w 353"/>
                  <a:gd name="T1" fmla="*/ 0 h 534"/>
                  <a:gd name="T2" fmla="*/ 0 w 353"/>
                  <a:gd name="T3" fmla="*/ 534 h 534"/>
                  <a:gd name="T4" fmla="*/ 106 w 353"/>
                  <a:gd name="T5" fmla="*/ 534 h 534"/>
                  <a:gd name="T6" fmla="*/ 106 w 353"/>
                  <a:gd name="T7" fmla="*/ 360 h 534"/>
                  <a:gd name="T8" fmla="*/ 106 w 353"/>
                  <a:gd name="T9" fmla="*/ 360 h 534"/>
                  <a:gd name="T10" fmla="*/ 222 w 353"/>
                  <a:gd name="T11" fmla="*/ 534 h 534"/>
                  <a:gd name="T12" fmla="*/ 353 w 353"/>
                  <a:gd name="T13" fmla="*/ 534 h 534"/>
                  <a:gd name="T14" fmla="*/ 215 w 353"/>
                  <a:gd name="T15" fmla="*/ 345 h 534"/>
                  <a:gd name="T16" fmla="*/ 350 w 353"/>
                  <a:gd name="T17" fmla="*/ 192 h 534"/>
                  <a:gd name="T18" fmla="*/ 222 w 353"/>
                  <a:gd name="T19" fmla="*/ 192 h 534"/>
                  <a:gd name="T20" fmla="*/ 106 w 353"/>
                  <a:gd name="T21" fmla="*/ 327 h 534"/>
                  <a:gd name="T22" fmla="*/ 106 w 353"/>
                  <a:gd name="T23" fmla="*/ 0 h 534"/>
                  <a:gd name="T24" fmla="*/ 0 w 353"/>
                  <a:gd name="T2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534">
                    <a:moveTo>
                      <a:pt x="0" y="0"/>
                    </a:moveTo>
                    <a:lnTo>
                      <a:pt x="0" y="534"/>
                    </a:lnTo>
                    <a:lnTo>
                      <a:pt x="106" y="534"/>
                    </a:lnTo>
                    <a:lnTo>
                      <a:pt x="106" y="360"/>
                    </a:lnTo>
                    <a:lnTo>
                      <a:pt x="106" y="360"/>
                    </a:lnTo>
                    <a:lnTo>
                      <a:pt x="222" y="534"/>
                    </a:lnTo>
                    <a:lnTo>
                      <a:pt x="353" y="534"/>
                    </a:lnTo>
                    <a:lnTo>
                      <a:pt x="215" y="345"/>
                    </a:lnTo>
                    <a:lnTo>
                      <a:pt x="350" y="192"/>
                    </a:lnTo>
                    <a:lnTo>
                      <a:pt x="222" y="192"/>
                    </a:lnTo>
                    <a:lnTo>
                      <a:pt x="106" y="327"/>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9" name="Freeform 125"/>
              <p:cNvSpPr>
                <a:spLocks/>
              </p:cNvSpPr>
              <p:nvPr/>
            </p:nvSpPr>
            <p:spPr bwMode="auto">
              <a:xfrm>
                <a:off x="8313738" y="5494338"/>
                <a:ext cx="104775" cy="138113"/>
              </a:xfrm>
              <a:custGeom>
                <a:avLst/>
                <a:gdLst>
                  <a:gd name="T0" fmla="*/ 44 w 66"/>
                  <a:gd name="T1" fmla="*/ 87 h 87"/>
                  <a:gd name="T2" fmla="*/ 44 w 66"/>
                  <a:gd name="T3" fmla="*/ 18 h 87"/>
                  <a:gd name="T4" fmla="*/ 66 w 66"/>
                  <a:gd name="T5" fmla="*/ 18 h 87"/>
                  <a:gd name="T6" fmla="*/ 66 w 66"/>
                  <a:gd name="T7" fmla="*/ 0 h 87"/>
                  <a:gd name="T8" fmla="*/ 0 w 66"/>
                  <a:gd name="T9" fmla="*/ 0 h 87"/>
                  <a:gd name="T10" fmla="*/ 0 w 66"/>
                  <a:gd name="T11" fmla="*/ 18 h 87"/>
                  <a:gd name="T12" fmla="*/ 22 w 66"/>
                  <a:gd name="T13" fmla="*/ 18 h 87"/>
                  <a:gd name="T14" fmla="*/ 22 w 66"/>
                  <a:gd name="T15" fmla="*/ 87 h 87"/>
                  <a:gd name="T16" fmla="*/ 44 w 66"/>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7">
                    <a:moveTo>
                      <a:pt x="44" y="87"/>
                    </a:moveTo>
                    <a:lnTo>
                      <a:pt x="44" y="18"/>
                    </a:lnTo>
                    <a:lnTo>
                      <a:pt x="66" y="18"/>
                    </a:lnTo>
                    <a:lnTo>
                      <a:pt x="66" y="0"/>
                    </a:lnTo>
                    <a:lnTo>
                      <a:pt x="0" y="0"/>
                    </a:lnTo>
                    <a:lnTo>
                      <a:pt x="0" y="18"/>
                    </a:lnTo>
                    <a:lnTo>
                      <a:pt x="22" y="18"/>
                    </a:lnTo>
                    <a:lnTo>
                      <a:pt x="22" y="87"/>
                    </a:lnTo>
                    <a:lnTo>
                      <a:pt x="4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0" name="Freeform 130"/>
              <p:cNvSpPr>
                <a:spLocks noEditPoints="1"/>
              </p:cNvSpPr>
              <p:nvPr/>
            </p:nvSpPr>
            <p:spPr bwMode="auto">
              <a:xfrm>
                <a:off x="7731125" y="5413375"/>
                <a:ext cx="560388" cy="565150"/>
              </a:xfrm>
              <a:custGeom>
                <a:avLst/>
                <a:gdLst>
                  <a:gd name="T0" fmla="*/ 97 w 97"/>
                  <a:gd name="T1" fmla="*/ 49 h 98"/>
                  <a:gd name="T2" fmla="*/ 52 w 97"/>
                  <a:gd name="T3" fmla="*/ 0 h 98"/>
                  <a:gd name="T4" fmla="*/ 0 w 97"/>
                  <a:gd name="T5" fmla="*/ 49 h 98"/>
                  <a:gd name="T6" fmla="*/ 52 w 97"/>
                  <a:gd name="T7" fmla="*/ 98 h 98"/>
                  <a:gd name="T8" fmla="*/ 92 w 97"/>
                  <a:gd name="T9" fmla="*/ 80 h 98"/>
                  <a:gd name="T10" fmla="*/ 72 w 97"/>
                  <a:gd name="T11" fmla="*/ 65 h 98"/>
                  <a:gd name="T12" fmla="*/ 51 w 97"/>
                  <a:gd name="T13" fmla="*/ 76 h 98"/>
                  <a:gd name="T14" fmla="*/ 29 w 97"/>
                  <a:gd name="T15" fmla="*/ 58 h 98"/>
                  <a:gd name="T16" fmla="*/ 97 w 97"/>
                  <a:gd name="T17" fmla="*/ 58 h 98"/>
                  <a:gd name="T18" fmla="*/ 97 w 97"/>
                  <a:gd name="T19" fmla="*/ 49 h 98"/>
                  <a:gd name="T20" fmla="*/ 29 w 97"/>
                  <a:gd name="T21" fmla="*/ 38 h 98"/>
                  <a:gd name="T22" fmla="*/ 50 w 97"/>
                  <a:gd name="T23" fmla="*/ 20 h 98"/>
                  <a:gd name="T24" fmla="*/ 68 w 97"/>
                  <a:gd name="T25" fmla="*/ 38 h 98"/>
                  <a:gd name="T26" fmla="*/ 29 w 97"/>
                  <a:gd name="T2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97" y="49"/>
                    </a:moveTo>
                    <a:cubicBezTo>
                      <a:pt x="97" y="19"/>
                      <a:pt x="80" y="0"/>
                      <a:pt x="52" y="0"/>
                    </a:cubicBezTo>
                    <a:cubicBezTo>
                      <a:pt x="23" y="0"/>
                      <a:pt x="0" y="19"/>
                      <a:pt x="0" y="49"/>
                    </a:cubicBezTo>
                    <a:cubicBezTo>
                      <a:pt x="0" y="79"/>
                      <a:pt x="23" y="98"/>
                      <a:pt x="52" y="98"/>
                    </a:cubicBezTo>
                    <a:cubicBezTo>
                      <a:pt x="68"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lnTo>
                      <a:pt x="97" y="49"/>
                    </a:lnTo>
                    <a:close/>
                    <a:moveTo>
                      <a:pt x="29" y="38"/>
                    </a:moveTo>
                    <a:cubicBezTo>
                      <a:pt x="30" y="29"/>
                      <a:pt x="37" y="20"/>
                      <a:pt x="50" y="20"/>
                    </a:cubicBezTo>
                    <a:cubicBezTo>
                      <a:pt x="60" y="20"/>
                      <a:pt x="68" y="29"/>
                      <a:pt x="68" y="38"/>
                    </a:cubicBezTo>
                    <a:lnTo>
                      <a:pt x="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1" name="Freeform 131"/>
              <p:cNvSpPr>
                <a:spLocks noEditPoints="1"/>
              </p:cNvSpPr>
              <p:nvPr/>
            </p:nvSpPr>
            <p:spPr bwMode="auto">
              <a:xfrm>
                <a:off x="7718425" y="3294063"/>
                <a:ext cx="561975" cy="571500"/>
              </a:xfrm>
              <a:custGeom>
                <a:avLst/>
                <a:gdLst>
                  <a:gd name="T0" fmla="*/ 97 w 97"/>
                  <a:gd name="T1" fmla="*/ 50 h 99"/>
                  <a:gd name="T2" fmla="*/ 53 w 97"/>
                  <a:gd name="T3" fmla="*/ 0 h 99"/>
                  <a:gd name="T4" fmla="*/ 0 w 97"/>
                  <a:gd name="T5" fmla="*/ 50 h 99"/>
                  <a:gd name="T6" fmla="*/ 53 w 97"/>
                  <a:gd name="T7" fmla="*/ 99 h 99"/>
                  <a:gd name="T8" fmla="*/ 92 w 97"/>
                  <a:gd name="T9" fmla="*/ 81 h 99"/>
                  <a:gd name="T10" fmla="*/ 72 w 97"/>
                  <a:gd name="T11" fmla="*/ 66 h 99"/>
                  <a:gd name="T12" fmla="*/ 51 w 97"/>
                  <a:gd name="T13" fmla="*/ 77 h 99"/>
                  <a:gd name="T14" fmla="*/ 30 w 97"/>
                  <a:gd name="T15" fmla="*/ 59 h 99"/>
                  <a:gd name="T16" fmla="*/ 97 w 97"/>
                  <a:gd name="T17" fmla="*/ 59 h 99"/>
                  <a:gd name="T18" fmla="*/ 97 w 97"/>
                  <a:gd name="T19" fmla="*/ 50 h 99"/>
                  <a:gd name="T20" fmla="*/ 30 w 97"/>
                  <a:gd name="T21" fmla="*/ 39 h 99"/>
                  <a:gd name="T22" fmla="*/ 50 w 97"/>
                  <a:gd name="T23" fmla="*/ 21 h 99"/>
                  <a:gd name="T24" fmla="*/ 68 w 97"/>
                  <a:gd name="T25" fmla="*/ 39 h 99"/>
                  <a:gd name="T26" fmla="*/ 30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3" y="0"/>
                    </a:cubicBezTo>
                    <a:cubicBezTo>
                      <a:pt x="24" y="0"/>
                      <a:pt x="0" y="20"/>
                      <a:pt x="0" y="50"/>
                    </a:cubicBezTo>
                    <a:cubicBezTo>
                      <a:pt x="0" y="80"/>
                      <a:pt x="24" y="99"/>
                      <a:pt x="53" y="99"/>
                    </a:cubicBezTo>
                    <a:cubicBezTo>
                      <a:pt x="68" y="99"/>
                      <a:pt x="83" y="93"/>
                      <a:pt x="92" y="81"/>
                    </a:cubicBezTo>
                    <a:cubicBezTo>
                      <a:pt x="72" y="66"/>
                      <a:pt x="72" y="66"/>
                      <a:pt x="72" y="66"/>
                    </a:cubicBezTo>
                    <a:cubicBezTo>
                      <a:pt x="67" y="72"/>
                      <a:pt x="61" y="77"/>
                      <a:pt x="51" y="77"/>
                    </a:cubicBezTo>
                    <a:cubicBezTo>
                      <a:pt x="40" y="77"/>
                      <a:pt x="32" y="70"/>
                      <a:pt x="30" y="59"/>
                    </a:cubicBezTo>
                    <a:cubicBezTo>
                      <a:pt x="97" y="59"/>
                      <a:pt x="97" y="59"/>
                      <a:pt x="97" y="59"/>
                    </a:cubicBezTo>
                    <a:lnTo>
                      <a:pt x="97" y="50"/>
                    </a:lnTo>
                    <a:close/>
                    <a:moveTo>
                      <a:pt x="30" y="39"/>
                    </a:moveTo>
                    <a:cubicBezTo>
                      <a:pt x="30" y="30"/>
                      <a:pt x="37" y="21"/>
                      <a:pt x="50" y="21"/>
                    </a:cubicBezTo>
                    <a:cubicBezTo>
                      <a:pt x="61" y="21"/>
                      <a:pt x="68" y="30"/>
                      <a:pt x="68"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2" name="Freeform 134"/>
              <p:cNvSpPr>
                <a:spLocks/>
              </p:cNvSpPr>
              <p:nvPr/>
            </p:nvSpPr>
            <p:spPr bwMode="auto">
              <a:xfrm>
                <a:off x="7654925" y="4356100"/>
                <a:ext cx="463550" cy="566738"/>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2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4"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2" y="0"/>
                    </a:cubicBezTo>
                    <a:cubicBezTo>
                      <a:pt x="22" y="0"/>
                      <a:pt x="2" y="9"/>
                      <a:pt x="2" y="31"/>
                    </a:cubicBezTo>
                    <a:cubicBezTo>
                      <a:pt x="2" y="67"/>
                      <a:pt x="51" y="54"/>
                      <a:pt x="51" y="69"/>
                    </a:cubicBezTo>
                    <a:cubicBezTo>
                      <a:pt x="51" y="74"/>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3" name="Freeform 136"/>
              <p:cNvSpPr>
                <a:spLocks noEditPoints="1"/>
              </p:cNvSpPr>
              <p:nvPr/>
            </p:nvSpPr>
            <p:spPr bwMode="auto">
              <a:xfrm>
                <a:off x="4603750" y="3294063"/>
                <a:ext cx="560388" cy="571500"/>
              </a:xfrm>
              <a:custGeom>
                <a:avLst/>
                <a:gdLst>
                  <a:gd name="T0" fmla="*/ 97 w 97"/>
                  <a:gd name="T1" fmla="*/ 50 h 99"/>
                  <a:gd name="T2" fmla="*/ 52 w 97"/>
                  <a:gd name="T3" fmla="*/ 0 h 99"/>
                  <a:gd name="T4" fmla="*/ 0 w 97"/>
                  <a:gd name="T5" fmla="*/ 50 h 99"/>
                  <a:gd name="T6" fmla="*/ 52 w 97"/>
                  <a:gd name="T7" fmla="*/ 99 h 99"/>
                  <a:gd name="T8" fmla="*/ 92 w 97"/>
                  <a:gd name="T9" fmla="*/ 81 h 99"/>
                  <a:gd name="T10" fmla="*/ 72 w 97"/>
                  <a:gd name="T11" fmla="*/ 66 h 99"/>
                  <a:gd name="T12" fmla="*/ 51 w 97"/>
                  <a:gd name="T13" fmla="*/ 77 h 99"/>
                  <a:gd name="T14" fmla="*/ 29 w 97"/>
                  <a:gd name="T15" fmla="*/ 59 h 99"/>
                  <a:gd name="T16" fmla="*/ 97 w 97"/>
                  <a:gd name="T17" fmla="*/ 59 h 99"/>
                  <a:gd name="T18" fmla="*/ 97 w 97"/>
                  <a:gd name="T19" fmla="*/ 50 h 99"/>
                  <a:gd name="T20" fmla="*/ 29 w 97"/>
                  <a:gd name="T21" fmla="*/ 39 h 99"/>
                  <a:gd name="T22" fmla="*/ 50 w 97"/>
                  <a:gd name="T23" fmla="*/ 21 h 99"/>
                  <a:gd name="T24" fmla="*/ 68 w 97"/>
                  <a:gd name="T25" fmla="*/ 39 h 99"/>
                  <a:gd name="T26" fmla="*/ 29 w 97"/>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9">
                    <a:moveTo>
                      <a:pt x="97" y="50"/>
                    </a:moveTo>
                    <a:cubicBezTo>
                      <a:pt x="97" y="20"/>
                      <a:pt x="80" y="0"/>
                      <a:pt x="52" y="0"/>
                    </a:cubicBezTo>
                    <a:cubicBezTo>
                      <a:pt x="23" y="0"/>
                      <a:pt x="0" y="20"/>
                      <a:pt x="0" y="50"/>
                    </a:cubicBezTo>
                    <a:cubicBezTo>
                      <a:pt x="0" y="80"/>
                      <a:pt x="23" y="99"/>
                      <a:pt x="52" y="99"/>
                    </a:cubicBezTo>
                    <a:cubicBezTo>
                      <a:pt x="68" y="99"/>
                      <a:pt x="83" y="93"/>
                      <a:pt x="92" y="81"/>
                    </a:cubicBezTo>
                    <a:cubicBezTo>
                      <a:pt x="72" y="66"/>
                      <a:pt x="72" y="66"/>
                      <a:pt x="72" y="66"/>
                    </a:cubicBezTo>
                    <a:cubicBezTo>
                      <a:pt x="67" y="72"/>
                      <a:pt x="61" y="77"/>
                      <a:pt x="51" y="77"/>
                    </a:cubicBezTo>
                    <a:cubicBezTo>
                      <a:pt x="40" y="77"/>
                      <a:pt x="32" y="70"/>
                      <a:pt x="29" y="59"/>
                    </a:cubicBezTo>
                    <a:cubicBezTo>
                      <a:pt x="97" y="59"/>
                      <a:pt x="97" y="59"/>
                      <a:pt x="97" y="59"/>
                    </a:cubicBezTo>
                    <a:lnTo>
                      <a:pt x="97" y="50"/>
                    </a:lnTo>
                    <a:close/>
                    <a:moveTo>
                      <a:pt x="29" y="39"/>
                    </a:moveTo>
                    <a:cubicBezTo>
                      <a:pt x="30" y="30"/>
                      <a:pt x="37" y="21"/>
                      <a:pt x="50" y="21"/>
                    </a:cubicBezTo>
                    <a:cubicBezTo>
                      <a:pt x="60" y="21"/>
                      <a:pt x="68"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4" name="Freeform 144"/>
              <p:cNvSpPr>
                <a:spLocks/>
              </p:cNvSpPr>
              <p:nvPr/>
            </p:nvSpPr>
            <p:spPr bwMode="auto">
              <a:xfrm>
                <a:off x="6586538" y="5413375"/>
                <a:ext cx="525463" cy="554038"/>
              </a:xfrm>
              <a:custGeom>
                <a:avLst/>
                <a:gdLst>
                  <a:gd name="T0" fmla="*/ 29 w 91"/>
                  <a:gd name="T1" fmla="*/ 49 h 96"/>
                  <a:gd name="T2" fmla="*/ 47 w 91"/>
                  <a:gd name="T3" fmla="*/ 25 h 96"/>
                  <a:gd name="T4" fmla="*/ 62 w 91"/>
                  <a:gd name="T5" fmla="*/ 50 h 96"/>
                  <a:gd name="T6" fmla="*/ 62 w 91"/>
                  <a:gd name="T7" fmla="*/ 96 h 96"/>
                  <a:gd name="T8" fmla="*/ 91 w 91"/>
                  <a:gd name="T9" fmla="*/ 96 h 96"/>
                  <a:gd name="T10" fmla="*/ 91 w 91"/>
                  <a:gd name="T11" fmla="*/ 44 h 96"/>
                  <a:gd name="T12" fmla="*/ 56 w 91"/>
                  <a:gd name="T13" fmla="*/ 0 h 96"/>
                  <a:gd name="T14" fmla="*/ 29 w 91"/>
                  <a:gd name="T15" fmla="*/ 15 h 96"/>
                  <a:gd name="T16" fmla="*/ 28 w 91"/>
                  <a:gd name="T17" fmla="*/ 15 h 96"/>
                  <a:gd name="T18" fmla="*/ 28 w 91"/>
                  <a:gd name="T19" fmla="*/ 2 h 96"/>
                  <a:gd name="T20" fmla="*/ 0 w 91"/>
                  <a:gd name="T21" fmla="*/ 2 h 96"/>
                  <a:gd name="T22" fmla="*/ 0 w 91"/>
                  <a:gd name="T23" fmla="*/ 96 h 96"/>
                  <a:gd name="T24" fmla="*/ 29 w 91"/>
                  <a:gd name="T25" fmla="*/ 96 h 96"/>
                  <a:gd name="T26" fmla="*/ 29 w 91"/>
                  <a:gd name="T27"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6">
                    <a:moveTo>
                      <a:pt x="29" y="49"/>
                    </a:moveTo>
                    <a:cubicBezTo>
                      <a:pt x="29" y="37"/>
                      <a:pt x="32" y="25"/>
                      <a:pt x="47" y="25"/>
                    </a:cubicBezTo>
                    <a:cubicBezTo>
                      <a:pt x="62" y="25"/>
                      <a:pt x="62" y="39"/>
                      <a:pt x="62" y="50"/>
                    </a:cubicBezTo>
                    <a:cubicBezTo>
                      <a:pt x="62" y="96"/>
                      <a:pt x="62" y="96"/>
                      <a:pt x="62" y="96"/>
                    </a:cubicBezTo>
                    <a:cubicBezTo>
                      <a:pt x="91" y="96"/>
                      <a:pt x="91" y="96"/>
                      <a:pt x="91" y="96"/>
                    </a:cubicBezTo>
                    <a:cubicBezTo>
                      <a:pt x="91" y="44"/>
                      <a:pt x="91" y="44"/>
                      <a:pt x="91" y="44"/>
                    </a:cubicBezTo>
                    <a:cubicBezTo>
                      <a:pt x="91" y="19"/>
                      <a:pt x="86" y="0"/>
                      <a:pt x="56" y="0"/>
                    </a:cubicBezTo>
                    <a:cubicBezTo>
                      <a:pt x="42" y="0"/>
                      <a:pt x="32" y="7"/>
                      <a:pt x="29" y="15"/>
                    </a:cubicBezTo>
                    <a:cubicBezTo>
                      <a:pt x="28" y="15"/>
                      <a:pt x="28" y="15"/>
                      <a:pt x="28" y="15"/>
                    </a:cubicBezTo>
                    <a:cubicBezTo>
                      <a:pt x="28" y="2"/>
                      <a:pt x="28" y="2"/>
                      <a:pt x="28" y="2"/>
                    </a:cubicBezTo>
                    <a:cubicBezTo>
                      <a:pt x="0" y="2"/>
                      <a:pt x="0" y="2"/>
                      <a:pt x="0" y="2"/>
                    </a:cubicBezTo>
                    <a:cubicBezTo>
                      <a:pt x="0" y="96"/>
                      <a:pt x="0" y="96"/>
                      <a:pt x="0" y="96"/>
                    </a:cubicBezTo>
                    <a:cubicBezTo>
                      <a:pt x="29" y="96"/>
                      <a:pt x="29" y="96"/>
                      <a:pt x="29" y="96"/>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5" name="Oval 145"/>
              <p:cNvSpPr>
                <a:spLocks noChangeArrowheads="1"/>
              </p:cNvSpPr>
              <p:nvPr/>
            </p:nvSpPr>
            <p:spPr bwMode="auto">
              <a:xfrm>
                <a:off x="5667375" y="5153025"/>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6" name="Rectangle 146"/>
              <p:cNvSpPr>
                <a:spLocks noChangeArrowheads="1"/>
              </p:cNvSpPr>
              <p:nvPr/>
            </p:nvSpPr>
            <p:spPr bwMode="auto">
              <a:xfrm>
                <a:off x="5678488" y="5424488"/>
                <a:ext cx="168275" cy="542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7" name="Freeform 147"/>
              <p:cNvSpPr>
                <a:spLocks/>
              </p:cNvSpPr>
              <p:nvPr/>
            </p:nvSpPr>
            <p:spPr bwMode="auto">
              <a:xfrm>
                <a:off x="5881688" y="4356100"/>
                <a:ext cx="468313" cy="566738"/>
              </a:xfrm>
              <a:custGeom>
                <a:avLst/>
                <a:gdLst>
                  <a:gd name="T0" fmla="*/ 39 w 81"/>
                  <a:gd name="T1" fmla="*/ 76 h 98"/>
                  <a:gd name="T2" fmla="*/ 18 w 81"/>
                  <a:gd name="T3" fmla="*/ 66 h 98"/>
                  <a:gd name="T4" fmla="*/ 0 w 81"/>
                  <a:gd name="T5" fmla="*/ 86 h 98"/>
                  <a:gd name="T6" fmla="*/ 37 w 81"/>
                  <a:gd name="T7" fmla="*/ 98 h 98"/>
                  <a:gd name="T8" fmla="*/ 81 w 81"/>
                  <a:gd name="T9" fmla="*/ 67 h 98"/>
                  <a:gd name="T10" fmla="*/ 32 w 81"/>
                  <a:gd name="T11" fmla="*/ 29 h 98"/>
                  <a:gd name="T12" fmla="*/ 42 w 81"/>
                  <a:gd name="T13" fmla="*/ 22 h 98"/>
                  <a:gd name="T14" fmla="*/ 59 w 81"/>
                  <a:gd name="T15" fmla="*/ 30 h 98"/>
                  <a:gd name="T16" fmla="*/ 77 w 81"/>
                  <a:gd name="T17" fmla="*/ 12 h 98"/>
                  <a:gd name="T18" fmla="*/ 42 w 81"/>
                  <a:gd name="T19" fmla="*/ 0 h 98"/>
                  <a:gd name="T20" fmla="*/ 3 w 81"/>
                  <a:gd name="T21" fmla="*/ 31 h 98"/>
                  <a:gd name="T22" fmla="*/ 52 w 81"/>
                  <a:gd name="T23" fmla="*/ 69 h 98"/>
                  <a:gd name="T24" fmla="*/ 39 w 81"/>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8">
                    <a:moveTo>
                      <a:pt x="39" y="76"/>
                    </a:moveTo>
                    <a:cubicBezTo>
                      <a:pt x="30" y="76"/>
                      <a:pt x="23" y="73"/>
                      <a:pt x="18" y="66"/>
                    </a:cubicBezTo>
                    <a:cubicBezTo>
                      <a:pt x="0" y="86"/>
                      <a:pt x="0" y="86"/>
                      <a:pt x="0" y="86"/>
                    </a:cubicBezTo>
                    <a:cubicBezTo>
                      <a:pt x="10" y="95"/>
                      <a:pt x="24" y="98"/>
                      <a:pt x="37" y="98"/>
                    </a:cubicBezTo>
                    <a:cubicBezTo>
                      <a:pt x="58" y="98"/>
                      <a:pt x="81" y="91"/>
                      <a:pt x="81" y="67"/>
                    </a:cubicBezTo>
                    <a:cubicBezTo>
                      <a:pt x="81" y="31"/>
                      <a:pt x="32" y="43"/>
                      <a:pt x="32" y="29"/>
                    </a:cubicBezTo>
                    <a:cubicBezTo>
                      <a:pt x="32" y="24"/>
                      <a:pt x="38" y="22"/>
                      <a:pt x="42" y="22"/>
                    </a:cubicBezTo>
                    <a:cubicBezTo>
                      <a:pt x="49" y="22"/>
                      <a:pt x="55" y="24"/>
                      <a:pt x="59" y="30"/>
                    </a:cubicBezTo>
                    <a:cubicBezTo>
                      <a:pt x="77" y="12"/>
                      <a:pt x="77" y="12"/>
                      <a:pt x="77" y="12"/>
                    </a:cubicBezTo>
                    <a:cubicBezTo>
                      <a:pt x="68" y="3"/>
                      <a:pt x="55" y="0"/>
                      <a:pt x="42" y="0"/>
                    </a:cubicBezTo>
                    <a:cubicBezTo>
                      <a:pt x="22" y="0"/>
                      <a:pt x="3" y="9"/>
                      <a:pt x="3" y="31"/>
                    </a:cubicBezTo>
                    <a:cubicBezTo>
                      <a:pt x="3" y="67"/>
                      <a:pt x="52" y="54"/>
                      <a:pt x="52" y="69"/>
                    </a:cubicBezTo>
                    <a:cubicBezTo>
                      <a:pt x="52" y="74"/>
                      <a:pt x="45" y="76"/>
                      <a:pt x="3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8" name="Freeform 148"/>
              <p:cNvSpPr>
                <a:spLocks/>
              </p:cNvSpPr>
              <p:nvPr/>
            </p:nvSpPr>
            <p:spPr bwMode="auto">
              <a:xfrm>
                <a:off x="5129213" y="5413375"/>
                <a:ext cx="496888" cy="565150"/>
              </a:xfrm>
              <a:custGeom>
                <a:avLst/>
                <a:gdLst>
                  <a:gd name="T0" fmla="*/ 52 w 86"/>
                  <a:gd name="T1" fmla="*/ 25 h 98"/>
                  <a:gd name="T2" fmla="*/ 67 w 86"/>
                  <a:gd name="T3" fmla="*/ 32 h 98"/>
                  <a:gd name="T4" fmla="*/ 86 w 86"/>
                  <a:gd name="T5" fmla="*/ 12 h 98"/>
                  <a:gd name="T6" fmla="*/ 52 w 86"/>
                  <a:gd name="T7" fmla="*/ 0 h 98"/>
                  <a:gd name="T8" fmla="*/ 0 w 86"/>
                  <a:gd name="T9" fmla="*/ 49 h 98"/>
                  <a:gd name="T10" fmla="*/ 52 w 86"/>
                  <a:gd name="T11" fmla="*/ 98 h 98"/>
                  <a:gd name="T12" fmla="*/ 86 w 86"/>
                  <a:gd name="T13" fmla="*/ 86 h 98"/>
                  <a:gd name="T14" fmla="*/ 67 w 86"/>
                  <a:gd name="T15" fmla="*/ 66 h 98"/>
                  <a:gd name="T16" fmla="*/ 52 w 86"/>
                  <a:gd name="T17" fmla="*/ 73 h 98"/>
                  <a:gd name="T18" fmla="*/ 29 w 86"/>
                  <a:gd name="T19" fmla="*/ 49 h 98"/>
                  <a:gd name="T20" fmla="*/ 52 w 86"/>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8">
                    <a:moveTo>
                      <a:pt x="52" y="25"/>
                    </a:moveTo>
                    <a:cubicBezTo>
                      <a:pt x="58" y="25"/>
                      <a:pt x="64" y="28"/>
                      <a:pt x="67" y="32"/>
                    </a:cubicBezTo>
                    <a:cubicBezTo>
                      <a:pt x="86" y="12"/>
                      <a:pt x="86" y="12"/>
                      <a:pt x="86" y="12"/>
                    </a:cubicBezTo>
                    <a:cubicBezTo>
                      <a:pt x="77" y="3"/>
                      <a:pt x="63" y="0"/>
                      <a:pt x="52" y="0"/>
                    </a:cubicBezTo>
                    <a:cubicBezTo>
                      <a:pt x="23" y="0"/>
                      <a:pt x="0" y="19"/>
                      <a:pt x="0" y="49"/>
                    </a:cubicBezTo>
                    <a:cubicBezTo>
                      <a:pt x="0" y="79"/>
                      <a:pt x="23" y="98"/>
                      <a:pt x="52" y="98"/>
                    </a:cubicBezTo>
                    <a:cubicBezTo>
                      <a:pt x="63" y="98"/>
                      <a:pt x="77" y="95"/>
                      <a:pt x="86" y="86"/>
                    </a:cubicBezTo>
                    <a:cubicBezTo>
                      <a:pt x="67" y="66"/>
                      <a:pt x="67" y="66"/>
                      <a:pt x="67" y="66"/>
                    </a:cubicBezTo>
                    <a:cubicBezTo>
                      <a:pt x="63" y="69"/>
                      <a:pt x="59" y="73"/>
                      <a:pt x="52" y="73"/>
                    </a:cubicBezTo>
                    <a:cubicBezTo>
                      <a:pt x="38" y="73"/>
                      <a:pt x="29" y="63"/>
                      <a:pt x="29" y="49"/>
                    </a:cubicBezTo>
                    <a:cubicBezTo>
                      <a:pt x="29" y="35"/>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9" name="Freeform 152"/>
              <p:cNvSpPr>
                <a:spLocks/>
              </p:cNvSpPr>
              <p:nvPr/>
            </p:nvSpPr>
            <p:spPr bwMode="auto">
              <a:xfrm>
                <a:off x="3511550" y="3063875"/>
                <a:ext cx="1127125" cy="790575"/>
              </a:xfrm>
              <a:custGeom>
                <a:avLst/>
                <a:gdLst>
                  <a:gd name="T0" fmla="*/ 513 w 710"/>
                  <a:gd name="T1" fmla="*/ 327 h 498"/>
                  <a:gd name="T2" fmla="*/ 513 w 710"/>
                  <a:gd name="T3" fmla="*/ 327 h 498"/>
                  <a:gd name="T4" fmla="*/ 408 w 710"/>
                  <a:gd name="T5" fmla="*/ 0 h 498"/>
                  <a:gd name="T6" fmla="*/ 306 w 710"/>
                  <a:gd name="T7" fmla="*/ 0 h 498"/>
                  <a:gd name="T8" fmla="*/ 200 w 710"/>
                  <a:gd name="T9" fmla="*/ 320 h 498"/>
                  <a:gd name="T10" fmla="*/ 200 w 710"/>
                  <a:gd name="T11" fmla="*/ 320 h 498"/>
                  <a:gd name="T12" fmla="*/ 120 w 710"/>
                  <a:gd name="T13" fmla="*/ 0 h 498"/>
                  <a:gd name="T14" fmla="*/ 0 w 710"/>
                  <a:gd name="T15" fmla="*/ 0 h 498"/>
                  <a:gd name="T16" fmla="*/ 149 w 710"/>
                  <a:gd name="T17" fmla="*/ 498 h 498"/>
                  <a:gd name="T18" fmla="*/ 244 w 710"/>
                  <a:gd name="T19" fmla="*/ 498 h 498"/>
                  <a:gd name="T20" fmla="*/ 353 w 710"/>
                  <a:gd name="T21" fmla="*/ 153 h 498"/>
                  <a:gd name="T22" fmla="*/ 353 w 710"/>
                  <a:gd name="T23" fmla="*/ 153 h 498"/>
                  <a:gd name="T24" fmla="*/ 466 w 710"/>
                  <a:gd name="T25" fmla="*/ 498 h 498"/>
                  <a:gd name="T26" fmla="*/ 564 w 710"/>
                  <a:gd name="T27" fmla="*/ 498 h 498"/>
                  <a:gd name="T28" fmla="*/ 710 w 710"/>
                  <a:gd name="T29" fmla="*/ 0 h 498"/>
                  <a:gd name="T30" fmla="*/ 597 w 710"/>
                  <a:gd name="T31" fmla="*/ 0 h 498"/>
                  <a:gd name="T32" fmla="*/ 513 w 710"/>
                  <a:gd name="T33" fmla="*/ 3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0" h="498">
                    <a:moveTo>
                      <a:pt x="513" y="327"/>
                    </a:moveTo>
                    <a:lnTo>
                      <a:pt x="513" y="327"/>
                    </a:lnTo>
                    <a:lnTo>
                      <a:pt x="408" y="0"/>
                    </a:lnTo>
                    <a:lnTo>
                      <a:pt x="306" y="0"/>
                    </a:lnTo>
                    <a:lnTo>
                      <a:pt x="200" y="320"/>
                    </a:lnTo>
                    <a:lnTo>
                      <a:pt x="200" y="320"/>
                    </a:lnTo>
                    <a:lnTo>
                      <a:pt x="120" y="0"/>
                    </a:lnTo>
                    <a:lnTo>
                      <a:pt x="0" y="0"/>
                    </a:lnTo>
                    <a:lnTo>
                      <a:pt x="149" y="498"/>
                    </a:lnTo>
                    <a:lnTo>
                      <a:pt x="244" y="498"/>
                    </a:lnTo>
                    <a:lnTo>
                      <a:pt x="353" y="153"/>
                    </a:lnTo>
                    <a:lnTo>
                      <a:pt x="353" y="153"/>
                    </a:lnTo>
                    <a:lnTo>
                      <a:pt x="466" y="498"/>
                    </a:lnTo>
                    <a:lnTo>
                      <a:pt x="564" y="498"/>
                    </a:lnTo>
                    <a:lnTo>
                      <a:pt x="710" y="0"/>
                    </a:lnTo>
                    <a:lnTo>
                      <a:pt x="597" y="0"/>
                    </a:lnTo>
                    <a:lnTo>
                      <a:pt x="513"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0" name="Freeform 154"/>
              <p:cNvSpPr>
                <a:spLocks/>
              </p:cNvSpPr>
              <p:nvPr/>
            </p:nvSpPr>
            <p:spPr bwMode="auto">
              <a:xfrm>
                <a:off x="4610100" y="5413375"/>
                <a:ext cx="461963" cy="565150"/>
              </a:xfrm>
              <a:custGeom>
                <a:avLst/>
                <a:gdLst>
                  <a:gd name="T0" fmla="*/ 38 w 80"/>
                  <a:gd name="T1" fmla="*/ 76 h 98"/>
                  <a:gd name="T2" fmla="*/ 17 w 80"/>
                  <a:gd name="T3" fmla="*/ 66 h 98"/>
                  <a:gd name="T4" fmla="*/ 0 w 80"/>
                  <a:gd name="T5" fmla="*/ 86 h 98"/>
                  <a:gd name="T6" fmla="*/ 37 w 80"/>
                  <a:gd name="T7" fmla="*/ 98 h 98"/>
                  <a:gd name="T8" fmla="*/ 80 w 80"/>
                  <a:gd name="T9" fmla="*/ 67 h 98"/>
                  <a:gd name="T10" fmla="*/ 31 w 80"/>
                  <a:gd name="T11" fmla="*/ 29 h 98"/>
                  <a:gd name="T12" fmla="*/ 42 w 80"/>
                  <a:gd name="T13" fmla="*/ 22 h 98"/>
                  <a:gd name="T14" fmla="*/ 59 w 80"/>
                  <a:gd name="T15" fmla="*/ 30 h 98"/>
                  <a:gd name="T16" fmla="*/ 76 w 80"/>
                  <a:gd name="T17" fmla="*/ 12 h 98"/>
                  <a:gd name="T18" fmla="*/ 41 w 80"/>
                  <a:gd name="T19" fmla="*/ 0 h 98"/>
                  <a:gd name="T20" fmla="*/ 2 w 80"/>
                  <a:gd name="T21" fmla="*/ 31 h 98"/>
                  <a:gd name="T22" fmla="*/ 51 w 80"/>
                  <a:gd name="T23" fmla="*/ 69 h 98"/>
                  <a:gd name="T24" fmla="*/ 38 w 80"/>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8">
                    <a:moveTo>
                      <a:pt x="38" y="76"/>
                    </a:moveTo>
                    <a:cubicBezTo>
                      <a:pt x="29" y="76"/>
                      <a:pt x="23" y="73"/>
                      <a:pt x="17" y="66"/>
                    </a:cubicBezTo>
                    <a:cubicBezTo>
                      <a:pt x="0" y="86"/>
                      <a:pt x="0" y="86"/>
                      <a:pt x="0" y="86"/>
                    </a:cubicBezTo>
                    <a:cubicBezTo>
                      <a:pt x="9" y="95"/>
                      <a:pt x="23" y="98"/>
                      <a:pt x="37" y="98"/>
                    </a:cubicBezTo>
                    <a:cubicBezTo>
                      <a:pt x="57" y="98"/>
                      <a:pt x="80" y="91"/>
                      <a:pt x="80" y="67"/>
                    </a:cubicBezTo>
                    <a:cubicBezTo>
                      <a:pt x="80" y="31"/>
                      <a:pt x="31" y="43"/>
                      <a:pt x="31" y="29"/>
                    </a:cubicBezTo>
                    <a:cubicBezTo>
                      <a:pt x="31" y="24"/>
                      <a:pt x="37" y="22"/>
                      <a:pt x="42" y="22"/>
                    </a:cubicBezTo>
                    <a:cubicBezTo>
                      <a:pt x="49" y="22"/>
                      <a:pt x="54" y="24"/>
                      <a:pt x="59" y="30"/>
                    </a:cubicBezTo>
                    <a:cubicBezTo>
                      <a:pt x="76" y="12"/>
                      <a:pt x="76" y="12"/>
                      <a:pt x="76" y="12"/>
                    </a:cubicBezTo>
                    <a:cubicBezTo>
                      <a:pt x="68" y="3"/>
                      <a:pt x="54" y="0"/>
                      <a:pt x="41" y="0"/>
                    </a:cubicBezTo>
                    <a:cubicBezTo>
                      <a:pt x="22" y="0"/>
                      <a:pt x="2" y="9"/>
                      <a:pt x="2" y="31"/>
                    </a:cubicBezTo>
                    <a:cubicBezTo>
                      <a:pt x="2" y="67"/>
                      <a:pt x="51" y="54"/>
                      <a:pt x="51" y="69"/>
                    </a:cubicBezTo>
                    <a:cubicBezTo>
                      <a:pt x="51" y="75"/>
                      <a:pt x="44"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1" name="Freeform 155"/>
              <p:cNvSpPr>
                <a:spLocks noEditPoints="1"/>
              </p:cNvSpPr>
              <p:nvPr/>
            </p:nvSpPr>
            <p:spPr bwMode="auto">
              <a:xfrm>
                <a:off x="4695825" y="4356100"/>
                <a:ext cx="527050" cy="566738"/>
              </a:xfrm>
              <a:custGeom>
                <a:avLst/>
                <a:gdLst>
                  <a:gd name="T0" fmla="*/ 48 w 91"/>
                  <a:gd name="T1" fmla="*/ 0 h 98"/>
                  <a:gd name="T2" fmla="*/ 6 w 91"/>
                  <a:gd name="T3" fmla="*/ 15 h 98"/>
                  <a:gd name="T4" fmla="*/ 22 w 91"/>
                  <a:gd name="T5" fmla="*/ 31 h 98"/>
                  <a:gd name="T6" fmla="*/ 45 w 91"/>
                  <a:gd name="T7" fmla="*/ 19 h 98"/>
                  <a:gd name="T8" fmla="*/ 64 w 91"/>
                  <a:gd name="T9" fmla="*/ 36 h 98"/>
                  <a:gd name="T10" fmla="*/ 0 w 91"/>
                  <a:gd name="T11" fmla="*/ 69 h 98"/>
                  <a:gd name="T12" fmla="*/ 34 w 91"/>
                  <a:gd name="T13" fmla="*/ 98 h 98"/>
                  <a:gd name="T14" fmla="*/ 64 w 91"/>
                  <a:gd name="T15" fmla="*/ 84 h 98"/>
                  <a:gd name="T16" fmla="*/ 64 w 91"/>
                  <a:gd name="T17" fmla="*/ 84 h 98"/>
                  <a:gd name="T18" fmla="*/ 64 w 91"/>
                  <a:gd name="T19" fmla="*/ 96 h 98"/>
                  <a:gd name="T20" fmla="*/ 91 w 91"/>
                  <a:gd name="T21" fmla="*/ 96 h 98"/>
                  <a:gd name="T22" fmla="*/ 91 w 91"/>
                  <a:gd name="T23" fmla="*/ 48 h 98"/>
                  <a:gd name="T24" fmla="*/ 48 w 91"/>
                  <a:gd name="T25" fmla="*/ 0 h 98"/>
                  <a:gd name="T26" fmla="*/ 64 w 91"/>
                  <a:gd name="T27" fmla="*/ 61 h 98"/>
                  <a:gd name="T28" fmla="*/ 42 w 91"/>
                  <a:gd name="T29" fmla="*/ 79 h 98"/>
                  <a:gd name="T30" fmla="*/ 28 w 91"/>
                  <a:gd name="T31" fmla="*/ 68 h 98"/>
                  <a:gd name="T32" fmla="*/ 57 w 91"/>
                  <a:gd name="T33" fmla="*/ 55 h 98"/>
                  <a:gd name="T34" fmla="*/ 64 w 91"/>
                  <a:gd name="T35" fmla="*/ 55 h 98"/>
                  <a:gd name="T36" fmla="*/ 64 w 91"/>
                  <a:gd name="T37"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8">
                    <a:moveTo>
                      <a:pt x="48" y="0"/>
                    </a:moveTo>
                    <a:cubicBezTo>
                      <a:pt x="32" y="0"/>
                      <a:pt x="17" y="5"/>
                      <a:pt x="6" y="15"/>
                    </a:cubicBezTo>
                    <a:cubicBezTo>
                      <a:pt x="22" y="31"/>
                      <a:pt x="22" y="31"/>
                      <a:pt x="22" y="31"/>
                    </a:cubicBezTo>
                    <a:cubicBezTo>
                      <a:pt x="28" y="24"/>
                      <a:pt x="36" y="19"/>
                      <a:pt x="45" y="19"/>
                    </a:cubicBezTo>
                    <a:cubicBezTo>
                      <a:pt x="56" y="19"/>
                      <a:pt x="64" y="26"/>
                      <a:pt x="64" y="36"/>
                    </a:cubicBezTo>
                    <a:cubicBezTo>
                      <a:pt x="40" y="36"/>
                      <a:pt x="0" y="37"/>
                      <a:pt x="0" y="69"/>
                    </a:cubicBezTo>
                    <a:cubicBezTo>
                      <a:pt x="0" y="88"/>
                      <a:pt x="16" y="98"/>
                      <a:pt x="34" y="98"/>
                    </a:cubicBezTo>
                    <a:cubicBezTo>
                      <a:pt x="46" y="98"/>
                      <a:pt x="57" y="94"/>
                      <a:pt x="64" y="84"/>
                    </a:cubicBezTo>
                    <a:cubicBezTo>
                      <a:pt x="64" y="84"/>
                      <a:pt x="64" y="84"/>
                      <a:pt x="64" y="84"/>
                    </a:cubicBezTo>
                    <a:cubicBezTo>
                      <a:pt x="64" y="96"/>
                      <a:pt x="64" y="96"/>
                      <a:pt x="64" y="96"/>
                    </a:cubicBezTo>
                    <a:cubicBezTo>
                      <a:pt x="91" y="96"/>
                      <a:pt x="91" y="96"/>
                      <a:pt x="91" y="96"/>
                    </a:cubicBezTo>
                    <a:cubicBezTo>
                      <a:pt x="91" y="48"/>
                      <a:pt x="91" y="48"/>
                      <a:pt x="91" y="48"/>
                    </a:cubicBezTo>
                    <a:cubicBezTo>
                      <a:pt x="91" y="17"/>
                      <a:pt x="82" y="0"/>
                      <a:pt x="48" y="0"/>
                    </a:cubicBezTo>
                    <a:close/>
                    <a:moveTo>
                      <a:pt x="64" y="61"/>
                    </a:moveTo>
                    <a:cubicBezTo>
                      <a:pt x="64" y="73"/>
                      <a:pt x="53" y="79"/>
                      <a:pt x="42" y="79"/>
                    </a:cubicBezTo>
                    <a:cubicBezTo>
                      <a:pt x="36" y="79"/>
                      <a:pt x="28" y="75"/>
                      <a:pt x="28" y="68"/>
                    </a:cubicBezTo>
                    <a:cubicBezTo>
                      <a:pt x="28" y="55"/>
                      <a:pt x="48" y="55"/>
                      <a:pt x="57" y="55"/>
                    </a:cubicBezTo>
                    <a:cubicBezTo>
                      <a:pt x="64" y="55"/>
                      <a:pt x="64" y="55"/>
                      <a:pt x="64" y="55"/>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2" name="Freeform 157"/>
              <p:cNvSpPr>
                <a:spLocks noEditPoints="1"/>
              </p:cNvSpPr>
              <p:nvPr/>
            </p:nvSpPr>
            <p:spPr bwMode="auto">
              <a:xfrm>
                <a:off x="3384550" y="4356100"/>
                <a:ext cx="554038" cy="566738"/>
              </a:xfrm>
              <a:custGeom>
                <a:avLst/>
                <a:gdLst>
                  <a:gd name="T0" fmla="*/ 92 w 96"/>
                  <a:gd name="T1" fmla="*/ 80 h 98"/>
                  <a:gd name="T2" fmla="*/ 71 w 96"/>
                  <a:gd name="T3" fmla="*/ 65 h 98"/>
                  <a:gd name="T4" fmla="*/ 51 w 96"/>
                  <a:gd name="T5" fmla="*/ 76 h 98"/>
                  <a:gd name="T6" fmla="*/ 29 w 96"/>
                  <a:gd name="T7" fmla="*/ 58 h 98"/>
                  <a:gd name="T8" fmla="*/ 96 w 96"/>
                  <a:gd name="T9" fmla="*/ 58 h 98"/>
                  <a:gd name="T10" fmla="*/ 96 w 96"/>
                  <a:gd name="T11" fmla="*/ 49 h 98"/>
                  <a:gd name="T12" fmla="*/ 52 w 96"/>
                  <a:gd name="T13" fmla="*/ 0 h 98"/>
                  <a:gd name="T14" fmla="*/ 0 w 96"/>
                  <a:gd name="T15" fmla="*/ 49 h 98"/>
                  <a:gd name="T16" fmla="*/ 52 w 96"/>
                  <a:gd name="T17" fmla="*/ 98 h 98"/>
                  <a:gd name="T18" fmla="*/ 92 w 96"/>
                  <a:gd name="T19" fmla="*/ 80 h 98"/>
                  <a:gd name="T20" fmla="*/ 49 w 96"/>
                  <a:gd name="T21" fmla="*/ 20 h 98"/>
                  <a:gd name="T22" fmla="*/ 67 w 96"/>
                  <a:gd name="T23" fmla="*/ 38 h 98"/>
                  <a:gd name="T24" fmla="*/ 29 w 96"/>
                  <a:gd name="T25" fmla="*/ 38 h 98"/>
                  <a:gd name="T26" fmla="*/ 49 w 96"/>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98">
                    <a:moveTo>
                      <a:pt x="92" y="80"/>
                    </a:moveTo>
                    <a:cubicBezTo>
                      <a:pt x="71" y="65"/>
                      <a:pt x="71" y="65"/>
                      <a:pt x="71" y="65"/>
                    </a:cubicBezTo>
                    <a:cubicBezTo>
                      <a:pt x="67" y="71"/>
                      <a:pt x="60" y="76"/>
                      <a:pt x="51" y="76"/>
                    </a:cubicBezTo>
                    <a:cubicBezTo>
                      <a:pt x="39" y="76"/>
                      <a:pt x="31" y="69"/>
                      <a:pt x="29" y="58"/>
                    </a:cubicBezTo>
                    <a:cubicBezTo>
                      <a:pt x="96" y="58"/>
                      <a:pt x="96" y="58"/>
                      <a:pt x="96" y="58"/>
                    </a:cubicBezTo>
                    <a:cubicBezTo>
                      <a:pt x="96" y="49"/>
                      <a:pt x="96" y="49"/>
                      <a:pt x="96" y="49"/>
                    </a:cubicBezTo>
                    <a:cubicBezTo>
                      <a:pt x="96" y="19"/>
                      <a:pt x="79" y="0"/>
                      <a:pt x="52" y="0"/>
                    </a:cubicBezTo>
                    <a:cubicBezTo>
                      <a:pt x="23" y="0"/>
                      <a:pt x="0" y="19"/>
                      <a:pt x="0" y="49"/>
                    </a:cubicBezTo>
                    <a:cubicBezTo>
                      <a:pt x="0" y="79"/>
                      <a:pt x="23" y="98"/>
                      <a:pt x="52" y="98"/>
                    </a:cubicBezTo>
                    <a:cubicBezTo>
                      <a:pt x="67" y="98"/>
                      <a:pt x="82" y="92"/>
                      <a:pt x="92" y="80"/>
                    </a:cubicBezTo>
                    <a:close/>
                    <a:moveTo>
                      <a:pt x="49" y="20"/>
                    </a:moveTo>
                    <a:cubicBezTo>
                      <a:pt x="60" y="20"/>
                      <a:pt x="67" y="29"/>
                      <a:pt x="67" y="38"/>
                    </a:cubicBezTo>
                    <a:cubicBezTo>
                      <a:pt x="29" y="38"/>
                      <a:pt x="29" y="38"/>
                      <a:pt x="29" y="38"/>
                    </a:cubicBezTo>
                    <a:cubicBezTo>
                      <a:pt x="29" y="29"/>
                      <a:pt x="36" y="20"/>
                      <a:pt x="4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3" name="Freeform 159"/>
              <p:cNvSpPr>
                <a:spLocks noEditPoints="1"/>
              </p:cNvSpPr>
              <p:nvPr/>
            </p:nvSpPr>
            <p:spPr bwMode="auto">
              <a:xfrm>
                <a:off x="5938838" y="5413375"/>
                <a:ext cx="560388" cy="565150"/>
              </a:xfrm>
              <a:custGeom>
                <a:avLst/>
                <a:gdLst>
                  <a:gd name="T0" fmla="*/ 52 w 97"/>
                  <a:gd name="T1" fmla="*/ 98 h 98"/>
                  <a:gd name="T2" fmla="*/ 92 w 97"/>
                  <a:gd name="T3" fmla="*/ 80 h 98"/>
                  <a:gd name="T4" fmla="*/ 72 w 97"/>
                  <a:gd name="T5" fmla="*/ 65 h 98"/>
                  <a:gd name="T6" fmla="*/ 51 w 97"/>
                  <a:gd name="T7" fmla="*/ 76 h 98"/>
                  <a:gd name="T8" fmla="*/ 29 w 97"/>
                  <a:gd name="T9" fmla="*/ 58 h 98"/>
                  <a:gd name="T10" fmla="*/ 97 w 97"/>
                  <a:gd name="T11" fmla="*/ 58 h 98"/>
                  <a:gd name="T12" fmla="*/ 97 w 97"/>
                  <a:gd name="T13" fmla="*/ 49 h 98"/>
                  <a:gd name="T14" fmla="*/ 52 w 97"/>
                  <a:gd name="T15" fmla="*/ 0 h 98"/>
                  <a:gd name="T16" fmla="*/ 0 w 97"/>
                  <a:gd name="T17" fmla="*/ 49 h 98"/>
                  <a:gd name="T18" fmla="*/ 52 w 97"/>
                  <a:gd name="T19" fmla="*/ 98 h 98"/>
                  <a:gd name="T20" fmla="*/ 50 w 97"/>
                  <a:gd name="T21" fmla="*/ 20 h 98"/>
                  <a:gd name="T22" fmla="*/ 67 w 97"/>
                  <a:gd name="T23" fmla="*/ 38 h 98"/>
                  <a:gd name="T24" fmla="*/ 29 w 97"/>
                  <a:gd name="T25" fmla="*/ 38 h 98"/>
                  <a:gd name="T26" fmla="*/ 50 w 97"/>
                  <a:gd name="T2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98">
                    <a:moveTo>
                      <a:pt x="52" y="98"/>
                    </a:moveTo>
                    <a:cubicBezTo>
                      <a:pt x="67" y="98"/>
                      <a:pt x="83" y="92"/>
                      <a:pt x="92" y="80"/>
                    </a:cubicBezTo>
                    <a:cubicBezTo>
                      <a:pt x="72" y="65"/>
                      <a:pt x="72" y="65"/>
                      <a:pt x="72" y="65"/>
                    </a:cubicBezTo>
                    <a:cubicBezTo>
                      <a:pt x="67" y="71"/>
                      <a:pt x="61" y="76"/>
                      <a:pt x="51" y="76"/>
                    </a:cubicBezTo>
                    <a:cubicBezTo>
                      <a:pt x="40" y="76"/>
                      <a:pt x="31" y="69"/>
                      <a:pt x="29" y="58"/>
                    </a:cubicBezTo>
                    <a:cubicBezTo>
                      <a:pt x="97" y="58"/>
                      <a:pt x="97" y="58"/>
                      <a:pt x="97" y="58"/>
                    </a:cubicBezTo>
                    <a:cubicBezTo>
                      <a:pt x="97" y="49"/>
                      <a:pt x="97" y="49"/>
                      <a:pt x="97" y="49"/>
                    </a:cubicBezTo>
                    <a:cubicBezTo>
                      <a:pt x="97" y="19"/>
                      <a:pt x="79" y="0"/>
                      <a:pt x="52" y="0"/>
                    </a:cubicBezTo>
                    <a:cubicBezTo>
                      <a:pt x="23" y="0"/>
                      <a:pt x="0" y="19"/>
                      <a:pt x="0" y="49"/>
                    </a:cubicBezTo>
                    <a:cubicBezTo>
                      <a:pt x="0" y="79"/>
                      <a:pt x="23" y="98"/>
                      <a:pt x="52" y="98"/>
                    </a:cubicBezTo>
                    <a:close/>
                    <a:moveTo>
                      <a:pt x="50" y="20"/>
                    </a:moveTo>
                    <a:cubicBezTo>
                      <a:pt x="60" y="20"/>
                      <a:pt x="68" y="29"/>
                      <a:pt x="67" y="38"/>
                    </a:cubicBezTo>
                    <a:cubicBezTo>
                      <a:pt x="29" y="38"/>
                      <a:pt x="29" y="38"/>
                      <a:pt x="29" y="38"/>
                    </a:cubicBezTo>
                    <a:cubicBezTo>
                      <a:pt x="30" y="29"/>
                      <a:pt x="37" y="20"/>
                      <a:pt x="5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4" name="Freeform 160"/>
              <p:cNvSpPr>
                <a:spLocks/>
              </p:cNvSpPr>
              <p:nvPr/>
            </p:nvSpPr>
            <p:spPr bwMode="auto">
              <a:xfrm>
                <a:off x="7204075" y="5413375"/>
                <a:ext cx="492125" cy="565150"/>
              </a:xfrm>
              <a:custGeom>
                <a:avLst/>
                <a:gdLst>
                  <a:gd name="T0" fmla="*/ 85 w 85"/>
                  <a:gd name="T1" fmla="*/ 86 h 98"/>
                  <a:gd name="T2" fmla="*/ 66 w 85"/>
                  <a:gd name="T3" fmla="*/ 66 h 98"/>
                  <a:gd name="T4" fmla="*/ 52 w 85"/>
                  <a:gd name="T5" fmla="*/ 73 h 98"/>
                  <a:gd name="T6" fmla="*/ 29 w 85"/>
                  <a:gd name="T7" fmla="*/ 49 h 98"/>
                  <a:gd name="T8" fmla="*/ 52 w 85"/>
                  <a:gd name="T9" fmla="*/ 25 h 98"/>
                  <a:gd name="T10" fmla="*/ 66 w 85"/>
                  <a:gd name="T11" fmla="*/ 32 h 98"/>
                  <a:gd name="T12" fmla="*/ 85 w 85"/>
                  <a:gd name="T13" fmla="*/ 12 h 98"/>
                  <a:gd name="T14" fmla="*/ 52 w 85"/>
                  <a:gd name="T15" fmla="*/ 0 h 98"/>
                  <a:gd name="T16" fmla="*/ 0 w 85"/>
                  <a:gd name="T17" fmla="*/ 49 h 98"/>
                  <a:gd name="T18" fmla="*/ 52 w 85"/>
                  <a:gd name="T19" fmla="*/ 98 h 98"/>
                  <a:gd name="T20" fmla="*/ 85 w 85"/>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8">
                    <a:moveTo>
                      <a:pt x="85" y="86"/>
                    </a:moveTo>
                    <a:cubicBezTo>
                      <a:pt x="66" y="66"/>
                      <a:pt x="66" y="66"/>
                      <a:pt x="66" y="66"/>
                    </a:cubicBezTo>
                    <a:cubicBezTo>
                      <a:pt x="63" y="69"/>
                      <a:pt x="58" y="73"/>
                      <a:pt x="52" y="73"/>
                    </a:cubicBezTo>
                    <a:cubicBezTo>
                      <a:pt x="37" y="73"/>
                      <a:pt x="29" y="63"/>
                      <a:pt x="29" y="49"/>
                    </a:cubicBezTo>
                    <a:cubicBezTo>
                      <a:pt x="29" y="35"/>
                      <a:pt x="37" y="25"/>
                      <a:pt x="52" y="25"/>
                    </a:cubicBezTo>
                    <a:cubicBezTo>
                      <a:pt x="58" y="25"/>
                      <a:pt x="63" y="28"/>
                      <a:pt x="66" y="32"/>
                    </a:cubicBezTo>
                    <a:cubicBezTo>
                      <a:pt x="85" y="12"/>
                      <a:pt x="85" y="12"/>
                      <a:pt x="85" y="12"/>
                    </a:cubicBezTo>
                    <a:cubicBezTo>
                      <a:pt x="76" y="3"/>
                      <a:pt x="63" y="0"/>
                      <a:pt x="52" y="0"/>
                    </a:cubicBezTo>
                    <a:cubicBezTo>
                      <a:pt x="23" y="0"/>
                      <a:pt x="0" y="19"/>
                      <a:pt x="0" y="49"/>
                    </a:cubicBezTo>
                    <a:cubicBezTo>
                      <a:pt x="0" y="79"/>
                      <a:pt x="23" y="98"/>
                      <a:pt x="52" y="98"/>
                    </a:cubicBezTo>
                    <a:cubicBezTo>
                      <a:pt x="63" y="98"/>
                      <a:pt x="76" y="95"/>
                      <a:pt x="8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7" name="Health" hidden="1"/>
            <p:cNvGrpSpPr/>
            <p:nvPr/>
          </p:nvGrpSpPr>
          <p:grpSpPr>
            <a:xfrm>
              <a:off x="1835150" y="3502025"/>
              <a:ext cx="1335088" cy="3671888"/>
              <a:chOff x="1835150" y="3502025"/>
              <a:chExt cx="1335088" cy="3671888"/>
            </a:xfrm>
            <a:grpFill/>
          </p:grpSpPr>
          <p:sp>
            <p:nvSpPr>
              <p:cNvPr id="71" name="Freeform 140"/>
              <p:cNvSpPr>
                <a:spLocks noEditPoints="1"/>
              </p:cNvSpPr>
              <p:nvPr/>
            </p:nvSpPr>
            <p:spPr bwMode="auto">
              <a:xfrm>
                <a:off x="1955800" y="5240338"/>
                <a:ext cx="612775" cy="554038"/>
              </a:xfrm>
              <a:custGeom>
                <a:avLst/>
                <a:gdLst>
                  <a:gd name="T0" fmla="*/ 368 w 386"/>
                  <a:gd name="T1" fmla="*/ 269 h 349"/>
                  <a:gd name="T2" fmla="*/ 288 w 386"/>
                  <a:gd name="T3" fmla="*/ 258 h 349"/>
                  <a:gd name="T4" fmla="*/ 255 w 386"/>
                  <a:gd name="T5" fmla="*/ 127 h 349"/>
                  <a:gd name="T6" fmla="*/ 321 w 386"/>
                  <a:gd name="T7" fmla="*/ 83 h 349"/>
                  <a:gd name="T8" fmla="*/ 299 w 386"/>
                  <a:gd name="T9" fmla="*/ 0 h 349"/>
                  <a:gd name="T10" fmla="*/ 0 w 386"/>
                  <a:gd name="T11" fmla="*/ 229 h 349"/>
                  <a:gd name="T12" fmla="*/ 15 w 386"/>
                  <a:gd name="T13" fmla="*/ 291 h 349"/>
                  <a:gd name="T14" fmla="*/ 386 w 386"/>
                  <a:gd name="T15" fmla="*/ 349 h 349"/>
                  <a:gd name="T16" fmla="*/ 368 w 386"/>
                  <a:gd name="T17" fmla="*/ 269 h 349"/>
                  <a:gd name="T18" fmla="*/ 106 w 386"/>
                  <a:gd name="T19" fmla="*/ 236 h 349"/>
                  <a:gd name="T20" fmla="*/ 201 w 386"/>
                  <a:gd name="T21" fmla="*/ 171 h 349"/>
                  <a:gd name="T22" fmla="*/ 219 w 386"/>
                  <a:gd name="T23" fmla="*/ 251 h 349"/>
                  <a:gd name="T24" fmla="*/ 106 w 386"/>
                  <a:gd name="T25" fmla="*/ 2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49">
                    <a:moveTo>
                      <a:pt x="368" y="269"/>
                    </a:moveTo>
                    <a:lnTo>
                      <a:pt x="288" y="258"/>
                    </a:lnTo>
                    <a:lnTo>
                      <a:pt x="255" y="127"/>
                    </a:lnTo>
                    <a:lnTo>
                      <a:pt x="321" y="83"/>
                    </a:lnTo>
                    <a:lnTo>
                      <a:pt x="299" y="0"/>
                    </a:lnTo>
                    <a:lnTo>
                      <a:pt x="0" y="229"/>
                    </a:lnTo>
                    <a:lnTo>
                      <a:pt x="15" y="291"/>
                    </a:lnTo>
                    <a:lnTo>
                      <a:pt x="386" y="349"/>
                    </a:lnTo>
                    <a:lnTo>
                      <a:pt x="368" y="269"/>
                    </a:lnTo>
                    <a:close/>
                    <a:moveTo>
                      <a:pt x="106" y="236"/>
                    </a:moveTo>
                    <a:lnTo>
                      <a:pt x="201" y="171"/>
                    </a:lnTo>
                    <a:lnTo>
                      <a:pt x="219" y="251"/>
                    </a:lnTo>
                    <a:lnTo>
                      <a:pt x="1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2" name="Freeform 142"/>
              <p:cNvSpPr>
                <a:spLocks/>
              </p:cNvSpPr>
              <p:nvPr/>
            </p:nvSpPr>
            <p:spPr bwMode="auto">
              <a:xfrm>
                <a:off x="2135188" y="5926138"/>
                <a:ext cx="654050" cy="571500"/>
              </a:xfrm>
              <a:custGeom>
                <a:avLst/>
                <a:gdLst>
                  <a:gd name="T0" fmla="*/ 313 w 412"/>
                  <a:gd name="T1" fmla="*/ 0 h 360"/>
                  <a:gd name="T2" fmla="*/ 248 w 412"/>
                  <a:gd name="T3" fmla="*/ 29 h 360"/>
                  <a:gd name="T4" fmla="*/ 317 w 412"/>
                  <a:gd name="T5" fmla="*/ 182 h 360"/>
                  <a:gd name="T6" fmla="*/ 252 w 412"/>
                  <a:gd name="T7" fmla="*/ 211 h 360"/>
                  <a:gd name="T8" fmla="*/ 190 w 412"/>
                  <a:gd name="T9" fmla="*/ 73 h 360"/>
                  <a:gd name="T10" fmla="*/ 128 w 412"/>
                  <a:gd name="T11" fmla="*/ 102 h 360"/>
                  <a:gd name="T12" fmla="*/ 186 w 412"/>
                  <a:gd name="T13" fmla="*/ 237 h 360"/>
                  <a:gd name="T14" fmla="*/ 128 w 412"/>
                  <a:gd name="T15" fmla="*/ 266 h 360"/>
                  <a:gd name="T16" fmla="*/ 66 w 412"/>
                  <a:gd name="T17" fmla="*/ 120 h 360"/>
                  <a:gd name="T18" fmla="*/ 0 w 412"/>
                  <a:gd name="T19" fmla="*/ 149 h 360"/>
                  <a:gd name="T20" fmla="*/ 95 w 412"/>
                  <a:gd name="T21" fmla="*/ 360 h 360"/>
                  <a:gd name="T22" fmla="*/ 412 w 412"/>
                  <a:gd name="T23" fmla="*/ 222 h 360"/>
                  <a:gd name="T24" fmla="*/ 313 w 412"/>
                  <a:gd name="T2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360">
                    <a:moveTo>
                      <a:pt x="313" y="0"/>
                    </a:moveTo>
                    <a:lnTo>
                      <a:pt x="248" y="29"/>
                    </a:lnTo>
                    <a:lnTo>
                      <a:pt x="317" y="182"/>
                    </a:lnTo>
                    <a:lnTo>
                      <a:pt x="252" y="211"/>
                    </a:lnTo>
                    <a:lnTo>
                      <a:pt x="190" y="73"/>
                    </a:lnTo>
                    <a:lnTo>
                      <a:pt x="128" y="102"/>
                    </a:lnTo>
                    <a:lnTo>
                      <a:pt x="186" y="237"/>
                    </a:lnTo>
                    <a:lnTo>
                      <a:pt x="128" y="266"/>
                    </a:lnTo>
                    <a:lnTo>
                      <a:pt x="66" y="120"/>
                    </a:lnTo>
                    <a:lnTo>
                      <a:pt x="0" y="149"/>
                    </a:lnTo>
                    <a:lnTo>
                      <a:pt x="95" y="360"/>
                    </a:lnTo>
                    <a:lnTo>
                      <a:pt x="412" y="222"/>
                    </a:lnTo>
                    <a:lnTo>
                      <a:pt x="3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3" name="Freeform 143"/>
              <p:cNvSpPr>
                <a:spLocks/>
              </p:cNvSpPr>
              <p:nvPr/>
            </p:nvSpPr>
            <p:spPr bwMode="auto">
              <a:xfrm>
                <a:off x="2447925" y="6469063"/>
                <a:ext cx="722313" cy="704850"/>
              </a:xfrm>
              <a:custGeom>
                <a:avLst/>
                <a:gdLst>
                  <a:gd name="T0" fmla="*/ 411 w 455"/>
                  <a:gd name="T1" fmla="*/ 182 h 444"/>
                  <a:gd name="T2" fmla="*/ 288 w 455"/>
                  <a:gd name="T3" fmla="*/ 269 h 444"/>
                  <a:gd name="T4" fmla="*/ 204 w 455"/>
                  <a:gd name="T5" fmla="*/ 145 h 444"/>
                  <a:gd name="T6" fmla="*/ 328 w 455"/>
                  <a:gd name="T7" fmla="*/ 62 h 444"/>
                  <a:gd name="T8" fmla="*/ 284 w 455"/>
                  <a:gd name="T9" fmla="*/ 0 h 444"/>
                  <a:gd name="T10" fmla="*/ 0 w 455"/>
                  <a:gd name="T11" fmla="*/ 196 h 444"/>
                  <a:gd name="T12" fmla="*/ 44 w 455"/>
                  <a:gd name="T13" fmla="*/ 258 h 444"/>
                  <a:gd name="T14" fmla="*/ 149 w 455"/>
                  <a:gd name="T15" fmla="*/ 185 h 444"/>
                  <a:gd name="T16" fmla="*/ 233 w 455"/>
                  <a:gd name="T17" fmla="*/ 305 h 444"/>
                  <a:gd name="T18" fmla="*/ 127 w 455"/>
                  <a:gd name="T19" fmla="*/ 378 h 444"/>
                  <a:gd name="T20" fmla="*/ 171 w 455"/>
                  <a:gd name="T21" fmla="*/ 444 h 444"/>
                  <a:gd name="T22" fmla="*/ 455 w 455"/>
                  <a:gd name="T23" fmla="*/ 244 h 444"/>
                  <a:gd name="T24" fmla="*/ 411 w 455"/>
                  <a:gd name="T25" fmla="*/ 18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444">
                    <a:moveTo>
                      <a:pt x="411" y="182"/>
                    </a:moveTo>
                    <a:lnTo>
                      <a:pt x="288" y="269"/>
                    </a:lnTo>
                    <a:lnTo>
                      <a:pt x="204" y="145"/>
                    </a:lnTo>
                    <a:lnTo>
                      <a:pt x="328" y="62"/>
                    </a:lnTo>
                    <a:lnTo>
                      <a:pt x="284" y="0"/>
                    </a:lnTo>
                    <a:lnTo>
                      <a:pt x="0" y="196"/>
                    </a:lnTo>
                    <a:lnTo>
                      <a:pt x="44" y="258"/>
                    </a:lnTo>
                    <a:lnTo>
                      <a:pt x="149" y="185"/>
                    </a:lnTo>
                    <a:lnTo>
                      <a:pt x="233" y="305"/>
                    </a:lnTo>
                    <a:lnTo>
                      <a:pt x="127" y="378"/>
                    </a:lnTo>
                    <a:lnTo>
                      <a:pt x="171" y="444"/>
                    </a:lnTo>
                    <a:lnTo>
                      <a:pt x="455" y="244"/>
                    </a:lnTo>
                    <a:lnTo>
                      <a:pt x="41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4" name="Freeform 153"/>
              <p:cNvSpPr>
                <a:spLocks/>
              </p:cNvSpPr>
              <p:nvPr/>
            </p:nvSpPr>
            <p:spPr bwMode="auto">
              <a:xfrm>
                <a:off x="1858963" y="4737100"/>
                <a:ext cx="554038" cy="381000"/>
              </a:xfrm>
              <a:custGeom>
                <a:avLst/>
                <a:gdLst>
                  <a:gd name="T0" fmla="*/ 334 w 349"/>
                  <a:gd name="T1" fmla="*/ 0 h 240"/>
                  <a:gd name="T2" fmla="*/ 262 w 349"/>
                  <a:gd name="T3" fmla="*/ 4 h 240"/>
                  <a:gd name="T4" fmla="*/ 273 w 349"/>
                  <a:gd name="T5" fmla="*/ 146 h 240"/>
                  <a:gd name="T6" fmla="*/ 0 w 349"/>
                  <a:gd name="T7" fmla="*/ 164 h 240"/>
                  <a:gd name="T8" fmla="*/ 3 w 349"/>
                  <a:gd name="T9" fmla="*/ 240 h 240"/>
                  <a:gd name="T10" fmla="*/ 349 w 349"/>
                  <a:gd name="T11" fmla="*/ 215 h 240"/>
                  <a:gd name="T12" fmla="*/ 334 w 349"/>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349" h="240">
                    <a:moveTo>
                      <a:pt x="334" y="0"/>
                    </a:moveTo>
                    <a:lnTo>
                      <a:pt x="262" y="4"/>
                    </a:lnTo>
                    <a:lnTo>
                      <a:pt x="273" y="146"/>
                    </a:lnTo>
                    <a:lnTo>
                      <a:pt x="0" y="164"/>
                    </a:lnTo>
                    <a:lnTo>
                      <a:pt x="3" y="240"/>
                    </a:lnTo>
                    <a:lnTo>
                      <a:pt x="349" y="215"/>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5" name="Freeform 161"/>
              <p:cNvSpPr>
                <a:spLocks/>
              </p:cNvSpPr>
              <p:nvPr/>
            </p:nvSpPr>
            <p:spPr bwMode="auto">
              <a:xfrm>
                <a:off x="1887538" y="3502025"/>
                <a:ext cx="647700" cy="588963"/>
              </a:xfrm>
              <a:custGeom>
                <a:avLst/>
                <a:gdLst>
                  <a:gd name="T0" fmla="*/ 353 w 408"/>
                  <a:gd name="T1" fmla="*/ 298 h 371"/>
                  <a:gd name="T2" fmla="*/ 207 w 408"/>
                  <a:gd name="T3" fmla="*/ 266 h 371"/>
                  <a:gd name="T4" fmla="*/ 244 w 408"/>
                  <a:gd name="T5" fmla="*/ 120 h 371"/>
                  <a:gd name="T6" fmla="*/ 389 w 408"/>
                  <a:gd name="T7" fmla="*/ 157 h 371"/>
                  <a:gd name="T8" fmla="*/ 408 w 408"/>
                  <a:gd name="T9" fmla="*/ 80 h 371"/>
                  <a:gd name="T10" fmla="*/ 69 w 408"/>
                  <a:gd name="T11" fmla="*/ 0 h 371"/>
                  <a:gd name="T12" fmla="*/ 51 w 408"/>
                  <a:gd name="T13" fmla="*/ 77 h 371"/>
                  <a:gd name="T14" fmla="*/ 178 w 408"/>
                  <a:gd name="T15" fmla="*/ 106 h 371"/>
                  <a:gd name="T16" fmla="*/ 142 w 408"/>
                  <a:gd name="T17" fmla="*/ 248 h 371"/>
                  <a:gd name="T18" fmla="*/ 18 w 408"/>
                  <a:gd name="T19" fmla="*/ 218 h 371"/>
                  <a:gd name="T20" fmla="*/ 0 w 408"/>
                  <a:gd name="T21" fmla="*/ 295 h 371"/>
                  <a:gd name="T22" fmla="*/ 335 w 408"/>
                  <a:gd name="T23" fmla="*/ 371 h 371"/>
                  <a:gd name="T24" fmla="*/ 353 w 408"/>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71">
                    <a:moveTo>
                      <a:pt x="353" y="298"/>
                    </a:moveTo>
                    <a:lnTo>
                      <a:pt x="207" y="266"/>
                    </a:lnTo>
                    <a:lnTo>
                      <a:pt x="244" y="120"/>
                    </a:lnTo>
                    <a:lnTo>
                      <a:pt x="389" y="157"/>
                    </a:lnTo>
                    <a:lnTo>
                      <a:pt x="408" y="80"/>
                    </a:lnTo>
                    <a:lnTo>
                      <a:pt x="69" y="0"/>
                    </a:lnTo>
                    <a:lnTo>
                      <a:pt x="51" y="77"/>
                    </a:lnTo>
                    <a:lnTo>
                      <a:pt x="178" y="106"/>
                    </a:lnTo>
                    <a:lnTo>
                      <a:pt x="142" y="248"/>
                    </a:lnTo>
                    <a:lnTo>
                      <a:pt x="18" y="218"/>
                    </a:lnTo>
                    <a:lnTo>
                      <a:pt x="0" y="295"/>
                    </a:lnTo>
                    <a:lnTo>
                      <a:pt x="335" y="371"/>
                    </a:lnTo>
                    <a:lnTo>
                      <a:pt x="353"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6" name="Freeform 162"/>
              <p:cNvSpPr>
                <a:spLocks/>
              </p:cNvSpPr>
              <p:nvPr/>
            </p:nvSpPr>
            <p:spPr bwMode="auto">
              <a:xfrm>
                <a:off x="1835150" y="4224338"/>
                <a:ext cx="560388" cy="438150"/>
              </a:xfrm>
              <a:custGeom>
                <a:avLst/>
                <a:gdLst>
                  <a:gd name="T0" fmla="*/ 73 w 353"/>
                  <a:gd name="T1" fmla="*/ 178 h 276"/>
                  <a:gd name="T2" fmla="*/ 349 w 353"/>
                  <a:gd name="T3" fmla="*/ 192 h 276"/>
                  <a:gd name="T4" fmla="*/ 353 w 353"/>
                  <a:gd name="T5" fmla="*/ 120 h 276"/>
                  <a:gd name="T6" fmla="*/ 76 w 353"/>
                  <a:gd name="T7" fmla="*/ 102 h 276"/>
                  <a:gd name="T8" fmla="*/ 80 w 353"/>
                  <a:gd name="T9" fmla="*/ 3 h 276"/>
                  <a:gd name="T10" fmla="*/ 15 w 353"/>
                  <a:gd name="T11" fmla="*/ 0 h 276"/>
                  <a:gd name="T12" fmla="*/ 0 w 353"/>
                  <a:gd name="T13" fmla="*/ 272 h 276"/>
                  <a:gd name="T14" fmla="*/ 65 w 353"/>
                  <a:gd name="T15" fmla="*/ 276 h 276"/>
                  <a:gd name="T16" fmla="*/ 73 w 353"/>
                  <a:gd name="T17"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6">
                    <a:moveTo>
                      <a:pt x="73" y="178"/>
                    </a:moveTo>
                    <a:lnTo>
                      <a:pt x="349" y="192"/>
                    </a:lnTo>
                    <a:lnTo>
                      <a:pt x="353" y="120"/>
                    </a:lnTo>
                    <a:lnTo>
                      <a:pt x="76" y="102"/>
                    </a:lnTo>
                    <a:lnTo>
                      <a:pt x="80" y="3"/>
                    </a:lnTo>
                    <a:lnTo>
                      <a:pt x="15" y="0"/>
                    </a:lnTo>
                    <a:lnTo>
                      <a:pt x="0" y="272"/>
                    </a:lnTo>
                    <a:lnTo>
                      <a:pt x="65" y="276"/>
                    </a:lnTo>
                    <a:lnTo>
                      <a:pt x="73"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8" name="Dividers" hidden="1"/>
            <p:cNvGrpSpPr/>
            <p:nvPr/>
          </p:nvGrpSpPr>
          <p:grpSpPr>
            <a:xfrm>
              <a:off x="2205038" y="742950"/>
              <a:ext cx="6381750" cy="7024688"/>
              <a:chOff x="2205038" y="742950"/>
              <a:chExt cx="6381750" cy="7024688"/>
            </a:xfrm>
            <a:grpFill/>
          </p:grpSpPr>
          <p:sp>
            <p:nvSpPr>
              <p:cNvPr id="67" name="Freeform 110"/>
              <p:cNvSpPr>
                <a:spLocks/>
              </p:cNvSpPr>
              <p:nvPr/>
            </p:nvSpPr>
            <p:spPr bwMode="auto">
              <a:xfrm>
                <a:off x="6846888" y="742950"/>
                <a:ext cx="339725" cy="762000"/>
              </a:xfrm>
              <a:custGeom>
                <a:avLst/>
                <a:gdLst>
                  <a:gd name="T0" fmla="*/ 214 w 214"/>
                  <a:gd name="T1" fmla="*/ 19 h 480"/>
                  <a:gd name="T2" fmla="*/ 156 w 214"/>
                  <a:gd name="T3" fmla="*/ 0 h 480"/>
                  <a:gd name="T4" fmla="*/ 0 w 214"/>
                  <a:gd name="T5" fmla="*/ 462 h 480"/>
                  <a:gd name="T6" fmla="*/ 54 w 214"/>
                  <a:gd name="T7" fmla="*/ 480 h 480"/>
                  <a:gd name="T8" fmla="*/ 214 w 214"/>
                  <a:gd name="T9" fmla="*/ 19 h 480"/>
                </a:gdLst>
                <a:ahLst/>
                <a:cxnLst>
                  <a:cxn ang="0">
                    <a:pos x="T0" y="T1"/>
                  </a:cxn>
                  <a:cxn ang="0">
                    <a:pos x="T2" y="T3"/>
                  </a:cxn>
                  <a:cxn ang="0">
                    <a:pos x="T4" y="T5"/>
                  </a:cxn>
                  <a:cxn ang="0">
                    <a:pos x="T6" y="T7"/>
                  </a:cxn>
                  <a:cxn ang="0">
                    <a:pos x="T8" y="T9"/>
                  </a:cxn>
                </a:cxnLst>
                <a:rect l="0" t="0" r="r" b="b"/>
                <a:pathLst>
                  <a:path w="214" h="480">
                    <a:moveTo>
                      <a:pt x="214" y="19"/>
                    </a:moveTo>
                    <a:lnTo>
                      <a:pt x="156" y="0"/>
                    </a:lnTo>
                    <a:lnTo>
                      <a:pt x="0" y="462"/>
                    </a:lnTo>
                    <a:lnTo>
                      <a:pt x="54" y="480"/>
                    </a:lnTo>
                    <a:lnTo>
                      <a:pt x="2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8" name="Freeform 135"/>
              <p:cNvSpPr>
                <a:spLocks/>
              </p:cNvSpPr>
              <p:nvPr/>
            </p:nvSpPr>
            <p:spPr bwMode="auto">
              <a:xfrm>
                <a:off x="8008938" y="7115175"/>
                <a:ext cx="577850" cy="652463"/>
              </a:xfrm>
              <a:custGeom>
                <a:avLst/>
                <a:gdLst>
                  <a:gd name="T0" fmla="*/ 0 w 364"/>
                  <a:gd name="T1" fmla="*/ 40 h 411"/>
                  <a:gd name="T2" fmla="*/ 316 w 364"/>
                  <a:gd name="T3" fmla="*/ 411 h 411"/>
                  <a:gd name="T4" fmla="*/ 364 w 364"/>
                  <a:gd name="T5" fmla="*/ 371 h 411"/>
                  <a:gd name="T6" fmla="*/ 47 w 364"/>
                  <a:gd name="T7" fmla="*/ 0 h 411"/>
                  <a:gd name="T8" fmla="*/ 0 w 364"/>
                  <a:gd name="T9" fmla="*/ 40 h 411"/>
                </a:gdLst>
                <a:ahLst/>
                <a:cxnLst>
                  <a:cxn ang="0">
                    <a:pos x="T0" y="T1"/>
                  </a:cxn>
                  <a:cxn ang="0">
                    <a:pos x="T2" y="T3"/>
                  </a:cxn>
                  <a:cxn ang="0">
                    <a:pos x="T4" y="T5"/>
                  </a:cxn>
                  <a:cxn ang="0">
                    <a:pos x="T6" y="T7"/>
                  </a:cxn>
                  <a:cxn ang="0">
                    <a:pos x="T8" y="T9"/>
                  </a:cxn>
                </a:cxnLst>
                <a:rect l="0" t="0" r="r" b="b"/>
                <a:pathLst>
                  <a:path w="364" h="411">
                    <a:moveTo>
                      <a:pt x="0" y="40"/>
                    </a:moveTo>
                    <a:lnTo>
                      <a:pt x="316" y="411"/>
                    </a:lnTo>
                    <a:lnTo>
                      <a:pt x="364" y="371"/>
                    </a:lnTo>
                    <a:lnTo>
                      <a:pt x="47" y="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9" name="Freeform 138"/>
              <p:cNvSpPr>
                <a:spLocks/>
              </p:cNvSpPr>
              <p:nvPr/>
            </p:nvSpPr>
            <p:spPr bwMode="auto">
              <a:xfrm>
                <a:off x="3146425" y="7086600"/>
                <a:ext cx="595313" cy="635000"/>
              </a:xfrm>
              <a:custGeom>
                <a:avLst/>
                <a:gdLst>
                  <a:gd name="T0" fmla="*/ 328 w 375"/>
                  <a:gd name="T1" fmla="*/ 0 h 400"/>
                  <a:gd name="T2" fmla="*/ 0 w 375"/>
                  <a:gd name="T3" fmla="*/ 360 h 400"/>
                  <a:gd name="T4" fmla="*/ 44 w 375"/>
                  <a:gd name="T5" fmla="*/ 400 h 400"/>
                  <a:gd name="T6" fmla="*/ 375 w 375"/>
                  <a:gd name="T7" fmla="*/ 44 h 400"/>
                  <a:gd name="T8" fmla="*/ 328 w 375"/>
                  <a:gd name="T9" fmla="*/ 0 h 400"/>
                </a:gdLst>
                <a:ahLst/>
                <a:cxnLst>
                  <a:cxn ang="0">
                    <a:pos x="T0" y="T1"/>
                  </a:cxn>
                  <a:cxn ang="0">
                    <a:pos x="T2" y="T3"/>
                  </a:cxn>
                  <a:cxn ang="0">
                    <a:pos x="T4" y="T5"/>
                  </a:cxn>
                  <a:cxn ang="0">
                    <a:pos x="T6" y="T7"/>
                  </a:cxn>
                  <a:cxn ang="0">
                    <a:pos x="T8" y="T9"/>
                  </a:cxn>
                </a:cxnLst>
                <a:rect l="0" t="0" r="r" b="b"/>
                <a:pathLst>
                  <a:path w="375" h="400">
                    <a:moveTo>
                      <a:pt x="328" y="0"/>
                    </a:moveTo>
                    <a:lnTo>
                      <a:pt x="0" y="360"/>
                    </a:lnTo>
                    <a:lnTo>
                      <a:pt x="44" y="400"/>
                    </a:lnTo>
                    <a:lnTo>
                      <a:pt x="375" y="44"/>
                    </a:lnTo>
                    <a:lnTo>
                      <a:pt x="3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0" name="Freeform 164"/>
              <p:cNvSpPr>
                <a:spLocks/>
              </p:cNvSpPr>
              <p:nvPr/>
            </p:nvSpPr>
            <p:spPr bwMode="auto">
              <a:xfrm>
                <a:off x="2205038" y="2786063"/>
                <a:ext cx="733425" cy="444500"/>
              </a:xfrm>
              <a:custGeom>
                <a:avLst/>
                <a:gdLst>
                  <a:gd name="T0" fmla="*/ 462 w 462"/>
                  <a:gd name="T1" fmla="*/ 226 h 280"/>
                  <a:gd name="T2" fmla="*/ 29 w 462"/>
                  <a:gd name="T3" fmla="*/ 0 h 280"/>
                  <a:gd name="T4" fmla="*/ 0 w 462"/>
                  <a:gd name="T5" fmla="*/ 55 h 280"/>
                  <a:gd name="T6" fmla="*/ 433 w 462"/>
                  <a:gd name="T7" fmla="*/ 280 h 280"/>
                  <a:gd name="T8" fmla="*/ 462 w 462"/>
                  <a:gd name="T9" fmla="*/ 226 h 280"/>
                </a:gdLst>
                <a:ahLst/>
                <a:cxnLst>
                  <a:cxn ang="0">
                    <a:pos x="T0" y="T1"/>
                  </a:cxn>
                  <a:cxn ang="0">
                    <a:pos x="T2" y="T3"/>
                  </a:cxn>
                  <a:cxn ang="0">
                    <a:pos x="T4" y="T5"/>
                  </a:cxn>
                  <a:cxn ang="0">
                    <a:pos x="T6" y="T7"/>
                  </a:cxn>
                  <a:cxn ang="0">
                    <a:pos x="T8" y="T9"/>
                  </a:cxn>
                </a:cxnLst>
                <a:rect l="0" t="0" r="r" b="b"/>
                <a:pathLst>
                  <a:path w="462" h="280">
                    <a:moveTo>
                      <a:pt x="462" y="226"/>
                    </a:moveTo>
                    <a:lnTo>
                      <a:pt x="29" y="0"/>
                    </a:lnTo>
                    <a:lnTo>
                      <a:pt x="0" y="55"/>
                    </a:lnTo>
                    <a:lnTo>
                      <a:pt x="433" y="280"/>
                    </a:lnTo>
                    <a:lnTo>
                      <a:pt x="46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59" name="Science" hidden="1"/>
            <p:cNvGrpSpPr/>
            <p:nvPr/>
          </p:nvGrpSpPr>
          <p:grpSpPr>
            <a:xfrm>
              <a:off x="2627313" y="587375"/>
              <a:ext cx="3825875" cy="2014538"/>
              <a:chOff x="2627313" y="587375"/>
              <a:chExt cx="3825875" cy="2014538"/>
            </a:xfrm>
            <a:grpFill/>
          </p:grpSpPr>
          <p:sp>
            <p:nvSpPr>
              <p:cNvPr id="60" name="Freeform 107"/>
              <p:cNvSpPr>
                <a:spLocks/>
              </p:cNvSpPr>
              <p:nvPr/>
            </p:nvSpPr>
            <p:spPr bwMode="auto">
              <a:xfrm>
                <a:off x="6026150" y="593725"/>
                <a:ext cx="427038" cy="588963"/>
              </a:xfrm>
              <a:custGeom>
                <a:avLst/>
                <a:gdLst>
                  <a:gd name="T0" fmla="*/ 251 w 269"/>
                  <a:gd name="T1" fmla="*/ 298 h 371"/>
                  <a:gd name="T2" fmla="*/ 83 w 269"/>
                  <a:gd name="T3" fmla="*/ 280 h 371"/>
                  <a:gd name="T4" fmla="*/ 91 w 269"/>
                  <a:gd name="T5" fmla="*/ 211 h 371"/>
                  <a:gd name="T6" fmla="*/ 240 w 269"/>
                  <a:gd name="T7" fmla="*/ 229 h 371"/>
                  <a:gd name="T8" fmla="*/ 247 w 269"/>
                  <a:gd name="T9" fmla="*/ 156 h 371"/>
                  <a:gd name="T10" fmla="*/ 98 w 269"/>
                  <a:gd name="T11" fmla="*/ 142 h 371"/>
                  <a:gd name="T12" fmla="*/ 105 w 269"/>
                  <a:gd name="T13" fmla="*/ 76 h 371"/>
                  <a:gd name="T14" fmla="*/ 262 w 269"/>
                  <a:gd name="T15" fmla="*/ 94 h 371"/>
                  <a:gd name="T16" fmla="*/ 269 w 269"/>
                  <a:gd name="T17" fmla="*/ 25 h 371"/>
                  <a:gd name="T18" fmla="*/ 36 w 269"/>
                  <a:gd name="T19" fmla="*/ 0 h 371"/>
                  <a:gd name="T20" fmla="*/ 0 w 269"/>
                  <a:gd name="T21" fmla="*/ 342 h 371"/>
                  <a:gd name="T22" fmla="*/ 240 w 269"/>
                  <a:gd name="T23" fmla="*/ 371 h 371"/>
                  <a:gd name="T24" fmla="*/ 251 w 269"/>
                  <a:gd name="T25" fmla="*/ 29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371">
                    <a:moveTo>
                      <a:pt x="251" y="298"/>
                    </a:moveTo>
                    <a:lnTo>
                      <a:pt x="83" y="280"/>
                    </a:lnTo>
                    <a:lnTo>
                      <a:pt x="91" y="211"/>
                    </a:lnTo>
                    <a:lnTo>
                      <a:pt x="240" y="229"/>
                    </a:lnTo>
                    <a:lnTo>
                      <a:pt x="247" y="156"/>
                    </a:lnTo>
                    <a:lnTo>
                      <a:pt x="98" y="142"/>
                    </a:lnTo>
                    <a:lnTo>
                      <a:pt x="105" y="76"/>
                    </a:lnTo>
                    <a:lnTo>
                      <a:pt x="262" y="94"/>
                    </a:lnTo>
                    <a:lnTo>
                      <a:pt x="269" y="25"/>
                    </a:lnTo>
                    <a:lnTo>
                      <a:pt x="36" y="0"/>
                    </a:lnTo>
                    <a:lnTo>
                      <a:pt x="0" y="342"/>
                    </a:lnTo>
                    <a:lnTo>
                      <a:pt x="240" y="371"/>
                    </a:lnTo>
                    <a:lnTo>
                      <a:pt x="25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1" name="Freeform 120"/>
              <p:cNvSpPr>
                <a:spLocks/>
              </p:cNvSpPr>
              <p:nvPr/>
            </p:nvSpPr>
            <p:spPr bwMode="auto">
              <a:xfrm>
                <a:off x="5326063" y="587375"/>
                <a:ext cx="520700" cy="588963"/>
              </a:xfrm>
              <a:custGeom>
                <a:avLst/>
                <a:gdLst>
                  <a:gd name="T0" fmla="*/ 57 w 90"/>
                  <a:gd name="T1" fmla="*/ 100 h 102"/>
                  <a:gd name="T2" fmla="*/ 90 w 90"/>
                  <a:gd name="T3" fmla="*/ 81 h 102"/>
                  <a:gd name="T4" fmla="*/ 72 w 90"/>
                  <a:gd name="T5" fmla="*/ 70 h 102"/>
                  <a:gd name="T6" fmla="*/ 53 w 90"/>
                  <a:gd name="T7" fmla="*/ 81 h 102"/>
                  <a:gd name="T8" fmla="*/ 24 w 90"/>
                  <a:gd name="T9" fmla="*/ 52 h 102"/>
                  <a:gd name="T10" fmla="*/ 49 w 90"/>
                  <a:gd name="T11" fmla="*/ 20 h 102"/>
                  <a:gd name="T12" fmla="*/ 68 w 90"/>
                  <a:gd name="T13" fmla="*/ 27 h 102"/>
                  <a:gd name="T14" fmla="*/ 83 w 90"/>
                  <a:gd name="T15" fmla="*/ 12 h 102"/>
                  <a:gd name="T16" fmla="*/ 50 w 90"/>
                  <a:gd name="T17" fmla="*/ 1 h 102"/>
                  <a:gd name="T18" fmla="*/ 3 w 90"/>
                  <a:gd name="T19" fmla="*/ 54 h 102"/>
                  <a:gd name="T20" fmla="*/ 57 w 90"/>
                  <a:gd name="T21"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2">
                    <a:moveTo>
                      <a:pt x="57" y="100"/>
                    </a:moveTo>
                    <a:cubicBezTo>
                      <a:pt x="70" y="99"/>
                      <a:pt x="83" y="93"/>
                      <a:pt x="90" y="81"/>
                    </a:cubicBezTo>
                    <a:cubicBezTo>
                      <a:pt x="72" y="70"/>
                      <a:pt x="72" y="70"/>
                      <a:pt x="72" y="70"/>
                    </a:cubicBezTo>
                    <a:cubicBezTo>
                      <a:pt x="68" y="76"/>
                      <a:pt x="61" y="80"/>
                      <a:pt x="53" y="81"/>
                    </a:cubicBezTo>
                    <a:cubicBezTo>
                      <a:pt x="38" y="82"/>
                      <a:pt x="25" y="70"/>
                      <a:pt x="24" y="52"/>
                    </a:cubicBezTo>
                    <a:cubicBezTo>
                      <a:pt x="23" y="35"/>
                      <a:pt x="34" y="21"/>
                      <a:pt x="49" y="20"/>
                    </a:cubicBezTo>
                    <a:cubicBezTo>
                      <a:pt x="57" y="19"/>
                      <a:pt x="63" y="22"/>
                      <a:pt x="68" y="27"/>
                    </a:cubicBezTo>
                    <a:cubicBezTo>
                      <a:pt x="83" y="12"/>
                      <a:pt x="83" y="12"/>
                      <a:pt x="83" y="12"/>
                    </a:cubicBezTo>
                    <a:cubicBezTo>
                      <a:pt x="74" y="3"/>
                      <a:pt x="61" y="0"/>
                      <a:pt x="50" y="1"/>
                    </a:cubicBezTo>
                    <a:cubicBezTo>
                      <a:pt x="21" y="3"/>
                      <a:pt x="0" y="24"/>
                      <a:pt x="3" y="54"/>
                    </a:cubicBezTo>
                    <a:cubicBezTo>
                      <a:pt x="5" y="84"/>
                      <a:pt x="28" y="102"/>
                      <a:pt x="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2" name="Freeform 156"/>
              <p:cNvSpPr>
                <a:spLocks/>
              </p:cNvSpPr>
              <p:nvPr/>
            </p:nvSpPr>
            <p:spPr bwMode="auto">
              <a:xfrm>
                <a:off x="4529138" y="679450"/>
                <a:ext cx="652463" cy="669925"/>
              </a:xfrm>
              <a:custGeom>
                <a:avLst/>
                <a:gdLst>
                  <a:gd name="T0" fmla="*/ 167 w 411"/>
                  <a:gd name="T1" fmla="*/ 400 h 422"/>
                  <a:gd name="T2" fmla="*/ 102 w 411"/>
                  <a:gd name="T3" fmla="*/ 164 h 422"/>
                  <a:gd name="T4" fmla="*/ 102 w 411"/>
                  <a:gd name="T5" fmla="*/ 164 h 422"/>
                  <a:gd name="T6" fmla="*/ 313 w 411"/>
                  <a:gd name="T7" fmla="*/ 360 h 422"/>
                  <a:gd name="T8" fmla="*/ 411 w 411"/>
                  <a:gd name="T9" fmla="*/ 335 h 422"/>
                  <a:gd name="T10" fmla="*/ 316 w 411"/>
                  <a:gd name="T11" fmla="*/ 0 h 422"/>
                  <a:gd name="T12" fmla="*/ 244 w 411"/>
                  <a:gd name="T13" fmla="*/ 22 h 422"/>
                  <a:gd name="T14" fmla="*/ 309 w 411"/>
                  <a:gd name="T15" fmla="*/ 251 h 422"/>
                  <a:gd name="T16" fmla="*/ 305 w 411"/>
                  <a:gd name="T17" fmla="*/ 251 h 422"/>
                  <a:gd name="T18" fmla="*/ 102 w 411"/>
                  <a:gd name="T19" fmla="*/ 59 h 422"/>
                  <a:gd name="T20" fmla="*/ 0 w 411"/>
                  <a:gd name="T21" fmla="*/ 88 h 422"/>
                  <a:gd name="T22" fmla="*/ 94 w 411"/>
                  <a:gd name="T23" fmla="*/ 422 h 422"/>
                  <a:gd name="T24" fmla="*/ 167 w 411"/>
                  <a:gd name="T25" fmla="*/ 40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22">
                    <a:moveTo>
                      <a:pt x="167" y="400"/>
                    </a:moveTo>
                    <a:lnTo>
                      <a:pt x="102" y="164"/>
                    </a:lnTo>
                    <a:lnTo>
                      <a:pt x="102" y="164"/>
                    </a:lnTo>
                    <a:lnTo>
                      <a:pt x="313" y="360"/>
                    </a:lnTo>
                    <a:lnTo>
                      <a:pt x="411" y="335"/>
                    </a:lnTo>
                    <a:lnTo>
                      <a:pt x="316" y="0"/>
                    </a:lnTo>
                    <a:lnTo>
                      <a:pt x="244" y="22"/>
                    </a:lnTo>
                    <a:lnTo>
                      <a:pt x="309" y="251"/>
                    </a:lnTo>
                    <a:lnTo>
                      <a:pt x="305" y="251"/>
                    </a:lnTo>
                    <a:lnTo>
                      <a:pt x="102" y="59"/>
                    </a:lnTo>
                    <a:lnTo>
                      <a:pt x="0" y="88"/>
                    </a:lnTo>
                    <a:lnTo>
                      <a:pt x="94" y="422"/>
                    </a:lnTo>
                    <a:lnTo>
                      <a:pt x="167"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3" name="Freeform 163"/>
              <p:cNvSpPr>
                <a:spLocks/>
              </p:cNvSpPr>
              <p:nvPr/>
            </p:nvSpPr>
            <p:spPr bwMode="auto">
              <a:xfrm>
                <a:off x="3916363" y="939800"/>
                <a:ext cx="582613" cy="658813"/>
              </a:xfrm>
              <a:custGeom>
                <a:avLst/>
                <a:gdLst>
                  <a:gd name="T0" fmla="*/ 367 w 367"/>
                  <a:gd name="T1" fmla="*/ 309 h 415"/>
                  <a:gd name="T2" fmla="*/ 335 w 367"/>
                  <a:gd name="T3" fmla="*/ 247 h 415"/>
                  <a:gd name="T4" fmla="*/ 185 w 367"/>
                  <a:gd name="T5" fmla="*/ 316 h 415"/>
                  <a:gd name="T6" fmla="*/ 153 w 367"/>
                  <a:gd name="T7" fmla="*/ 255 h 415"/>
                  <a:gd name="T8" fmla="*/ 291 w 367"/>
                  <a:gd name="T9" fmla="*/ 189 h 415"/>
                  <a:gd name="T10" fmla="*/ 258 w 367"/>
                  <a:gd name="T11" fmla="*/ 127 h 415"/>
                  <a:gd name="T12" fmla="*/ 124 w 367"/>
                  <a:gd name="T13" fmla="*/ 189 h 415"/>
                  <a:gd name="T14" fmla="*/ 98 w 367"/>
                  <a:gd name="T15" fmla="*/ 131 h 415"/>
                  <a:gd name="T16" fmla="*/ 240 w 367"/>
                  <a:gd name="T17" fmla="*/ 65 h 415"/>
                  <a:gd name="T18" fmla="*/ 211 w 367"/>
                  <a:gd name="T19" fmla="*/ 0 h 415"/>
                  <a:gd name="T20" fmla="*/ 0 w 367"/>
                  <a:gd name="T21" fmla="*/ 102 h 415"/>
                  <a:gd name="T22" fmla="*/ 145 w 367"/>
                  <a:gd name="T23" fmla="*/ 415 h 415"/>
                  <a:gd name="T24" fmla="*/ 367 w 367"/>
                  <a:gd name="T2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15">
                    <a:moveTo>
                      <a:pt x="367" y="309"/>
                    </a:moveTo>
                    <a:lnTo>
                      <a:pt x="335" y="247"/>
                    </a:lnTo>
                    <a:lnTo>
                      <a:pt x="185" y="316"/>
                    </a:lnTo>
                    <a:lnTo>
                      <a:pt x="153" y="255"/>
                    </a:lnTo>
                    <a:lnTo>
                      <a:pt x="291" y="189"/>
                    </a:lnTo>
                    <a:lnTo>
                      <a:pt x="258" y="127"/>
                    </a:lnTo>
                    <a:lnTo>
                      <a:pt x="124" y="189"/>
                    </a:lnTo>
                    <a:lnTo>
                      <a:pt x="98" y="131"/>
                    </a:lnTo>
                    <a:lnTo>
                      <a:pt x="240" y="65"/>
                    </a:lnTo>
                    <a:lnTo>
                      <a:pt x="211" y="0"/>
                    </a:lnTo>
                    <a:lnTo>
                      <a:pt x="0" y="102"/>
                    </a:lnTo>
                    <a:lnTo>
                      <a:pt x="145" y="415"/>
                    </a:lnTo>
                    <a:lnTo>
                      <a:pt x="367"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4" name="Freeform 165"/>
              <p:cNvSpPr>
                <a:spLocks/>
              </p:cNvSpPr>
              <p:nvPr/>
            </p:nvSpPr>
            <p:spPr bwMode="auto">
              <a:xfrm>
                <a:off x="3563938" y="1263650"/>
                <a:ext cx="403225" cy="519113"/>
              </a:xfrm>
              <a:custGeom>
                <a:avLst/>
                <a:gdLst>
                  <a:gd name="T0" fmla="*/ 254 w 254"/>
                  <a:gd name="T1" fmla="*/ 287 h 327"/>
                  <a:gd name="T2" fmla="*/ 65 w 254"/>
                  <a:gd name="T3" fmla="*/ 0 h 327"/>
                  <a:gd name="T4" fmla="*/ 0 w 254"/>
                  <a:gd name="T5" fmla="*/ 40 h 327"/>
                  <a:gd name="T6" fmla="*/ 193 w 254"/>
                  <a:gd name="T7" fmla="*/ 327 h 327"/>
                  <a:gd name="T8" fmla="*/ 254 w 254"/>
                  <a:gd name="T9" fmla="*/ 287 h 327"/>
                </a:gdLst>
                <a:ahLst/>
                <a:cxnLst>
                  <a:cxn ang="0">
                    <a:pos x="T0" y="T1"/>
                  </a:cxn>
                  <a:cxn ang="0">
                    <a:pos x="T2" y="T3"/>
                  </a:cxn>
                  <a:cxn ang="0">
                    <a:pos x="T4" y="T5"/>
                  </a:cxn>
                  <a:cxn ang="0">
                    <a:pos x="T6" y="T7"/>
                  </a:cxn>
                  <a:cxn ang="0">
                    <a:pos x="T8" y="T9"/>
                  </a:cxn>
                </a:cxnLst>
                <a:rect l="0" t="0" r="r" b="b"/>
                <a:pathLst>
                  <a:path w="254" h="327">
                    <a:moveTo>
                      <a:pt x="254" y="287"/>
                    </a:moveTo>
                    <a:lnTo>
                      <a:pt x="65" y="0"/>
                    </a:lnTo>
                    <a:lnTo>
                      <a:pt x="0" y="40"/>
                    </a:lnTo>
                    <a:lnTo>
                      <a:pt x="193" y="327"/>
                    </a:lnTo>
                    <a:lnTo>
                      <a:pt x="254"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5" name="Freeform 166"/>
              <p:cNvSpPr>
                <a:spLocks/>
              </p:cNvSpPr>
              <p:nvPr/>
            </p:nvSpPr>
            <p:spPr bwMode="auto">
              <a:xfrm>
                <a:off x="3060700" y="1517650"/>
                <a:ext cx="623888" cy="617538"/>
              </a:xfrm>
              <a:custGeom>
                <a:avLst/>
                <a:gdLst>
                  <a:gd name="T0" fmla="*/ 92 w 108"/>
                  <a:gd name="T1" fmla="*/ 87 h 107"/>
                  <a:gd name="T2" fmla="*/ 107 w 108"/>
                  <a:gd name="T3" fmla="*/ 52 h 107"/>
                  <a:gd name="T4" fmla="*/ 85 w 108"/>
                  <a:gd name="T5" fmla="*/ 54 h 107"/>
                  <a:gd name="T6" fmla="*/ 77 w 108"/>
                  <a:gd name="T7" fmla="*/ 75 h 107"/>
                  <a:gd name="T8" fmla="*/ 37 w 108"/>
                  <a:gd name="T9" fmla="*/ 70 h 107"/>
                  <a:gd name="T10" fmla="*/ 37 w 108"/>
                  <a:gd name="T11" fmla="*/ 29 h 107"/>
                  <a:gd name="T12" fmla="*/ 56 w 108"/>
                  <a:gd name="T13" fmla="*/ 22 h 107"/>
                  <a:gd name="T14" fmla="*/ 59 w 108"/>
                  <a:gd name="T15" fmla="*/ 2 h 107"/>
                  <a:gd name="T16" fmla="*/ 26 w 108"/>
                  <a:gd name="T17" fmla="*/ 13 h 107"/>
                  <a:gd name="T18" fmla="*/ 21 w 108"/>
                  <a:gd name="T19" fmla="*/ 84 h 107"/>
                  <a:gd name="T20" fmla="*/ 92 w 108"/>
                  <a:gd name="T21"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7">
                    <a:moveTo>
                      <a:pt x="92" y="87"/>
                    </a:moveTo>
                    <a:cubicBezTo>
                      <a:pt x="102" y="79"/>
                      <a:pt x="108" y="66"/>
                      <a:pt x="107" y="52"/>
                    </a:cubicBezTo>
                    <a:cubicBezTo>
                      <a:pt x="85" y="54"/>
                      <a:pt x="85" y="54"/>
                      <a:pt x="85" y="54"/>
                    </a:cubicBezTo>
                    <a:cubicBezTo>
                      <a:pt x="86" y="62"/>
                      <a:pt x="84" y="69"/>
                      <a:pt x="77" y="75"/>
                    </a:cubicBezTo>
                    <a:cubicBezTo>
                      <a:pt x="66" y="85"/>
                      <a:pt x="49" y="83"/>
                      <a:pt x="37" y="70"/>
                    </a:cubicBezTo>
                    <a:cubicBezTo>
                      <a:pt x="25" y="57"/>
                      <a:pt x="25" y="39"/>
                      <a:pt x="37" y="29"/>
                    </a:cubicBezTo>
                    <a:cubicBezTo>
                      <a:pt x="43" y="23"/>
                      <a:pt x="49" y="22"/>
                      <a:pt x="56" y="22"/>
                    </a:cubicBezTo>
                    <a:cubicBezTo>
                      <a:pt x="59" y="2"/>
                      <a:pt x="59" y="2"/>
                      <a:pt x="59" y="2"/>
                    </a:cubicBezTo>
                    <a:cubicBezTo>
                      <a:pt x="46" y="0"/>
                      <a:pt x="34" y="6"/>
                      <a:pt x="26" y="13"/>
                    </a:cubicBezTo>
                    <a:cubicBezTo>
                      <a:pt x="4" y="33"/>
                      <a:pt x="0" y="62"/>
                      <a:pt x="21" y="84"/>
                    </a:cubicBezTo>
                    <a:cubicBezTo>
                      <a:pt x="41" y="107"/>
                      <a:pt x="70" y="107"/>
                      <a:pt x="9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6" name="Freeform 167"/>
              <p:cNvSpPr>
                <a:spLocks/>
              </p:cNvSpPr>
              <p:nvPr/>
            </p:nvSpPr>
            <p:spPr bwMode="auto">
              <a:xfrm>
                <a:off x="2627313" y="2012950"/>
                <a:ext cx="595313" cy="588963"/>
              </a:xfrm>
              <a:custGeom>
                <a:avLst/>
                <a:gdLst>
                  <a:gd name="T0" fmla="*/ 16 w 103"/>
                  <a:gd name="T1" fmla="*/ 64 h 102"/>
                  <a:gd name="T2" fmla="*/ 75 w 103"/>
                  <a:gd name="T3" fmla="*/ 54 h 102"/>
                  <a:gd name="T4" fmla="*/ 74 w 103"/>
                  <a:gd name="T5" fmla="*/ 72 h 102"/>
                  <a:gd name="T6" fmla="*/ 55 w 103"/>
                  <a:gd name="T7" fmla="*/ 81 h 102"/>
                  <a:gd name="T8" fmla="*/ 59 w 103"/>
                  <a:gd name="T9" fmla="*/ 102 h 102"/>
                  <a:gd name="T10" fmla="*/ 88 w 103"/>
                  <a:gd name="T11" fmla="*/ 85 h 102"/>
                  <a:gd name="T12" fmla="*/ 87 w 103"/>
                  <a:gd name="T13" fmla="*/ 37 h 102"/>
                  <a:gd name="T14" fmla="*/ 28 w 103"/>
                  <a:gd name="T15" fmla="*/ 46 h 102"/>
                  <a:gd name="T16" fmla="*/ 30 w 103"/>
                  <a:gd name="T17" fmla="*/ 29 h 102"/>
                  <a:gd name="T18" fmla="*/ 44 w 103"/>
                  <a:gd name="T19" fmla="*/ 21 h 102"/>
                  <a:gd name="T20" fmla="*/ 41 w 103"/>
                  <a:gd name="T21" fmla="*/ 0 h 102"/>
                  <a:gd name="T22" fmla="*/ 15 w 103"/>
                  <a:gd name="T23" fmla="*/ 17 h 102"/>
                  <a:gd name="T24" fmla="*/ 16 w 103"/>
                  <a:gd name="T25"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2">
                    <a:moveTo>
                      <a:pt x="16" y="64"/>
                    </a:moveTo>
                    <a:cubicBezTo>
                      <a:pt x="41" y="84"/>
                      <a:pt x="61" y="44"/>
                      <a:pt x="75" y="54"/>
                    </a:cubicBezTo>
                    <a:cubicBezTo>
                      <a:pt x="80" y="59"/>
                      <a:pt x="78" y="67"/>
                      <a:pt x="74" y="72"/>
                    </a:cubicBezTo>
                    <a:cubicBezTo>
                      <a:pt x="69" y="77"/>
                      <a:pt x="62" y="81"/>
                      <a:pt x="55" y="81"/>
                    </a:cubicBezTo>
                    <a:cubicBezTo>
                      <a:pt x="59" y="102"/>
                      <a:pt x="59" y="102"/>
                      <a:pt x="59" y="102"/>
                    </a:cubicBezTo>
                    <a:cubicBezTo>
                      <a:pt x="71" y="101"/>
                      <a:pt x="80" y="95"/>
                      <a:pt x="88" y="85"/>
                    </a:cubicBezTo>
                    <a:cubicBezTo>
                      <a:pt x="100" y="70"/>
                      <a:pt x="103" y="50"/>
                      <a:pt x="87" y="37"/>
                    </a:cubicBezTo>
                    <a:cubicBezTo>
                      <a:pt x="61" y="16"/>
                      <a:pt x="42" y="57"/>
                      <a:pt x="28" y="46"/>
                    </a:cubicBezTo>
                    <a:cubicBezTo>
                      <a:pt x="23" y="42"/>
                      <a:pt x="26" y="34"/>
                      <a:pt x="30" y="29"/>
                    </a:cubicBezTo>
                    <a:cubicBezTo>
                      <a:pt x="33" y="25"/>
                      <a:pt x="39" y="21"/>
                      <a:pt x="44" y="21"/>
                    </a:cubicBezTo>
                    <a:cubicBezTo>
                      <a:pt x="41" y="0"/>
                      <a:pt x="41" y="0"/>
                      <a:pt x="41" y="0"/>
                    </a:cubicBezTo>
                    <a:cubicBezTo>
                      <a:pt x="30" y="2"/>
                      <a:pt x="21" y="9"/>
                      <a:pt x="15" y="17"/>
                    </a:cubicBezTo>
                    <a:cubicBezTo>
                      <a:pt x="3" y="32"/>
                      <a:pt x="0" y="52"/>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22" name="Litigators You Like Tagline (center)" hidden="1"/>
          <p:cNvGrpSpPr>
            <a:grpSpLocks noChangeAspect="1"/>
          </p:cNvGrpSpPr>
          <p:nvPr/>
        </p:nvGrpSpPr>
        <p:grpSpPr>
          <a:xfrm>
            <a:off x="5137268" y="2474344"/>
            <a:ext cx="1917861" cy="1909150"/>
            <a:chOff x="1417638" y="293688"/>
            <a:chExt cx="9437687" cy="9394826"/>
          </a:xfrm>
          <a:solidFill>
            <a:schemeClr val="tx1"/>
          </a:solidFill>
        </p:grpSpPr>
        <p:grpSp>
          <p:nvGrpSpPr>
            <p:cNvPr id="123" name="Technology" hidden="1"/>
            <p:cNvGrpSpPr/>
            <p:nvPr/>
          </p:nvGrpSpPr>
          <p:grpSpPr>
            <a:xfrm>
              <a:off x="8102600" y="796926"/>
              <a:ext cx="2752725" cy="7278687"/>
              <a:chOff x="8102600" y="796926"/>
              <a:chExt cx="2752725" cy="7278687"/>
            </a:xfrm>
            <a:grpFill/>
          </p:grpSpPr>
          <p:sp>
            <p:nvSpPr>
              <p:cNvPr id="175" name="Freeform 182"/>
              <p:cNvSpPr>
                <a:spLocks/>
              </p:cNvSpPr>
              <p:nvPr/>
            </p:nvSpPr>
            <p:spPr bwMode="auto">
              <a:xfrm>
                <a:off x="8537575" y="1225551"/>
                <a:ext cx="742950" cy="776288"/>
              </a:xfrm>
              <a:custGeom>
                <a:avLst/>
                <a:gdLst>
                  <a:gd name="T0" fmla="*/ 219 w 468"/>
                  <a:gd name="T1" fmla="*/ 489 h 489"/>
                  <a:gd name="T2" fmla="*/ 271 w 468"/>
                  <a:gd name="T3" fmla="*/ 425 h 489"/>
                  <a:gd name="T4" fmla="*/ 121 w 468"/>
                  <a:gd name="T5" fmla="*/ 300 h 489"/>
                  <a:gd name="T6" fmla="*/ 176 w 468"/>
                  <a:gd name="T7" fmla="*/ 240 h 489"/>
                  <a:gd name="T8" fmla="*/ 309 w 468"/>
                  <a:gd name="T9" fmla="*/ 352 h 489"/>
                  <a:gd name="T10" fmla="*/ 361 w 468"/>
                  <a:gd name="T11" fmla="*/ 287 h 489"/>
                  <a:gd name="T12" fmla="*/ 228 w 468"/>
                  <a:gd name="T13" fmla="*/ 176 h 489"/>
                  <a:gd name="T14" fmla="*/ 275 w 468"/>
                  <a:gd name="T15" fmla="*/ 120 h 489"/>
                  <a:gd name="T16" fmla="*/ 417 w 468"/>
                  <a:gd name="T17" fmla="*/ 236 h 489"/>
                  <a:gd name="T18" fmla="*/ 468 w 468"/>
                  <a:gd name="T19" fmla="*/ 176 h 489"/>
                  <a:gd name="T20" fmla="*/ 262 w 468"/>
                  <a:gd name="T21" fmla="*/ 0 h 489"/>
                  <a:gd name="T22" fmla="*/ 0 w 468"/>
                  <a:gd name="T23" fmla="*/ 309 h 489"/>
                  <a:gd name="T24" fmla="*/ 219 w 468"/>
                  <a:gd name="T25"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9">
                    <a:moveTo>
                      <a:pt x="219" y="489"/>
                    </a:moveTo>
                    <a:lnTo>
                      <a:pt x="271" y="425"/>
                    </a:lnTo>
                    <a:lnTo>
                      <a:pt x="121" y="300"/>
                    </a:lnTo>
                    <a:lnTo>
                      <a:pt x="176" y="240"/>
                    </a:lnTo>
                    <a:lnTo>
                      <a:pt x="309" y="352"/>
                    </a:lnTo>
                    <a:lnTo>
                      <a:pt x="361" y="287"/>
                    </a:lnTo>
                    <a:lnTo>
                      <a:pt x="228" y="176"/>
                    </a:lnTo>
                    <a:lnTo>
                      <a:pt x="275" y="120"/>
                    </a:lnTo>
                    <a:lnTo>
                      <a:pt x="417" y="236"/>
                    </a:lnTo>
                    <a:lnTo>
                      <a:pt x="468" y="176"/>
                    </a:lnTo>
                    <a:lnTo>
                      <a:pt x="262" y="0"/>
                    </a:lnTo>
                    <a:lnTo>
                      <a:pt x="0" y="309"/>
                    </a:lnTo>
                    <a:lnTo>
                      <a:pt x="219"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6" name="Freeform 183"/>
              <p:cNvSpPr>
                <a:spLocks/>
              </p:cNvSpPr>
              <p:nvPr/>
            </p:nvSpPr>
            <p:spPr bwMode="auto">
              <a:xfrm>
                <a:off x="9117013" y="1790701"/>
                <a:ext cx="722312" cy="728663"/>
              </a:xfrm>
              <a:custGeom>
                <a:avLst/>
                <a:gdLst>
                  <a:gd name="T0" fmla="*/ 19 w 106"/>
                  <a:gd name="T1" fmla="*/ 90 h 107"/>
                  <a:gd name="T2" fmla="*/ 53 w 106"/>
                  <a:gd name="T3" fmla="*/ 105 h 107"/>
                  <a:gd name="T4" fmla="*/ 52 w 106"/>
                  <a:gd name="T5" fmla="*/ 84 h 107"/>
                  <a:gd name="T6" fmla="*/ 31 w 106"/>
                  <a:gd name="T7" fmla="*/ 76 h 107"/>
                  <a:gd name="T8" fmla="*/ 37 w 106"/>
                  <a:gd name="T9" fmla="*/ 36 h 107"/>
                  <a:gd name="T10" fmla="*/ 78 w 106"/>
                  <a:gd name="T11" fmla="*/ 37 h 107"/>
                  <a:gd name="T12" fmla="*/ 84 w 106"/>
                  <a:gd name="T13" fmla="*/ 56 h 107"/>
                  <a:gd name="T14" fmla="*/ 104 w 106"/>
                  <a:gd name="T15" fmla="*/ 59 h 107"/>
                  <a:gd name="T16" fmla="*/ 94 w 106"/>
                  <a:gd name="T17" fmla="*/ 26 h 107"/>
                  <a:gd name="T18" fmla="*/ 23 w 106"/>
                  <a:gd name="T19" fmla="*/ 20 h 107"/>
                  <a:gd name="T20" fmla="*/ 19 w 106"/>
                  <a:gd name="T21"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7">
                    <a:moveTo>
                      <a:pt x="19" y="90"/>
                    </a:moveTo>
                    <a:cubicBezTo>
                      <a:pt x="27" y="100"/>
                      <a:pt x="40" y="107"/>
                      <a:pt x="53" y="105"/>
                    </a:cubicBezTo>
                    <a:cubicBezTo>
                      <a:pt x="52" y="84"/>
                      <a:pt x="52" y="84"/>
                      <a:pt x="52" y="84"/>
                    </a:cubicBezTo>
                    <a:cubicBezTo>
                      <a:pt x="44" y="85"/>
                      <a:pt x="37" y="82"/>
                      <a:pt x="31" y="76"/>
                    </a:cubicBezTo>
                    <a:cubicBezTo>
                      <a:pt x="22" y="64"/>
                      <a:pt x="24" y="47"/>
                      <a:pt x="37" y="36"/>
                    </a:cubicBezTo>
                    <a:cubicBezTo>
                      <a:pt x="51" y="25"/>
                      <a:pt x="68" y="25"/>
                      <a:pt x="78" y="37"/>
                    </a:cubicBezTo>
                    <a:cubicBezTo>
                      <a:pt x="83" y="43"/>
                      <a:pt x="85" y="49"/>
                      <a:pt x="84" y="56"/>
                    </a:cubicBezTo>
                    <a:cubicBezTo>
                      <a:pt x="104" y="59"/>
                      <a:pt x="104" y="59"/>
                      <a:pt x="104" y="59"/>
                    </a:cubicBezTo>
                    <a:cubicBezTo>
                      <a:pt x="106" y="47"/>
                      <a:pt x="100" y="34"/>
                      <a:pt x="94" y="26"/>
                    </a:cubicBezTo>
                    <a:cubicBezTo>
                      <a:pt x="75" y="4"/>
                      <a:pt x="46" y="0"/>
                      <a:pt x="23" y="20"/>
                    </a:cubicBezTo>
                    <a:cubicBezTo>
                      <a:pt x="0" y="39"/>
                      <a:pt x="0" y="68"/>
                      <a:pt x="1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7" name="Freeform 186"/>
              <p:cNvSpPr>
                <a:spLocks noEditPoints="1"/>
              </p:cNvSpPr>
              <p:nvPr/>
            </p:nvSpPr>
            <p:spPr bwMode="auto">
              <a:xfrm>
                <a:off x="10153650" y="4164013"/>
                <a:ext cx="701675" cy="722313"/>
              </a:xfrm>
              <a:custGeom>
                <a:avLst/>
                <a:gdLst>
                  <a:gd name="T0" fmla="*/ 47 w 103"/>
                  <a:gd name="T1" fmla="*/ 2 h 106"/>
                  <a:gd name="T2" fmla="*/ 3 w 103"/>
                  <a:gd name="T3" fmla="*/ 57 h 106"/>
                  <a:gd name="T4" fmla="*/ 56 w 103"/>
                  <a:gd name="T5" fmla="*/ 103 h 106"/>
                  <a:gd name="T6" fmla="*/ 101 w 103"/>
                  <a:gd name="T7" fmla="*/ 48 h 106"/>
                  <a:gd name="T8" fmla="*/ 47 w 103"/>
                  <a:gd name="T9" fmla="*/ 2 h 106"/>
                  <a:gd name="T10" fmla="*/ 82 w 103"/>
                  <a:gd name="T11" fmla="*/ 50 h 106"/>
                  <a:gd name="T12" fmla="*/ 54 w 103"/>
                  <a:gd name="T13" fmla="*/ 82 h 106"/>
                  <a:gd name="T14" fmla="*/ 22 w 103"/>
                  <a:gd name="T15" fmla="*/ 56 h 106"/>
                  <a:gd name="T16" fmla="*/ 49 w 103"/>
                  <a:gd name="T17" fmla="*/ 24 h 106"/>
                  <a:gd name="T18" fmla="*/ 82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2"/>
                    </a:moveTo>
                    <a:cubicBezTo>
                      <a:pt x="17" y="5"/>
                      <a:pt x="0" y="28"/>
                      <a:pt x="3" y="57"/>
                    </a:cubicBezTo>
                    <a:cubicBezTo>
                      <a:pt x="5" y="87"/>
                      <a:pt x="27" y="106"/>
                      <a:pt x="56" y="103"/>
                    </a:cubicBezTo>
                    <a:cubicBezTo>
                      <a:pt x="86" y="100"/>
                      <a:pt x="103" y="77"/>
                      <a:pt x="101" y="48"/>
                    </a:cubicBezTo>
                    <a:cubicBezTo>
                      <a:pt x="98" y="19"/>
                      <a:pt x="77" y="0"/>
                      <a:pt x="47" y="2"/>
                    </a:cubicBezTo>
                    <a:close/>
                    <a:moveTo>
                      <a:pt x="82" y="50"/>
                    </a:moveTo>
                    <a:cubicBezTo>
                      <a:pt x="83" y="67"/>
                      <a:pt x="72" y="80"/>
                      <a:pt x="54" y="82"/>
                    </a:cubicBezTo>
                    <a:cubicBezTo>
                      <a:pt x="37" y="83"/>
                      <a:pt x="23" y="73"/>
                      <a:pt x="22" y="56"/>
                    </a:cubicBezTo>
                    <a:cubicBezTo>
                      <a:pt x="20" y="38"/>
                      <a:pt x="31" y="25"/>
                      <a:pt x="49" y="24"/>
                    </a:cubicBezTo>
                    <a:cubicBezTo>
                      <a:pt x="66" y="22"/>
                      <a:pt x="80" y="32"/>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8" name="Freeform 187"/>
              <p:cNvSpPr>
                <a:spLocks/>
              </p:cNvSpPr>
              <p:nvPr/>
            </p:nvSpPr>
            <p:spPr bwMode="auto">
              <a:xfrm>
                <a:off x="9526588" y="2409826"/>
                <a:ext cx="823912" cy="795338"/>
              </a:xfrm>
              <a:custGeom>
                <a:avLst/>
                <a:gdLst>
                  <a:gd name="T0" fmla="*/ 43 w 519"/>
                  <a:gd name="T1" fmla="*/ 274 h 501"/>
                  <a:gd name="T2" fmla="*/ 193 w 519"/>
                  <a:gd name="T3" fmla="*/ 189 h 501"/>
                  <a:gd name="T4" fmla="*/ 279 w 519"/>
                  <a:gd name="T5" fmla="*/ 338 h 501"/>
                  <a:gd name="T6" fmla="*/ 128 w 519"/>
                  <a:gd name="T7" fmla="*/ 424 h 501"/>
                  <a:gd name="T8" fmla="*/ 171 w 519"/>
                  <a:gd name="T9" fmla="*/ 501 h 501"/>
                  <a:gd name="T10" fmla="*/ 519 w 519"/>
                  <a:gd name="T11" fmla="*/ 304 h 501"/>
                  <a:gd name="T12" fmla="*/ 476 w 519"/>
                  <a:gd name="T13" fmla="*/ 227 h 501"/>
                  <a:gd name="T14" fmla="*/ 347 w 519"/>
                  <a:gd name="T15" fmla="*/ 300 h 501"/>
                  <a:gd name="T16" fmla="*/ 261 w 519"/>
                  <a:gd name="T17" fmla="*/ 150 h 501"/>
                  <a:gd name="T18" fmla="*/ 395 w 519"/>
                  <a:gd name="T19" fmla="*/ 77 h 501"/>
                  <a:gd name="T20" fmla="*/ 347 w 519"/>
                  <a:gd name="T21" fmla="*/ 0 h 501"/>
                  <a:gd name="T22" fmla="*/ 0 w 519"/>
                  <a:gd name="T23" fmla="*/ 197 h 501"/>
                  <a:gd name="T24" fmla="*/ 43 w 519"/>
                  <a:gd name="T25" fmla="*/ 27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01">
                    <a:moveTo>
                      <a:pt x="43" y="274"/>
                    </a:moveTo>
                    <a:lnTo>
                      <a:pt x="193" y="189"/>
                    </a:lnTo>
                    <a:lnTo>
                      <a:pt x="279" y="338"/>
                    </a:lnTo>
                    <a:lnTo>
                      <a:pt x="128" y="424"/>
                    </a:lnTo>
                    <a:lnTo>
                      <a:pt x="171" y="501"/>
                    </a:lnTo>
                    <a:lnTo>
                      <a:pt x="519" y="304"/>
                    </a:lnTo>
                    <a:lnTo>
                      <a:pt x="476" y="227"/>
                    </a:lnTo>
                    <a:lnTo>
                      <a:pt x="347" y="300"/>
                    </a:lnTo>
                    <a:lnTo>
                      <a:pt x="261" y="150"/>
                    </a:lnTo>
                    <a:lnTo>
                      <a:pt x="395"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9" name="Freeform 188"/>
              <p:cNvSpPr>
                <a:spLocks/>
              </p:cNvSpPr>
              <p:nvPr/>
            </p:nvSpPr>
            <p:spPr bwMode="auto">
              <a:xfrm>
                <a:off x="9907588" y="3232151"/>
                <a:ext cx="796925" cy="769938"/>
              </a:xfrm>
              <a:custGeom>
                <a:avLst/>
                <a:gdLst>
                  <a:gd name="T0" fmla="*/ 26 w 502"/>
                  <a:gd name="T1" fmla="*/ 210 h 485"/>
                  <a:gd name="T2" fmla="*/ 300 w 502"/>
                  <a:gd name="T3" fmla="*/ 120 h 485"/>
                  <a:gd name="T4" fmla="*/ 300 w 502"/>
                  <a:gd name="T5" fmla="*/ 120 h 485"/>
                  <a:gd name="T6" fmla="*/ 82 w 502"/>
                  <a:gd name="T7" fmla="*/ 378 h 485"/>
                  <a:gd name="T8" fmla="*/ 120 w 502"/>
                  <a:gd name="T9" fmla="*/ 485 h 485"/>
                  <a:gd name="T10" fmla="*/ 502 w 502"/>
                  <a:gd name="T11" fmla="*/ 360 h 485"/>
                  <a:gd name="T12" fmla="*/ 472 w 502"/>
                  <a:gd name="T13" fmla="*/ 275 h 485"/>
                  <a:gd name="T14" fmla="*/ 206 w 502"/>
                  <a:gd name="T15" fmla="*/ 365 h 485"/>
                  <a:gd name="T16" fmla="*/ 206 w 502"/>
                  <a:gd name="T17" fmla="*/ 365 h 485"/>
                  <a:gd name="T18" fmla="*/ 421 w 502"/>
                  <a:gd name="T19" fmla="*/ 112 h 485"/>
                  <a:gd name="T20" fmla="*/ 382 w 502"/>
                  <a:gd name="T21" fmla="*/ 0 h 485"/>
                  <a:gd name="T22" fmla="*/ 0 w 502"/>
                  <a:gd name="T23" fmla="*/ 125 h 485"/>
                  <a:gd name="T24" fmla="*/ 26 w 502"/>
                  <a:gd name="T25" fmla="*/ 21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485">
                    <a:moveTo>
                      <a:pt x="26" y="210"/>
                    </a:moveTo>
                    <a:lnTo>
                      <a:pt x="300" y="120"/>
                    </a:lnTo>
                    <a:lnTo>
                      <a:pt x="300" y="120"/>
                    </a:lnTo>
                    <a:lnTo>
                      <a:pt x="82" y="378"/>
                    </a:lnTo>
                    <a:lnTo>
                      <a:pt x="120" y="485"/>
                    </a:lnTo>
                    <a:lnTo>
                      <a:pt x="502" y="360"/>
                    </a:lnTo>
                    <a:lnTo>
                      <a:pt x="472" y="275"/>
                    </a:lnTo>
                    <a:lnTo>
                      <a:pt x="206" y="365"/>
                    </a:lnTo>
                    <a:lnTo>
                      <a:pt x="206" y="365"/>
                    </a:lnTo>
                    <a:lnTo>
                      <a:pt x="421" y="112"/>
                    </a:lnTo>
                    <a:lnTo>
                      <a:pt x="382" y="0"/>
                    </a:lnTo>
                    <a:lnTo>
                      <a:pt x="0" y="125"/>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0" name="Freeform 195"/>
              <p:cNvSpPr>
                <a:spLocks/>
              </p:cNvSpPr>
              <p:nvPr/>
            </p:nvSpPr>
            <p:spPr bwMode="auto">
              <a:xfrm>
                <a:off x="8102600" y="796926"/>
                <a:ext cx="598487" cy="714375"/>
              </a:xfrm>
              <a:custGeom>
                <a:avLst/>
                <a:gdLst>
                  <a:gd name="T0" fmla="*/ 73 w 377"/>
                  <a:gd name="T1" fmla="*/ 450 h 450"/>
                  <a:gd name="T2" fmla="*/ 240 w 377"/>
                  <a:gd name="T3" fmla="*/ 172 h 450"/>
                  <a:gd name="T4" fmla="*/ 339 w 377"/>
                  <a:gd name="T5" fmla="*/ 232 h 450"/>
                  <a:gd name="T6" fmla="*/ 377 w 377"/>
                  <a:gd name="T7" fmla="*/ 163 h 450"/>
                  <a:gd name="T8" fmla="*/ 103 w 377"/>
                  <a:gd name="T9" fmla="*/ 0 h 450"/>
                  <a:gd name="T10" fmla="*/ 64 w 377"/>
                  <a:gd name="T11" fmla="*/ 69 h 450"/>
                  <a:gd name="T12" fmla="*/ 163 w 377"/>
                  <a:gd name="T13" fmla="*/ 129 h 450"/>
                  <a:gd name="T14" fmla="*/ 0 w 377"/>
                  <a:gd name="T15" fmla="*/ 407 h 450"/>
                  <a:gd name="T16" fmla="*/ 73 w 377"/>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50">
                    <a:moveTo>
                      <a:pt x="73" y="450"/>
                    </a:moveTo>
                    <a:lnTo>
                      <a:pt x="240" y="172"/>
                    </a:lnTo>
                    <a:lnTo>
                      <a:pt x="339" y="232"/>
                    </a:lnTo>
                    <a:lnTo>
                      <a:pt x="377" y="163"/>
                    </a:lnTo>
                    <a:lnTo>
                      <a:pt x="103" y="0"/>
                    </a:lnTo>
                    <a:lnTo>
                      <a:pt x="64" y="69"/>
                    </a:lnTo>
                    <a:lnTo>
                      <a:pt x="163" y="129"/>
                    </a:lnTo>
                    <a:lnTo>
                      <a:pt x="0" y="407"/>
                    </a:lnTo>
                    <a:lnTo>
                      <a:pt x="73"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1" name="Freeform 205"/>
              <p:cNvSpPr>
                <a:spLocks noEditPoints="1"/>
              </p:cNvSpPr>
              <p:nvPr/>
            </p:nvSpPr>
            <p:spPr bwMode="auto">
              <a:xfrm>
                <a:off x="10023475" y="5708651"/>
                <a:ext cx="749300" cy="768350"/>
              </a:xfrm>
              <a:custGeom>
                <a:avLst/>
                <a:gdLst>
                  <a:gd name="T0" fmla="*/ 68 w 110"/>
                  <a:gd name="T1" fmla="*/ 7 h 113"/>
                  <a:gd name="T2" fmla="*/ 7 w 110"/>
                  <a:gd name="T3" fmla="*/ 44 h 113"/>
                  <a:gd name="T4" fmla="*/ 42 w 110"/>
                  <a:gd name="T5" fmla="*/ 105 h 113"/>
                  <a:gd name="T6" fmla="*/ 102 w 110"/>
                  <a:gd name="T7" fmla="*/ 69 h 113"/>
                  <a:gd name="T8" fmla="*/ 68 w 110"/>
                  <a:gd name="T9" fmla="*/ 7 h 113"/>
                  <a:gd name="T10" fmla="*/ 84 w 110"/>
                  <a:gd name="T11" fmla="*/ 64 h 113"/>
                  <a:gd name="T12" fmla="*/ 47 w 110"/>
                  <a:gd name="T13" fmla="*/ 84 h 113"/>
                  <a:gd name="T14" fmla="*/ 26 w 110"/>
                  <a:gd name="T15" fmla="*/ 49 h 113"/>
                  <a:gd name="T16" fmla="*/ 62 w 110"/>
                  <a:gd name="T17" fmla="*/ 28 h 113"/>
                  <a:gd name="T18" fmla="*/ 84 w 110"/>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3">
                    <a:moveTo>
                      <a:pt x="68" y="7"/>
                    </a:moveTo>
                    <a:cubicBezTo>
                      <a:pt x="39" y="0"/>
                      <a:pt x="15" y="15"/>
                      <a:pt x="7" y="44"/>
                    </a:cubicBezTo>
                    <a:cubicBezTo>
                      <a:pt x="0" y="72"/>
                      <a:pt x="13" y="98"/>
                      <a:pt x="42" y="105"/>
                    </a:cubicBezTo>
                    <a:cubicBezTo>
                      <a:pt x="71" y="113"/>
                      <a:pt x="95" y="97"/>
                      <a:pt x="102" y="69"/>
                    </a:cubicBezTo>
                    <a:cubicBezTo>
                      <a:pt x="110" y="41"/>
                      <a:pt x="97" y="15"/>
                      <a:pt x="68" y="7"/>
                    </a:cubicBezTo>
                    <a:close/>
                    <a:moveTo>
                      <a:pt x="84" y="64"/>
                    </a:moveTo>
                    <a:cubicBezTo>
                      <a:pt x="79" y="81"/>
                      <a:pt x="64" y="89"/>
                      <a:pt x="47" y="84"/>
                    </a:cubicBezTo>
                    <a:cubicBezTo>
                      <a:pt x="30" y="80"/>
                      <a:pt x="21" y="66"/>
                      <a:pt x="26" y="49"/>
                    </a:cubicBezTo>
                    <a:cubicBezTo>
                      <a:pt x="30" y="32"/>
                      <a:pt x="45" y="24"/>
                      <a:pt x="62" y="28"/>
                    </a:cubicBezTo>
                    <a:cubicBezTo>
                      <a:pt x="79" y="33"/>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2" name="Freeform 207"/>
              <p:cNvSpPr>
                <a:spLocks/>
              </p:cNvSpPr>
              <p:nvPr/>
            </p:nvSpPr>
            <p:spPr bwMode="auto">
              <a:xfrm>
                <a:off x="10186988" y="5116513"/>
                <a:ext cx="668337" cy="409575"/>
              </a:xfrm>
              <a:custGeom>
                <a:avLst/>
                <a:gdLst>
                  <a:gd name="T0" fmla="*/ 0 w 421"/>
                  <a:gd name="T1" fmla="*/ 253 h 258"/>
                  <a:gd name="T2" fmla="*/ 82 w 421"/>
                  <a:gd name="T3" fmla="*/ 258 h 258"/>
                  <a:gd name="T4" fmla="*/ 94 w 421"/>
                  <a:gd name="T5" fmla="*/ 95 h 258"/>
                  <a:gd name="T6" fmla="*/ 412 w 421"/>
                  <a:gd name="T7" fmla="*/ 120 h 258"/>
                  <a:gd name="T8" fmla="*/ 421 w 421"/>
                  <a:gd name="T9" fmla="*/ 30 h 258"/>
                  <a:gd name="T10" fmla="*/ 17 w 421"/>
                  <a:gd name="T11" fmla="*/ 0 h 258"/>
                  <a:gd name="T12" fmla="*/ 0 w 421"/>
                  <a:gd name="T13" fmla="*/ 253 h 258"/>
                </a:gdLst>
                <a:ahLst/>
                <a:cxnLst>
                  <a:cxn ang="0">
                    <a:pos x="T0" y="T1"/>
                  </a:cxn>
                  <a:cxn ang="0">
                    <a:pos x="T2" y="T3"/>
                  </a:cxn>
                  <a:cxn ang="0">
                    <a:pos x="T4" y="T5"/>
                  </a:cxn>
                  <a:cxn ang="0">
                    <a:pos x="T6" y="T7"/>
                  </a:cxn>
                  <a:cxn ang="0">
                    <a:pos x="T8" y="T9"/>
                  </a:cxn>
                  <a:cxn ang="0">
                    <a:pos x="T10" y="T11"/>
                  </a:cxn>
                  <a:cxn ang="0">
                    <a:pos x="T12" y="T13"/>
                  </a:cxn>
                </a:cxnLst>
                <a:rect l="0" t="0" r="r" b="b"/>
                <a:pathLst>
                  <a:path w="421" h="258">
                    <a:moveTo>
                      <a:pt x="0" y="253"/>
                    </a:moveTo>
                    <a:lnTo>
                      <a:pt x="82" y="258"/>
                    </a:lnTo>
                    <a:lnTo>
                      <a:pt x="94" y="95"/>
                    </a:lnTo>
                    <a:lnTo>
                      <a:pt x="412" y="120"/>
                    </a:lnTo>
                    <a:lnTo>
                      <a:pt x="421" y="30"/>
                    </a:lnTo>
                    <a:lnTo>
                      <a:pt x="17" y="0"/>
                    </a:lnTo>
                    <a:lnTo>
                      <a:pt x="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3" name="Freeform 208"/>
              <p:cNvSpPr>
                <a:spLocks/>
              </p:cNvSpPr>
              <p:nvPr/>
            </p:nvSpPr>
            <p:spPr bwMode="auto">
              <a:xfrm>
                <a:off x="9702800" y="6572251"/>
                <a:ext cx="757237" cy="742950"/>
              </a:xfrm>
              <a:custGeom>
                <a:avLst/>
                <a:gdLst>
                  <a:gd name="T0" fmla="*/ 77 w 111"/>
                  <a:gd name="T1" fmla="*/ 13 h 109"/>
                  <a:gd name="T2" fmla="*/ 10 w 111"/>
                  <a:gd name="T3" fmla="*/ 36 h 109"/>
                  <a:gd name="T4" fmla="*/ 0 w 111"/>
                  <a:gd name="T5" fmla="*/ 75 h 109"/>
                  <a:gd name="T6" fmla="*/ 44 w 111"/>
                  <a:gd name="T7" fmla="*/ 97 h 109"/>
                  <a:gd name="T8" fmla="*/ 60 w 111"/>
                  <a:gd name="T9" fmla="*/ 65 h 109"/>
                  <a:gd name="T10" fmla="*/ 44 w 111"/>
                  <a:gd name="T11" fmla="*/ 56 h 109"/>
                  <a:gd name="T12" fmla="*/ 36 w 111"/>
                  <a:gd name="T13" fmla="*/ 71 h 109"/>
                  <a:gd name="T14" fmla="*/ 22 w 111"/>
                  <a:gd name="T15" fmla="*/ 64 h 109"/>
                  <a:gd name="T16" fmla="*/ 27 w 111"/>
                  <a:gd name="T17" fmla="*/ 44 h 109"/>
                  <a:gd name="T18" fmla="*/ 67 w 111"/>
                  <a:gd name="T19" fmla="*/ 32 h 109"/>
                  <a:gd name="T20" fmla="*/ 81 w 111"/>
                  <a:gd name="T21" fmla="*/ 72 h 109"/>
                  <a:gd name="T22" fmla="*/ 62 w 111"/>
                  <a:gd name="T23" fmla="*/ 88 h 109"/>
                  <a:gd name="T24" fmla="*/ 70 w 111"/>
                  <a:gd name="T25" fmla="*/ 109 h 109"/>
                  <a:gd name="T26" fmla="*/ 98 w 111"/>
                  <a:gd name="T27" fmla="*/ 81 h 109"/>
                  <a:gd name="T28" fmla="*/ 77 w 111"/>
                  <a:gd name="T29"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09">
                    <a:moveTo>
                      <a:pt x="77" y="13"/>
                    </a:moveTo>
                    <a:cubicBezTo>
                      <a:pt x="51" y="0"/>
                      <a:pt x="24" y="10"/>
                      <a:pt x="10" y="36"/>
                    </a:cubicBezTo>
                    <a:cubicBezTo>
                      <a:pt x="4" y="48"/>
                      <a:pt x="0" y="61"/>
                      <a:pt x="0" y="75"/>
                    </a:cubicBezTo>
                    <a:cubicBezTo>
                      <a:pt x="44" y="97"/>
                      <a:pt x="44" y="97"/>
                      <a:pt x="44" y="97"/>
                    </a:cubicBezTo>
                    <a:cubicBezTo>
                      <a:pt x="60" y="65"/>
                      <a:pt x="60" y="65"/>
                      <a:pt x="60" y="65"/>
                    </a:cubicBezTo>
                    <a:cubicBezTo>
                      <a:pt x="44" y="56"/>
                      <a:pt x="44" y="56"/>
                      <a:pt x="44" y="56"/>
                    </a:cubicBezTo>
                    <a:cubicBezTo>
                      <a:pt x="36" y="71"/>
                      <a:pt x="36" y="71"/>
                      <a:pt x="36" y="71"/>
                    </a:cubicBezTo>
                    <a:cubicBezTo>
                      <a:pt x="22" y="64"/>
                      <a:pt x="22" y="64"/>
                      <a:pt x="22" y="64"/>
                    </a:cubicBezTo>
                    <a:cubicBezTo>
                      <a:pt x="22" y="59"/>
                      <a:pt x="23" y="52"/>
                      <a:pt x="27" y="44"/>
                    </a:cubicBezTo>
                    <a:cubicBezTo>
                      <a:pt x="35" y="29"/>
                      <a:pt x="52" y="24"/>
                      <a:pt x="67" y="32"/>
                    </a:cubicBezTo>
                    <a:cubicBezTo>
                      <a:pt x="83" y="41"/>
                      <a:pt x="89" y="57"/>
                      <a:pt x="81" y="72"/>
                    </a:cubicBezTo>
                    <a:cubicBezTo>
                      <a:pt x="76" y="82"/>
                      <a:pt x="70" y="86"/>
                      <a:pt x="62" y="88"/>
                    </a:cubicBezTo>
                    <a:cubicBezTo>
                      <a:pt x="70" y="109"/>
                      <a:pt x="70" y="109"/>
                      <a:pt x="70" y="109"/>
                    </a:cubicBezTo>
                    <a:cubicBezTo>
                      <a:pt x="82" y="104"/>
                      <a:pt x="91" y="94"/>
                      <a:pt x="98" y="81"/>
                    </a:cubicBezTo>
                    <a:cubicBezTo>
                      <a:pt x="111" y="55"/>
                      <a:pt x="104" y="27"/>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84" name="Freeform 209"/>
              <p:cNvSpPr>
                <a:spLocks/>
              </p:cNvSpPr>
              <p:nvPr/>
            </p:nvSpPr>
            <p:spPr bwMode="auto">
              <a:xfrm>
                <a:off x="9355138" y="7389813"/>
                <a:ext cx="742950" cy="685800"/>
              </a:xfrm>
              <a:custGeom>
                <a:avLst/>
                <a:gdLst>
                  <a:gd name="T0" fmla="*/ 56 w 468"/>
                  <a:gd name="T1" fmla="*/ 0 h 432"/>
                  <a:gd name="T2" fmla="*/ 0 w 468"/>
                  <a:gd name="T3" fmla="*/ 73 h 432"/>
                  <a:gd name="T4" fmla="*/ 138 w 468"/>
                  <a:gd name="T5" fmla="*/ 175 h 432"/>
                  <a:gd name="T6" fmla="*/ 232 w 468"/>
                  <a:gd name="T7" fmla="*/ 432 h 432"/>
                  <a:gd name="T8" fmla="*/ 297 w 468"/>
                  <a:gd name="T9" fmla="*/ 351 h 432"/>
                  <a:gd name="T10" fmla="*/ 228 w 468"/>
                  <a:gd name="T11" fmla="*/ 188 h 432"/>
                  <a:gd name="T12" fmla="*/ 400 w 468"/>
                  <a:gd name="T13" fmla="*/ 210 h 432"/>
                  <a:gd name="T14" fmla="*/ 468 w 468"/>
                  <a:gd name="T15" fmla="*/ 124 h 432"/>
                  <a:gd name="T16" fmla="*/ 194 w 468"/>
                  <a:gd name="T17" fmla="*/ 103 h 432"/>
                  <a:gd name="T18" fmla="*/ 56 w 468"/>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32">
                    <a:moveTo>
                      <a:pt x="56" y="0"/>
                    </a:moveTo>
                    <a:lnTo>
                      <a:pt x="0" y="73"/>
                    </a:lnTo>
                    <a:lnTo>
                      <a:pt x="138" y="175"/>
                    </a:lnTo>
                    <a:lnTo>
                      <a:pt x="232" y="432"/>
                    </a:lnTo>
                    <a:lnTo>
                      <a:pt x="297" y="351"/>
                    </a:lnTo>
                    <a:lnTo>
                      <a:pt x="228" y="188"/>
                    </a:lnTo>
                    <a:lnTo>
                      <a:pt x="400" y="210"/>
                    </a:lnTo>
                    <a:lnTo>
                      <a:pt x="468" y="124"/>
                    </a:lnTo>
                    <a:lnTo>
                      <a:pt x="194" y="103"/>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4" name="SHB.com" hidden="1"/>
            <p:cNvGrpSpPr/>
            <p:nvPr/>
          </p:nvGrpSpPr>
          <p:grpSpPr>
            <a:xfrm>
              <a:off x="3619500" y="8396288"/>
              <a:ext cx="5089525" cy="1292226"/>
              <a:chOff x="3619500" y="8396288"/>
              <a:chExt cx="5089525" cy="1292226"/>
            </a:xfrm>
            <a:grpFill/>
          </p:grpSpPr>
          <p:sp>
            <p:nvSpPr>
              <p:cNvPr id="168" name="Freeform 198"/>
              <p:cNvSpPr>
                <a:spLocks/>
              </p:cNvSpPr>
              <p:nvPr/>
            </p:nvSpPr>
            <p:spPr bwMode="auto">
              <a:xfrm>
                <a:off x="4259263" y="8702676"/>
                <a:ext cx="728662" cy="774700"/>
              </a:xfrm>
              <a:custGeom>
                <a:avLst/>
                <a:gdLst>
                  <a:gd name="T0" fmla="*/ 326 w 459"/>
                  <a:gd name="T1" fmla="*/ 223 h 488"/>
                  <a:gd name="T2" fmla="*/ 163 w 459"/>
                  <a:gd name="T3" fmla="*/ 167 h 488"/>
                  <a:gd name="T4" fmla="*/ 215 w 459"/>
                  <a:gd name="T5" fmla="*/ 25 h 488"/>
                  <a:gd name="T6" fmla="*/ 129 w 459"/>
                  <a:gd name="T7" fmla="*/ 0 h 488"/>
                  <a:gd name="T8" fmla="*/ 0 w 459"/>
                  <a:gd name="T9" fmla="*/ 377 h 488"/>
                  <a:gd name="T10" fmla="*/ 86 w 459"/>
                  <a:gd name="T11" fmla="*/ 403 h 488"/>
                  <a:gd name="T12" fmla="*/ 142 w 459"/>
                  <a:gd name="T13" fmla="*/ 240 h 488"/>
                  <a:gd name="T14" fmla="*/ 300 w 459"/>
                  <a:gd name="T15" fmla="*/ 295 h 488"/>
                  <a:gd name="T16" fmla="*/ 249 w 459"/>
                  <a:gd name="T17" fmla="*/ 458 h 488"/>
                  <a:gd name="T18" fmla="*/ 330 w 459"/>
                  <a:gd name="T19" fmla="*/ 488 h 488"/>
                  <a:gd name="T20" fmla="*/ 459 w 459"/>
                  <a:gd name="T21" fmla="*/ 107 h 488"/>
                  <a:gd name="T22" fmla="*/ 373 w 459"/>
                  <a:gd name="T23" fmla="*/ 81 h 488"/>
                  <a:gd name="T24" fmla="*/ 326 w 459"/>
                  <a:gd name="T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8">
                    <a:moveTo>
                      <a:pt x="326" y="223"/>
                    </a:moveTo>
                    <a:lnTo>
                      <a:pt x="163" y="167"/>
                    </a:lnTo>
                    <a:lnTo>
                      <a:pt x="215" y="25"/>
                    </a:lnTo>
                    <a:lnTo>
                      <a:pt x="129" y="0"/>
                    </a:lnTo>
                    <a:lnTo>
                      <a:pt x="0" y="377"/>
                    </a:lnTo>
                    <a:lnTo>
                      <a:pt x="86" y="403"/>
                    </a:lnTo>
                    <a:lnTo>
                      <a:pt x="142" y="240"/>
                    </a:lnTo>
                    <a:lnTo>
                      <a:pt x="300" y="295"/>
                    </a:lnTo>
                    <a:lnTo>
                      <a:pt x="249" y="458"/>
                    </a:lnTo>
                    <a:lnTo>
                      <a:pt x="330" y="488"/>
                    </a:lnTo>
                    <a:lnTo>
                      <a:pt x="459" y="107"/>
                    </a:lnTo>
                    <a:lnTo>
                      <a:pt x="373" y="81"/>
                    </a:lnTo>
                    <a:lnTo>
                      <a:pt x="32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9" name="Freeform 200"/>
              <p:cNvSpPr>
                <a:spLocks noEditPoints="1"/>
              </p:cNvSpPr>
              <p:nvPr/>
            </p:nvSpPr>
            <p:spPr bwMode="auto">
              <a:xfrm>
                <a:off x="5103813" y="8947151"/>
                <a:ext cx="558800" cy="681038"/>
              </a:xfrm>
              <a:custGeom>
                <a:avLst/>
                <a:gdLst>
                  <a:gd name="T0" fmla="*/ 49 w 82"/>
                  <a:gd name="T1" fmla="*/ 5 h 100"/>
                  <a:gd name="T2" fmla="*/ 15 w 82"/>
                  <a:gd name="T3" fmla="*/ 0 h 100"/>
                  <a:gd name="T4" fmla="*/ 0 w 82"/>
                  <a:gd name="T5" fmla="*/ 92 h 100"/>
                  <a:gd name="T6" fmla="*/ 38 w 82"/>
                  <a:gd name="T7" fmla="*/ 98 h 100"/>
                  <a:gd name="T8" fmla="*/ 77 w 82"/>
                  <a:gd name="T9" fmla="*/ 77 h 100"/>
                  <a:gd name="T10" fmla="*/ 60 w 82"/>
                  <a:gd name="T11" fmla="*/ 52 h 100"/>
                  <a:gd name="T12" fmla="*/ 60 w 82"/>
                  <a:gd name="T13" fmla="*/ 52 h 100"/>
                  <a:gd name="T14" fmla="*/ 79 w 82"/>
                  <a:gd name="T15" fmla="*/ 34 h 100"/>
                  <a:gd name="T16" fmla="*/ 49 w 82"/>
                  <a:gd name="T17" fmla="*/ 5 h 100"/>
                  <a:gd name="T18" fmla="*/ 57 w 82"/>
                  <a:gd name="T19" fmla="*/ 72 h 100"/>
                  <a:gd name="T20" fmla="*/ 42 w 82"/>
                  <a:gd name="T21" fmla="*/ 81 h 100"/>
                  <a:gd name="T22" fmla="*/ 23 w 82"/>
                  <a:gd name="T23" fmla="*/ 78 h 100"/>
                  <a:gd name="T24" fmla="*/ 27 w 82"/>
                  <a:gd name="T25" fmla="*/ 57 h 100"/>
                  <a:gd name="T26" fmla="*/ 42 w 82"/>
                  <a:gd name="T27" fmla="*/ 59 h 100"/>
                  <a:gd name="T28" fmla="*/ 57 w 82"/>
                  <a:gd name="T29" fmla="*/ 72 h 100"/>
                  <a:gd name="T30" fmla="*/ 58 w 82"/>
                  <a:gd name="T31" fmla="*/ 34 h 100"/>
                  <a:gd name="T32" fmla="*/ 44 w 82"/>
                  <a:gd name="T33" fmla="*/ 42 h 100"/>
                  <a:gd name="T34" fmla="*/ 29 w 82"/>
                  <a:gd name="T35" fmla="*/ 40 h 100"/>
                  <a:gd name="T36" fmla="*/ 32 w 82"/>
                  <a:gd name="T37" fmla="*/ 20 h 100"/>
                  <a:gd name="T38" fmla="*/ 46 w 82"/>
                  <a:gd name="T39" fmla="*/ 22 h 100"/>
                  <a:gd name="T40" fmla="*/ 58 w 82"/>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0">
                    <a:moveTo>
                      <a:pt x="49" y="5"/>
                    </a:moveTo>
                    <a:cubicBezTo>
                      <a:pt x="15" y="0"/>
                      <a:pt x="15" y="0"/>
                      <a:pt x="15" y="0"/>
                    </a:cubicBezTo>
                    <a:cubicBezTo>
                      <a:pt x="0" y="92"/>
                      <a:pt x="0" y="92"/>
                      <a:pt x="0" y="92"/>
                    </a:cubicBezTo>
                    <a:cubicBezTo>
                      <a:pt x="38" y="98"/>
                      <a:pt x="38" y="98"/>
                      <a:pt x="38" y="98"/>
                    </a:cubicBezTo>
                    <a:cubicBezTo>
                      <a:pt x="54" y="100"/>
                      <a:pt x="74" y="97"/>
                      <a:pt x="77" y="77"/>
                    </a:cubicBezTo>
                    <a:cubicBezTo>
                      <a:pt x="79" y="65"/>
                      <a:pt x="72" y="55"/>
                      <a:pt x="60" y="52"/>
                    </a:cubicBezTo>
                    <a:cubicBezTo>
                      <a:pt x="60" y="52"/>
                      <a:pt x="60" y="52"/>
                      <a:pt x="60" y="52"/>
                    </a:cubicBezTo>
                    <a:cubicBezTo>
                      <a:pt x="70" y="50"/>
                      <a:pt x="77" y="44"/>
                      <a:pt x="79" y="34"/>
                    </a:cubicBezTo>
                    <a:cubicBezTo>
                      <a:pt x="82" y="14"/>
                      <a:pt x="65" y="8"/>
                      <a:pt x="49" y="5"/>
                    </a:cubicBezTo>
                    <a:close/>
                    <a:moveTo>
                      <a:pt x="57" y="72"/>
                    </a:moveTo>
                    <a:cubicBezTo>
                      <a:pt x="55" y="80"/>
                      <a:pt x="48" y="82"/>
                      <a:pt x="42" y="81"/>
                    </a:cubicBezTo>
                    <a:cubicBezTo>
                      <a:pt x="23" y="78"/>
                      <a:pt x="23" y="78"/>
                      <a:pt x="23" y="78"/>
                    </a:cubicBezTo>
                    <a:cubicBezTo>
                      <a:pt x="27" y="57"/>
                      <a:pt x="27" y="57"/>
                      <a:pt x="27" y="57"/>
                    </a:cubicBezTo>
                    <a:cubicBezTo>
                      <a:pt x="42" y="59"/>
                      <a:pt x="42" y="59"/>
                      <a:pt x="42" y="59"/>
                    </a:cubicBezTo>
                    <a:cubicBezTo>
                      <a:pt x="49" y="60"/>
                      <a:pt x="58" y="63"/>
                      <a:pt x="57" y="72"/>
                    </a:cubicBezTo>
                    <a:close/>
                    <a:moveTo>
                      <a:pt x="58" y="34"/>
                    </a:moveTo>
                    <a:cubicBezTo>
                      <a:pt x="57" y="41"/>
                      <a:pt x="50" y="43"/>
                      <a:pt x="44" y="42"/>
                    </a:cubicBezTo>
                    <a:cubicBezTo>
                      <a:pt x="29" y="40"/>
                      <a:pt x="29" y="40"/>
                      <a:pt x="29" y="40"/>
                    </a:cubicBezTo>
                    <a:cubicBezTo>
                      <a:pt x="32" y="20"/>
                      <a:pt x="32" y="20"/>
                      <a:pt x="32" y="20"/>
                    </a:cubicBezTo>
                    <a:cubicBezTo>
                      <a:pt x="46" y="22"/>
                      <a:pt x="46" y="22"/>
                      <a:pt x="46" y="22"/>
                    </a:cubicBezTo>
                    <a:cubicBezTo>
                      <a:pt x="53"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0" name="Oval 201"/>
              <p:cNvSpPr>
                <a:spLocks noChangeArrowheads="1"/>
              </p:cNvSpPr>
              <p:nvPr/>
            </p:nvSpPr>
            <p:spPr bwMode="auto">
              <a:xfrm>
                <a:off x="5873750" y="9518651"/>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1" name="Freeform 204"/>
              <p:cNvSpPr>
                <a:spLocks/>
              </p:cNvSpPr>
              <p:nvPr/>
            </p:nvSpPr>
            <p:spPr bwMode="auto">
              <a:xfrm>
                <a:off x="6269038" y="9001126"/>
                <a:ext cx="612775" cy="687388"/>
              </a:xfrm>
              <a:custGeom>
                <a:avLst/>
                <a:gdLst>
                  <a:gd name="T0" fmla="*/ 54 w 90"/>
                  <a:gd name="T1" fmla="*/ 80 h 101"/>
                  <a:gd name="T2" fmla="*/ 24 w 90"/>
                  <a:gd name="T3" fmla="*/ 53 h 101"/>
                  <a:gd name="T4" fmla="*/ 48 w 90"/>
                  <a:gd name="T5" fmla="*/ 20 h 101"/>
                  <a:gd name="T6" fmla="*/ 66 w 90"/>
                  <a:gd name="T7" fmla="*/ 26 h 101"/>
                  <a:gd name="T8" fmla="*/ 81 w 90"/>
                  <a:gd name="T9" fmla="*/ 11 h 101"/>
                  <a:gd name="T10" fmla="*/ 48 w 90"/>
                  <a:gd name="T11" fmla="*/ 1 h 101"/>
                  <a:gd name="T12" fmla="*/ 3 w 90"/>
                  <a:gd name="T13" fmla="*/ 55 h 101"/>
                  <a:gd name="T14" fmla="*/ 58 w 90"/>
                  <a:gd name="T15" fmla="*/ 98 h 101"/>
                  <a:gd name="T16" fmla="*/ 90 w 90"/>
                  <a:gd name="T17" fmla="*/ 79 h 101"/>
                  <a:gd name="T18" fmla="*/ 72 w 90"/>
                  <a:gd name="T19" fmla="*/ 68 h 101"/>
                  <a:gd name="T20" fmla="*/ 54 w 90"/>
                  <a:gd name="T21"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01">
                    <a:moveTo>
                      <a:pt x="54" y="80"/>
                    </a:moveTo>
                    <a:cubicBezTo>
                      <a:pt x="39" y="81"/>
                      <a:pt x="26" y="70"/>
                      <a:pt x="24" y="53"/>
                    </a:cubicBezTo>
                    <a:cubicBezTo>
                      <a:pt x="23" y="35"/>
                      <a:pt x="33" y="22"/>
                      <a:pt x="48" y="20"/>
                    </a:cubicBezTo>
                    <a:cubicBezTo>
                      <a:pt x="56" y="19"/>
                      <a:pt x="62" y="21"/>
                      <a:pt x="66" y="26"/>
                    </a:cubicBezTo>
                    <a:cubicBezTo>
                      <a:pt x="81" y="11"/>
                      <a:pt x="81" y="11"/>
                      <a:pt x="81" y="11"/>
                    </a:cubicBezTo>
                    <a:cubicBezTo>
                      <a:pt x="72" y="2"/>
                      <a:pt x="58" y="0"/>
                      <a:pt x="48" y="1"/>
                    </a:cubicBezTo>
                    <a:cubicBezTo>
                      <a:pt x="19" y="4"/>
                      <a:pt x="0" y="25"/>
                      <a:pt x="3" y="55"/>
                    </a:cubicBezTo>
                    <a:cubicBezTo>
                      <a:pt x="6" y="85"/>
                      <a:pt x="29" y="101"/>
                      <a:pt x="58" y="98"/>
                    </a:cubicBezTo>
                    <a:cubicBezTo>
                      <a:pt x="71" y="97"/>
                      <a:pt x="84" y="90"/>
                      <a:pt x="90" y="79"/>
                    </a:cubicBezTo>
                    <a:cubicBezTo>
                      <a:pt x="72" y="68"/>
                      <a:pt x="72" y="68"/>
                      <a:pt x="72" y="68"/>
                    </a:cubicBezTo>
                    <a:cubicBezTo>
                      <a:pt x="68" y="74"/>
                      <a:pt x="62" y="79"/>
                      <a:pt x="5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2" name="Freeform 206"/>
              <p:cNvSpPr>
                <a:spLocks noEditPoints="1"/>
              </p:cNvSpPr>
              <p:nvPr/>
            </p:nvSpPr>
            <p:spPr bwMode="auto">
              <a:xfrm>
                <a:off x="6991350" y="8818563"/>
                <a:ext cx="769937" cy="754063"/>
              </a:xfrm>
              <a:custGeom>
                <a:avLst/>
                <a:gdLst>
                  <a:gd name="T0" fmla="*/ 42 w 113"/>
                  <a:gd name="T1" fmla="*/ 9 h 111"/>
                  <a:gd name="T2" fmla="*/ 8 w 113"/>
                  <a:gd name="T3" fmla="*/ 71 h 111"/>
                  <a:gd name="T4" fmla="*/ 71 w 113"/>
                  <a:gd name="T5" fmla="*/ 102 h 111"/>
                  <a:gd name="T6" fmla="*/ 104 w 113"/>
                  <a:gd name="T7" fmla="*/ 41 h 111"/>
                  <a:gd name="T8" fmla="*/ 42 w 113"/>
                  <a:gd name="T9" fmla="*/ 9 h 111"/>
                  <a:gd name="T10" fmla="*/ 65 w 113"/>
                  <a:gd name="T11" fmla="*/ 84 h 111"/>
                  <a:gd name="T12" fmla="*/ 29 w 113"/>
                  <a:gd name="T13" fmla="*/ 64 h 111"/>
                  <a:gd name="T14" fmla="*/ 48 w 113"/>
                  <a:gd name="T15" fmla="*/ 27 h 111"/>
                  <a:gd name="T16" fmla="*/ 84 w 113"/>
                  <a:gd name="T17" fmla="*/ 47 h 111"/>
                  <a:gd name="T18" fmla="*/ 65 w 113"/>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1">
                    <a:moveTo>
                      <a:pt x="42" y="9"/>
                    </a:moveTo>
                    <a:cubicBezTo>
                      <a:pt x="14" y="18"/>
                      <a:pt x="0" y="42"/>
                      <a:pt x="8" y="71"/>
                    </a:cubicBezTo>
                    <a:cubicBezTo>
                      <a:pt x="17" y="99"/>
                      <a:pt x="43" y="111"/>
                      <a:pt x="71" y="102"/>
                    </a:cubicBezTo>
                    <a:cubicBezTo>
                      <a:pt x="99" y="94"/>
                      <a:pt x="113" y="69"/>
                      <a:pt x="104" y="41"/>
                    </a:cubicBezTo>
                    <a:cubicBezTo>
                      <a:pt x="96" y="12"/>
                      <a:pt x="70" y="0"/>
                      <a:pt x="42" y="9"/>
                    </a:cubicBezTo>
                    <a:close/>
                    <a:moveTo>
                      <a:pt x="65" y="84"/>
                    </a:moveTo>
                    <a:cubicBezTo>
                      <a:pt x="49" y="90"/>
                      <a:pt x="34" y="81"/>
                      <a:pt x="29" y="64"/>
                    </a:cubicBezTo>
                    <a:cubicBezTo>
                      <a:pt x="24" y="48"/>
                      <a:pt x="31" y="32"/>
                      <a:pt x="48" y="27"/>
                    </a:cubicBezTo>
                    <a:cubicBezTo>
                      <a:pt x="64" y="22"/>
                      <a:pt x="79" y="31"/>
                      <a:pt x="84" y="47"/>
                    </a:cubicBezTo>
                    <a:cubicBezTo>
                      <a:pt x="89" y="64"/>
                      <a:pt x="82" y="79"/>
                      <a:pt x="65"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3" name="Freeform 210"/>
              <p:cNvSpPr>
                <a:spLocks/>
              </p:cNvSpPr>
              <p:nvPr/>
            </p:nvSpPr>
            <p:spPr bwMode="auto">
              <a:xfrm>
                <a:off x="7781925" y="8396288"/>
                <a:ext cx="927100" cy="898525"/>
              </a:xfrm>
              <a:custGeom>
                <a:avLst/>
                <a:gdLst>
                  <a:gd name="T0" fmla="*/ 279 w 584"/>
                  <a:gd name="T1" fmla="*/ 64 h 566"/>
                  <a:gd name="T2" fmla="*/ 322 w 584"/>
                  <a:gd name="T3" fmla="*/ 334 h 566"/>
                  <a:gd name="T4" fmla="*/ 322 w 584"/>
                  <a:gd name="T5" fmla="*/ 338 h 566"/>
                  <a:gd name="T6" fmla="*/ 116 w 584"/>
                  <a:gd name="T7" fmla="*/ 150 h 566"/>
                  <a:gd name="T8" fmla="*/ 0 w 584"/>
                  <a:gd name="T9" fmla="*/ 214 h 566"/>
                  <a:gd name="T10" fmla="*/ 189 w 584"/>
                  <a:gd name="T11" fmla="*/ 566 h 566"/>
                  <a:gd name="T12" fmla="*/ 266 w 584"/>
                  <a:gd name="T13" fmla="*/ 523 h 566"/>
                  <a:gd name="T14" fmla="*/ 120 w 584"/>
                  <a:gd name="T15" fmla="*/ 253 h 566"/>
                  <a:gd name="T16" fmla="*/ 120 w 584"/>
                  <a:gd name="T17" fmla="*/ 253 h 566"/>
                  <a:gd name="T18" fmla="*/ 356 w 584"/>
                  <a:gd name="T19" fmla="*/ 476 h 566"/>
                  <a:gd name="T20" fmla="*/ 416 w 584"/>
                  <a:gd name="T21" fmla="*/ 441 h 566"/>
                  <a:gd name="T22" fmla="*/ 360 w 584"/>
                  <a:gd name="T23" fmla="*/ 124 h 566"/>
                  <a:gd name="T24" fmla="*/ 360 w 584"/>
                  <a:gd name="T25" fmla="*/ 124 h 566"/>
                  <a:gd name="T26" fmla="*/ 506 w 584"/>
                  <a:gd name="T27" fmla="*/ 394 h 566"/>
                  <a:gd name="T28" fmla="*/ 584 w 584"/>
                  <a:gd name="T29" fmla="*/ 351 h 566"/>
                  <a:gd name="T30" fmla="*/ 395 w 584"/>
                  <a:gd name="T31" fmla="*/ 0 h 566"/>
                  <a:gd name="T32" fmla="*/ 279 w 584"/>
                  <a:gd name="T33" fmla="*/ 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566">
                    <a:moveTo>
                      <a:pt x="279" y="64"/>
                    </a:moveTo>
                    <a:lnTo>
                      <a:pt x="322" y="334"/>
                    </a:lnTo>
                    <a:lnTo>
                      <a:pt x="322" y="338"/>
                    </a:lnTo>
                    <a:lnTo>
                      <a:pt x="116" y="150"/>
                    </a:lnTo>
                    <a:lnTo>
                      <a:pt x="0" y="214"/>
                    </a:lnTo>
                    <a:lnTo>
                      <a:pt x="189" y="566"/>
                    </a:lnTo>
                    <a:lnTo>
                      <a:pt x="266" y="523"/>
                    </a:lnTo>
                    <a:lnTo>
                      <a:pt x="120" y="253"/>
                    </a:lnTo>
                    <a:lnTo>
                      <a:pt x="120" y="253"/>
                    </a:lnTo>
                    <a:lnTo>
                      <a:pt x="356" y="476"/>
                    </a:lnTo>
                    <a:lnTo>
                      <a:pt x="416" y="441"/>
                    </a:lnTo>
                    <a:lnTo>
                      <a:pt x="360" y="124"/>
                    </a:lnTo>
                    <a:lnTo>
                      <a:pt x="360" y="124"/>
                    </a:lnTo>
                    <a:lnTo>
                      <a:pt x="506" y="394"/>
                    </a:lnTo>
                    <a:lnTo>
                      <a:pt x="584" y="351"/>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74" name="Freeform 215"/>
              <p:cNvSpPr>
                <a:spLocks/>
              </p:cNvSpPr>
              <p:nvPr/>
            </p:nvSpPr>
            <p:spPr bwMode="auto">
              <a:xfrm>
                <a:off x="3619500" y="8423276"/>
                <a:ext cx="646112" cy="687388"/>
              </a:xfrm>
              <a:custGeom>
                <a:avLst/>
                <a:gdLst>
                  <a:gd name="T0" fmla="*/ 65 w 95"/>
                  <a:gd name="T1" fmla="*/ 25 h 101"/>
                  <a:gd name="T2" fmla="*/ 75 w 95"/>
                  <a:gd name="T3" fmla="*/ 38 h 101"/>
                  <a:gd name="T4" fmla="*/ 95 w 95"/>
                  <a:gd name="T5" fmla="*/ 31 h 101"/>
                  <a:gd name="T6" fmla="*/ 75 w 95"/>
                  <a:gd name="T7" fmla="*/ 9 h 101"/>
                  <a:gd name="T8" fmla="*/ 29 w 95"/>
                  <a:gd name="T9" fmla="*/ 19 h 101"/>
                  <a:gd name="T10" fmla="*/ 49 w 95"/>
                  <a:gd name="T11" fmla="*/ 74 h 101"/>
                  <a:gd name="T12" fmla="*/ 32 w 95"/>
                  <a:gd name="T13" fmla="*/ 76 h 101"/>
                  <a:gd name="T14" fmla="*/ 20 w 95"/>
                  <a:gd name="T15" fmla="*/ 59 h 101"/>
                  <a:gd name="T16" fmla="*/ 0 w 95"/>
                  <a:gd name="T17" fmla="*/ 66 h 101"/>
                  <a:gd name="T18" fmla="*/ 22 w 95"/>
                  <a:gd name="T19" fmla="*/ 92 h 101"/>
                  <a:gd name="T20" fmla="*/ 68 w 95"/>
                  <a:gd name="T21" fmla="*/ 82 h 101"/>
                  <a:gd name="T22" fmla="*/ 48 w 95"/>
                  <a:gd name="T23" fmla="*/ 27 h 101"/>
                  <a:gd name="T24" fmla="*/ 65 w 95"/>
                  <a:gd name="T2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1">
                    <a:moveTo>
                      <a:pt x="65" y="25"/>
                    </a:moveTo>
                    <a:cubicBezTo>
                      <a:pt x="70" y="28"/>
                      <a:pt x="74" y="33"/>
                      <a:pt x="75" y="38"/>
                    </a:cubicBezTo>
                    <a:cubicBezTo>
                      <a:pt x="95" y="31"/>
                      <a:pt x="95" y="31"/>
                      <a:pt x="95" y="31"/>
                    </a:cubicBezTo>
                    <a:cubicBezTo>
                      <a:pt x="91" y="21"/>
                      <a:pt x="84" y="14"/>
                      <a:pt x="75" y="9"/>
                    </a:cubicBezTo>
                    <a:cubicBezTo>
                      <a:pt x="58" y="0"/>
                      <a:pt x="38" y="1"/>
                      <a:pt x="29" y="19"/>
                    </a:cubicBezTo>
                    <a:cubicBezTo>
                      <a:pt x="14" y="46"/>
                      <a:pt x="57" y="59"/>
                      <a:pt x="49" y="74"/>
                    </a:cubicBezTo>
                    <a:cubicBezTo>
                      <a:pt x="46" y="79"/>
                      <a:pt x="38" y="79"/>
                      <a:pt x="32" y="76"/>
                    </a:cubicBezTo>
                    <a:cubicBezTo>
                      <a:pt x="26" y="72"/>
                      <a:pt x="21" y="66"/>
                      <a:pt x="20" y="59"/>
                    </a:cubicBezTo>
                    <a:cubicBezTo>
                      <a:pt x="0" y="66"/>
                      <a:pt x="0" y="66"/>
                      <a:pt x="0" y="66"/>
                    </a:cubicBezTo>
                    <a:cubicBezTo>
                      <a:pt x="4" y="78"/>
                      <a:pt x="11" y="86"/>
                      <a:pt x="22" y="92"/>
                    </a:cubicBezTo>
                    <a:cubicBezTo>
                      <a:pt x="39" y="101"/>
                      <a:pt x="58" y="100"/>
                      <a:pt x="68" y="82"/>
                    </a:cubicBezTo>
                    <a:cubicBezTo>
                      <a:pt x="83" y="53"/>
                      <a:pt x="40" y="42"/>
                      <a:pt x="48" y="27"/>
                    </a:cubicBezTo>
                    <a:cubicBezTo>
                      <a:pt x="52" y="21"/>
                      <a:pt x="60" y="23"/>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5" name="Science" hidden="1"/>
            <p:cNvGrpSpPr/>
            <p:nvPr/>
          </p:nvGrpSpPr>
          <p:grpSpPr>
            <a:xfrm>
              <a:off x="2344738" y="293688"/>
              <a:ext cx="4449762" cy="2347913"/>
              <a:chOff x="2344738" y="293688"/>
              <a:chExt cx="4449762" cy="2347913"/>
            </a:xfrm>
            <a:grpFill/>
          </p:grpSpPr>
          <p:sp>
            <p:nvSpPr>
              <p:cNvPr id="161" name="Freeform 171"/>
              <p:cNvSpPr>
                <a:spLocks/>
              </p:cNvSpPr>
              <p:nvPr/>
            </p:nvSpPr>
            <p:spPr bwMode="auto">
              <a:xfrm>
                <a:off x="6296025" y="301626"/>
                <a:ext cx="498475" cy="679450"/>
              </a:xfrm>
              <a:custGeom>
                <a:avLst/>
                <a:gdLst>
                  <a:gd name="T0" fmla="*/ 288 w 314"/>
                  <a:gd name="T1" fmla="*/ 347 h 428"/>
                  <a:gd name="T2" fmla="*/ 95 w 314"/>
                  <a:gd name="T3" fmla="*/ 330 h 428"/>
                  <a:gd name="T4" fmla="*/ 103 w 314"/>
                  <a:gd name="T5" fmla="*/ 244 h 428"/>
                  <a:gd name="T6" fmla="*/ 279 w 314"/>
                  <a:gd name="T7" fmla="*/ 265 h 428"/>
                  <a:gd name="T8" fmla="*/ 288 w 314"/>
                  <a:gd name="T9" fmla="*/ 184 h 428"/>
                  <a:gd name="T10" fmla="*/ 112 w 314"/>
                  <a:gd name="T11" fmla="*/ 162 h 428"/>
                  <a:gd name="T12" fmla="*/ 120 w 314"/>
                  <a:gd name="T13" fmla="*/ 90 h 428"/>
                  <a:gd name="T14" fmla="*/ 305 w 314"/>
                  <a:gd name="T15" fmla="*/ 111 h 428"/>
                  <a:gd name="T16" fmla="*/ 314 w 314"/>
                  <a:gd name="T17" fmla="*/ 30 h 428"/>
                  <a:gd name="T18" fmla="*/ 43 w 314"/>
                  <a:gd name="T19" fmla="*/ 0 h 428"/>
                  <a:gd name="T20" fmla="*/ 0 w 314"/>
                  <a:gd name="T21" fmla="*/ 398 h 428"/>
                  <a:gd name="T22" fmla="*/ 279 w 314"/>
                  <a:gd name="T23" fmla="*/ 428 h 428"/>
                  <a:gd name="T24" fmla="*/ 288 w 314"/>
                  <a:gd name="T25" fmla="*/ 3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28">
                    <a:moveTo>
                      <a:pt x="288" y="347"/>
                    </a:moveTo>
                    <a:lnTo>
                      <a:pt x="95" y="330"/>
                    </a:lnTo>
                    <a:lnTo>
                      <a:pt x="103" y="244"/>
                    </a:lnTo>
                    <a:lnTo>
                      <a:pt x="279" y="265"/>
                    </a:lnTo>
                    <a:lnTo>
                      <a:pt x="288" y="184"/>
                    </a:lnTo>
                    <a:lnTo>
                      <a:pt x="112" y="162"/>
                    </a:lnTo>
                    <a:lnTo>
                      <a:pt x="120" y="90"/>
                    </a:lnTo>
                    <a:lnTo>
                      <a:pt x="305" y="111"/>
                    </a:lnTo>
                    <a:lnTo>
                      <a:pt x="314" y="30"/>
                    </a:lnTo>
                    <a:lnTo>
                      <a:pt x="43" y="0"/>
                    </a:lnTo>
                    <a:lnTo>
                      <a:pt x="0" y="398"/>
                    </a:lnTo>
                    <a:lnTo>
                      <a:pt x="279" y="428"/>
                    </a:lnTo>
                    <a:lnTo>
                      <a:pt x="288"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2" name="Freeform 178"/>
              <p:cNvSpPr>
                <a:spLocks/>
              </p:cNvSpPr>
              <p:nvPr/>
            </p:nvSpPr>
            <p:spPr bwMode="auto">
              <a:xfrm>
                <a:off x="5484813" y="293688"/>
                <a:ext cx="600075" cy="687388"/>
              </a:xfrm>
              <a:custGeom>
                <a:avLst/>
                <a:gdLst>
                  <a:gd name="T0" fmla="*/ 56 w 88"/>
                  <a:gd name="T1" fmla="*/ 99 h 101"/>
                  <a:gd name="T2" fmla="*/ 88 w 88"/>
                  <a:gd name="T3" fmla="*/ 80 h 101"/>
                  <a:gd name="T4" fmla="*/ 70 w 88"/>
                  <a:gd name="T5" fmla="*/ 69 h 101"/>
                  <a:gd name="T6" fmla="*/ 52 w 88"/>
                  <a:gd name="T7" fmla="*/ 80 h 101"/>
                  <a:gd name="T8" fmla="*/ 23 w 88"/>
                  <a:gd name="T9" fmla="*/ 52 h 101"/>
                  <a:gd name="T10" fmla="*/ 48 w 88"/>
                  <a:gd name="T11" fmla="*/ 20 h 101"/>
                  <a:gd name="T12" fmla="*/ 66 w 88"/>
                  <a:gd name="T13" fmla="*/ 26 h 101"/>
                  <a:gd name="T14" fmla="*/ 81 w 88"/>
                  <a:gd name="T15" fmla="*/ 12 h 101"/>
                  <a:gd name="T16" fmla="*/ 49 w 88"/>
                  <a:gd name="T17" fmla="*/ 1 h 101"/>
                  <a:gd name="T18" fmla="*/ 2 w 88"/>
                  <a:gd name="T19" fmla="*/ 53 h 101"/>
                  <a:gd name="T20" fmla="*/ 56 w 88"/>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1">
                    <a:moveTo>
                      <a:pt x="56" y="99"/>
                    </a:moveTo>
                    <a:cubicBezTo>
                      <a:pt x="68" y="98"/>
                      <a:pt x="81" y="92"/>
                      <a:pt x="88" y="80"/>
                    </a:cubicBezTo>
                    <a:cubicBezTo>
                      <a:pt x="70" y="69"/>
                      <a:pt x="70" y="69"/>
                      <a:pt x="70" y="69"/>
                    </a:cubicBezTo>
                    <a:cubicBezTo>
                      <a:pt x="66" y="75"/>
                      <a:pt x="60" y="79"/>
                      <a:pt x="52" y="80"/>
                    </a:cubicBezTo>
                    <a:cubicBezTo>
                      <a:pt x="37" y="81"/>
                      <a:pt x="24" y="69"/>
                      <a:pt x="23" y="52"/>
                    </a:cubicBezTo>
                    <a:cubicBezTo>
                      <a:pt x="22" y="34"/>
                      <a:pt x="32" y="21"/>
                      <a:pt x="48" y="20"/>
                    </a:cubicBezTo>
                    <a:cubicBezTo>
                      <a:pt x="56" y="19"/>
                      <a:pt x="62" y="22"/>
                      <a:pt x="66" y="26"/>
                    </a:cubicBezTo>
                    <a:cubicBezTo>
                      <a:pt x="81" y="12"/>
                      <a:pt x="81" y="12"/>
                      <a:pt x="81" y="12"/>
                    </a:cubicBezTo>
                    <a:cubicBezTo>
                      <a:pt x="73" y="3"/>
                      <a:pt x="59" y="0"/>
                      <a:pt x="49" y="1"/>
                    </a:cubicBezTo>
                    <a:cubicBezTo>
                      <a:pt x="20" y="3"/>
                      <a:pt x="0" y="23"/>
                      <a:pt x="2" y="53"/>
                    </a:cubicBezTo>
                    <a:cubicBezTo>
                      <a:pt x="4" y="83"/>
                      <a:pt x="26" y="101"/>
                      <a:pt x="5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3" name="Freeform 213"/>
              <p:cNvSpPr>
                <a:spLocks/>
              </p:cNvSpPr>
              <p:nvPr/>
            </p:nvSpPr>
            <p:spPr bwMode="auto">
              <a:xfrm>
                <a:off x="2344738" y="1954213"/>
                <a:ext cx="687387" cy="687388"/>
              </a:xfrm>
              <a:custGeom>
                <a:avLst/>
                <a:gdLst>
                  <a:gd name="T0" fmla="*/ 15 w 101"/>
                  <a:gd name="T1" fmla="*/ 64 h 101"/>
                  <a:gd name="T2" fmla="*/ 73 w 101"/>
                  <a:gd name="T3" fmla="*/ 54 h 101"/>
                  <a:gd name="T4" fmla="*/ 72 w 101"/>
                  <a:gd name="T5" fmla="*/ 71 h 101"/>
                  <a:gd name="T6" fmla="*/ 54 w 101"/>
                  <a:gd name="T7" fmla="*/ 80 h 101"/>
                  <a:gd name="T8" fmla="*/ 57 w 101"/>
                  <a:gd name="T9" fmla="*/ 101 h 101"/>
                  <a:gd name="T10" fmla="*/ 86 w 101"/>
                  <a:gd name="T11" fmla="*/ 84 h 101"/>
                  <a:gd name="T12" fmla="*/ 85 w 101"/>
                  <a:gd name="T13" fmla="*/ 36 h 101"/>
                  <a:gd name="T14" fmla="*/ 27 w 101"/>
                  <a:gd name="T15" fmla="*/ 46 h 101"/>
                  <a:gd name="T16" fmla="*/ 28 w 101"/>
                  <a:gd name="T17" fmla="*/ 29 h 101"/>
                  <a:gd name="T18" fmla="*/ 43 w 101"/>
                  <a:gd name="T19" fmla="*/ 21 h 101"/>
                  <a:gd name="T20" fmla="*/ 39 w 101"/>
                  <a:gd name="T21" fmla="*/ 0 h 101"/>
                  <a:gd name="T22" fmla="*/ 14 w 101"/>
                  <a:gd name="T23" fmla="*/ 17 h 101"/>
                  <a:gd name="T24" fmla="*/ 15 w 101"/>
                  <a:gd name="T25"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1">
                    <a:moveTo>
                      <a:pt x="15" y="64"/>
                    </a:moveTo>
                    <a:cubicBezTo>
                      <a:pt x="40" y="83"/>
                      <a:pt x="60" y="43"/>
                      <a:pt x="73" y="54"/>
                    </a:cubicBezTo>
                    <a:cubicBezTo>
                      <a:pt x="78" y="58"/>
                      <a:pt x="76" y="66"/>
                      <a:pt x="72" y="71"/>
                    </a:cubicBezTo>
                    <a:cubicBezTo>
                      <a:pt x="68" y="76"/>
                      <a:pt x="61" y="80"/>
                      <a:pt x="54" y="80"/>
                    </a:cubicBezTo>
                    <a:cubicBezTo>
                      <a:pt x="57" y="101"/>
                      <a:pt x="57" y="101"/>
                      <a:pt x="57" y="101"/>
                    </a:cubicBezTo>
                    <a:cubicBezTo>
                      <a:pt x="69" y="99"/>
                      <a:pt x="79" y="93"/>
                      <a:pt x="86" y="84"/>
                    </a:cubicBezTo>
                    <a:cubicBezTo>
                      <a:pt x="98" y="69"/>
                      <a:pt x="101" y="49"/>
                      <a:pt x="85" y="36"/>
                    </a:cubicBezTo>
                    <a:cubicBezTo>
                      <a:pt x="59" y="16"/>
                      <a:pt x="41" y="56"/>
                      <a:pt x="27" y="46"/>
                    </a:cubicBezTo>
                    <a:cubicBezTo>
                      <a:pt x="22" y="41"/>
                      <a:pt x="25" y="33"/>
                      <a:pt x="28" y="29"/>
                    </a:cubicBezTo>
                    <a:cubicBezTo>
                      <a:pt x="31" y="25"/>
                      <a:pt x="37" y="21"/>
                      <a:pt x="43" y="21"/>
                    </a:cubicBezTo>
                    <a:cubicBezTo>
                      <a:pt x="39" y="0"/>
                      <a:pt x="39" y="0"/>
                      <a:pt x="39" y="0"/>
                    </a:cubicBezTo>
                    <a:cubicBezTo>
                      <a:pt x="29" y="2"/>
                      <a:pt x="20" y="8"/>
                      <a:pt x="14" y="17"/>
                    </a:cubicBezTo>
                    <a:cubicBezTo>
                      <a:pt x="2" y="31"/>
                      <a:pt x="0" y="51"/>
                      <a:pt x="1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4" name="Freeform 216"/>
              <p:cNvSpPr>
                <a:spLocks/>
              </p:cNvSpPr>
              <p:nvPr/>
            </p:nvSpPr>
            <p:spPr bwMode="auto">
              <a:xfrm>
                <a:off x="2849563" y="1376363"/>
                <a:ext cx="720725" cy="720725"/>
              </a:xfrm>
              <a:custGeom>
                <a:avLst/>
                <a:gdLst>
                  <a:gd name="T0" fmla="*/ 90 w 106"/>
                  <a:gd name="T1" fmla="*/ 86 h 106"/>
                  <a:gd name="T2" fmla="*/ 105 w 106"/>
                  <a:gd name="T3" fmla="*/ 51 h 106"/>
                  <a:gd name="T4" fmla="*/ 83 w 106"/>
                  <a:gd name="T5" fmla="*/ 53 h 106"/>
                  <a:gd name="T6" fmla="*/ 75 w 106"/>
                  <a:gd name="T7" fmla="*/ 74 h 106"/>
                  <a:gd name="T8" fmla="*/ 36 w 106"/>
                  <a:gd name="T9" fmla="*/ 69 h 106"/>
                  <a:gd name="T10" fmla="*/ 36 w 106"/>
                  <a:gd name="T11" fmla="*/ 28 h 106"/>
                  <a:gd name="T12" fmla="*/ 54 w 106"/>
                  <a:gd name="T13" fmla="*/ 22 h 106"/>
                  <a:gd name="T14" fmla="*/ 57 w 106"/>
                  <a:gd name="T15" fmla="*/ 2 h 106"/>
                  <a:gd name="T16" fmla="*/ 24 w 106"/>
                  <a:gd name="T17" fmla="*/ 13 h 106"/>
                  <a:gd name="T18" fmla="*/ 20 w 106"/>
                  <a:gd name="T19" fmla="*/ 83 h 106"/>
                  <a:gd name="T20" fmla="*/ 90 w 106"/>
                  <a:gd name="T21"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90" y="86"/>
                    </a:moveTo>
                    <a:cubicBezTo>
                      <a:pt x="100" y="78"/>
                      <a:pt x="106" y="65"/>
                      <a:pt x="105" y="51"/>
                    </a:cubicBezTo>
                    <a:cubicBezTo>
                      <a:pt x="83" y="53"/>
                      <a:pt x="83" y="53"/>
                      <a:pt x="83" y="53"/>
                    </a:cubicBezTo>
                    <a:cubicBezTo>
                      <a:pt x="84" y="61"/>
                      <a:pt x="82" y="68"/>
                      <a:pt x="75" y="74"/>
                    </a:cubicBezTo>
                    <a:cubicBezTo>
                      <a:pt x="64" y="84"/>
                      <a:pt x="47" y="82"/>
                      <a:pt x="36" y="69"/>
                    </a:cubicBezTo>
                    <a:cubicBezTo>
                      <a:pt x="24" y="56"/>
                      <a:pt x="24" y="39"/>
                      <a:pt x="36" y="28"/>
                    </a:cubicBezTo>
                    <a:cubicBezTo>
                      <a:pt x="41" y="23"/>
                      <a:pt x="48" y="21"/>
                      <a:pt x="54" y="22"/>
                    </a:cubicBezTo>
                    <a:cubicBezTo>
                      <a:pt x="57" y="2"/>
                      <a:pt x="57" y="2"/>
                      <a:pt x="57" y="2"/>
                    </a:cubicBezTo>
                    <a:cubicBezTo>
                      <a:pt x="44" y="0"/>
                      <a:pt x="32" y="6"/>
                      <a:pt x="24" y="13"/>
                    </a:cubicBezTo>
                    <a:cubicBezTo>
                      <a:pt x="3" y="32"/>
                      <a:pt x="0" y="61"/>
                      <a:pt x="20" y="83"/>
                    </a:cubicBezTo>
                    <a:cubicBezTo>
                      <a:pt x="40" y="106"/>
                      <a:pt x="68" y="106"/>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5" name="Freeform 217"/>
              <p:cNvSpPr>
                <a:spLocks/>
              </p:cNvSpPr>
              <p:nvPr/>
            </p:nvSpPr>
            <p:spPr bwMode="auto">
              <a:xfrm>
                <a:off x="4552950" y="403226"/>
                <a:ext cx="755650" cy="774700"/>
              </a:xfrm>
              <a:custGeom>
                <a:avLst/>
                <a:gdLst>
                  <a:gd name="T0" fmla="*/ 193 w 476"/>
                  <a:gd name="T1" fmla="*/ 463 h 488"/>
                  <a:gd name="T2" fmla="*/ 120 w 476"/>
                  <a:gd name="T3" fmla="*/ 188 h 488"/>
                  <a:gd name="T4" fmla="*/ 120 w 476"/>
                  <a:gd name="T5" fmla="*/ 188 h 488"/>
                  <a:gd name="T6" fmla="*/ 364 w 476"/>
                  <a:gd name="T7" fmla="*/ 415 h 488"/>
                  <a:gd name="T8" fmla="*/ 476 w 476"/>
                  <a:gd name="T9" fmla="*/ 385 h 488"/>
                  <a:gd name="T10" fmla="*/ 369 w 476"/>
                  <a:gd name="T11" fmla="*/ 0 h 488"/>
                  <a:gd name="T12" fmla="*/ 283 w 476"/>
                  <a:gd name="T13" fmla="*/ 21 h 488"/>
                  <a:gd name="T14" fmla="*/ 360 w 476"/>
                  <a:gd name="T15" fmla="*/ 291 h 488"/>
                  <a:gd name="T16" fmla="*/ 356 w 476"/>
                  <a:gd name="T17" fmla="*/ 291 h 488"/>
                  <a:gd name="T18" fmla="*/ 120 w 476"/>
                  <a:gd name="T19" fmla="*/ 68 h 488"/>
                  <a:gd name="T20" fmla="*/ 0 w 476"/>
                  <a:gd name="T21" fmla="*/ 103 h 488"/>
                  <a:gd name="T22" fmla="*/ 107 w 476"/>
                  <a:gd name="T23" fmla="*/ 488 h 488"/>
                  <a:gd name="T24" fmla="*/ 193 w 476"/>
                  <a:gd name="T25" fmla="*/ 46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88">
                    <a:moveTo>
                      <a:pt x="193" y="463"/>
                    </a:moveTo>
                    <a:lnTo>
                      <a:pt x="120" y="188"/>
                    </a:lnTo>
                    <a:lnTo>
                      <a:pt x="120" y="188"/>
                    </a:lnTo>
                    <a:lnTo>
                      <a:pt x="364" y="415"/>
                    </a:lnTo>
                    <a:lnTo>
                      <a:pt x="476" y="385"/>
                    </a:lnTo>
                    <a:lnTo>
                      <a:pt x="369" y="0"/>
                    </a:lnTo>
                    <a:lnTo>
                      <a:pt x="283" y="21"/>
                    </a:lnTo>
                    <a:lnTo>
                      <a:pt x="360" y="291"/>
                    </a:lnTo>
                    <a:lnTo>
                      <a:pt x="356" y="291"/>
                    </a:lnTo>
                    <a:lnTo>
                      <a:pt x="120" y="68"/>
                    </a:lnTo>
                    <a:lnTo>
                      <a:pt x="0" y="103"/>
                    </a:lnTo>
                    <a:lnTo>
                      <a:pt x="107" y="488"/>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6" name="Freeform 218"/>
              <p:cNvSpPr>
                <a:spLocks/>
              </p:cNvSpPr>
              <p:nvPr/>
            </p:nvSpPr>
            <p:spPr bwMode="auto">
              <a:xfrm>
                <a:off x="3427413" y="1076326"/>
                <a:ext cx="471487" cy="612775"/>
              </a:xfrm>
              <a:custGeom>
                <a:avLst/>
                <a:gdLst>
                  <a:gd name="T0" fmla="*/ 297 w 297"/>
                  <a:gd name="T1" fmla="*/ 334 h 386"/>
                  <a:gd name="T2" fmla="*/ 73 w 297"/>
                  <a:gd name="T3" fmla="*/ 0 h 386"/>
                  <a:gd name="T4" fmla="*/ 0 w 297"/>
                  <a:gd name="T5" fmla="*/ 51 h 386"/>
                  <a:gd name="T6" fmla="*/ 224 w 297"/>
                  <a:gd name="T7" fmla="*/ 386 h 386"/>
                  <a:gd name="T8" fmla="*/ 297 w 297"/>
                  <a:gd name="T9" fmla="*/ 334 h 386"/>
                </a:gdLst>
                <a:ahLst/>
                <a:cxnLst>
                  <a:cxn ang="0">
                    <a:pos x="T0" y="T1"/>
                  </a:cxn>
                  <a:cxn ang="0">
                    <a:pos x="T2" y="T3"/>
                  </a:cxn>
                  <a:cxn ang="0">
                    <a:pos x="T4" y="T5"/>
                  </a:cxn>
                  <a:cxn ang="0">
                    <a:pos x="T6" y="T7"/>
                  </a:cxn>
                  <a:cxn ang="0">
                    <a:pos x="T8" y="T9"/>
                  </a:cxn>
                </a:cxnLst>
                <a:rect l="0" t="0" r="r" b="b"/>
                <a:pathLst>
                  <a:path w="297" h="386">
                    <a:moveTo>
                      <a:pt x="297" y="334"/>
                    </a:moveTo>
                    <a:lnTo>
                      <a:pt x="73" y="0"/>
                    </a:lnTo>
                    <a:lnTo>
                      <a:pt x="0" y="51"/>
                    </a:lnTo>
                    <a:lnTo>
                      <a:pt x="224" y="386"/>
                    </a:lnTo>
                    <a:lnTo>
                      <a:pt x="29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7" name="Freeform 219"/>
              <p:cNvSpPr>
                <a:spLocks/>
              </p:cNvSpPr>
              <p:nvPr/>
            </p:nvSpPr>
            <p:spPr bwMode="auto">
              <a:xfrm>
                <a:off x="3836988" y="701676"/>
                <a:ext cx="681037" cy="762000"/>
              </a:xfrm>
              <a:custGeom>
                <a:avLst/>
                <a:gdLst>
                  <a:gd name="T0" fmla="*/ 429 w 429"/>
                  <a:gd name="T1" fmla="*/ 360 h 480"/>
                  <a:gd name="T2" fmla="*/ 390 w 429"/>
                  <a:gd name="T3" fmla="*/ 287 h 480"/>
                  <a:gd name="T4" fmla="*/ 214 w 429"/>
                  <a:gd name="T5" fmla="*/ 369 h 480"/>
                  <a:gd name="T6" fmla="*/ 180 w 429"/>
                  <a:gd name="T7" fmla="*/ 296 h 480"/>
                  <a:gd name="T8" fmla="*/ 339 w 429"/>
                  <a:gd name="T9" fmla="*/ 223 h 480"/>
                  <a:gd name="T10" fmla="*/ 305 w 429"/>
                  <a:gd name="T11" fmla="*/ 146 h 480"/>
                  <a:gd name="T12" fmla="*/ 146 w 429"/>
                  <a:gd name="T13" fmla="*/ 223 h 480"/>
                  <a:gd name="T14" fmla="*/ 116 w 429"/>
                  <a:gd name="T15" fmla="*/ 155 h 480"/>
                  <a:gd name="T16" fmla="*/ 283 w 429"/>
                  <a:gd name="T17" fmla="*/ 78 h 480"/>
                  <a:gd name="T18" fmla="*/ 245 w 429"/>
                  <a:gd name="T19" fmla="*/ 0 h 480"/>
                  <a:gd name="T20" fmla="*/ 0 w 429"/>
                  <a:gd name="T21" fmla="*/ 120 h 480"/>
                  <a:gd name="T22" fmla="*/ 172 w 429"/>
                  <a:gd name="T23" fmla="*/ 480 h 480"/>
                  <a:gd name="T24" fmla="*/ 429 w 429"/>
                  <a:gd name="T25" fmla="*/ 3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480">
                    <a:moveTo>
                      <a:pt x="429" y="360"/>
                    </a:moveTo>
                    <a:lnTo>
                      <a:pt x="390" y="287"/>
                    </a:lnTo>
                    <a:lnTo>
                      <a:pt x="214" y="369"/>
                    </a:lnTo>
                    <a:lnTo>
                      <a:pt x="180" y="296"/>
                    </a:lnTo>
                    <a:lnTo>
                      <a:pt x="339" y="223"/>
                    </a:lnTo>
                    <a:lnTo>
                      <a:pt x="305" y="146"/>
                    </a:lnTo>
                    <a:lnTo>
                      <a:pt x="146" y="223"/>
                    </a:lnTo>
                    <a:lnTo>
                      <a:pt x="116" y="155"/>
                    </a:lnTo>
                    <a:lnTo>
                      <a:pt x="283" y="78"/>
                    </a:lnTo>
                    <a:lnTo>
                      <a:pt x="245" y="0"/>
                    </a:lnTo>
                    <a:lnTo>
                      <a:pt x="0" y="120"/>
                    </a:lnTo>
                    <a:lnTo>
                      <a:pt x="172" y="480"/>
                    </a:lnTo>
                    <a:lnTo>
                      <a:pt x="429"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6" name="Dividers" hidden="1"/>
            <p:cNvGrpSpPr/>
            <p:nvPr/>
          </p:nvGrpSpPr>
          <p:grpSpPr>
            <a:xfrm>
              <a:off x="1847850" y="477838"/>
              <a:ext cx="7426325" cy="8169275"/>
              <a:chOff x="1847850" y="477838"/>
              <a:chExt cx="7426325" cy="8169275"/>
            </a:xfrm>
            <a:grpFill/>
          </p:grpSpPr>
          <p:sp>
            <p:nvSpPr>
              <p:cNvPr id="157" name="Freeform 190"/>
              <p:cNvSpPr>
                <a:spLocks/>
              </p:cNvSpPr>
              <p:nvPr/>
            </p:nvSpPr>
            <p:spPr bwMode="auto">
              <a:xfrm>
                <a:off x="7243763" y="477838"/>
                <a:ext cx="401637" cy="884238"/>
              </a:xfrm>
              <a:custGeom>
                <a:avLst/>
                <a:gdLst>
                  <a:gd name="T0" fmla="*/ 253 w 253"/>
                  <a:gd name="T1" fmla="*/ 21 h 557"/>
                  <a:gd name="T2" fmla="*/ 189 w 253"/>
                  <a:gd name="T3" fmla="*/ 0 h 557"/>
                  <a:gd name="T4" fmla="*/ 0 w 253"/>
                  <a:gd name="T5" fmla="*/ 536 h 557"/>
                  <a:gd name="T6" fmla="*/ 69 w 253"/>
                  <a:gd name="T7" fmla="*/ 557 h 557"/>
                  <a:gd name="T8" fmla="*/ 253 w 253"/>
                  <a:gd name="T9" fmla="*/ 21 h 557"/>
                </a:gdLst>
                <a:ahLst/>
                <a:cxnLst>
                  <a:cxn ang="0">
                    <a:pos x="T0" y="T1"/>
                  </a:cxn>
                  <a:cxn ang="0">
                    <a:pos x="T2" y="T3"/>
                  </a:cxn>
                  <a:cxn ang="0">
                    <a:pos x="T4" y="T5"/>
                  </a:cxn>
                  <a:cxn ang="0">
                    <a:pos x="T6" y="T7"/>
                  </a:cxn>
                  <a:cxn ang="0">
                    <a:pos x="T8" y="T9"/>
                  </a:cxn>
                </a:cxnLst>
                <a:rect l="0" t="0" r="r" b="b"/>
                <a:pathLst>
                  <a:path w="253" h="557">
                    <a:moveTo>
                      <a:pt x="253" y="21"/>
                    </a:moveTo>
                    <a:lnTo>
                      <a:pt x="189" y="0"/>
                    </a:lnTo>
                    <a:lnTo>
                      <a:pt x="0" y="536"/>
                    </a:lnTo>
                    <a:lnTo>
                      <a:pt x="69" y="557"/>
                    </a:lnTo>
                    <a:lnTo>
                      <a:pt x="25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8" name="Freeform 211"/>
              <p:cNvSpPr>
                <a:spLocks/>
              </p:cNvSpPr>
              <p:nvPr/>
            </p:nvSpPr>
            <p:spPr bwMode="auto">
              <a:xfrm>
                <a:off x="8599488" y="7885113"/>
                <a:ext cx="674687" cy="762000"/>
              </a:xfrm>
              <a:custGeom>
                <a:avLst/>
                <a:gdLst>
                  <a:gd name="T0" fmla="*/ 0 w 425"/>
                  <a:gd name="T1" fmla="*/ 48 h 480"/>
                  <a:gd name="T2" fmla="*/ 369 w 425"/>
                  <a:gd name="T3" fmla="*/ 480 h 480"/>
                  <a:gd name="T4" fmla="*/ 425 w 425"/>
                  <a:gd name="T5" fmla="*/ 433 h 480"/>
                  <a:gd name="T6" fmla="*/ 56 w 425"/>
                  <a:gd name="T7" fmla="*/ 0 h 480"/>
                  <a:gd name="T8" fmla="*/ 0 w 425"/>
                  <a:gd name="T9" fmla="*/ 48 h 480"/>
                </a:gdLst>
                <a:ahLst/>
                <a:cxnLst>
                  <a:cxn ang="0">
                    <a:pos x="T0" y="T1"/>
                  </a:cxn>
                  <a:cxn ang="0">
                    <a:pos x="T2" y="T3"/>
                  </a:cxn>
                  <a:cxn ang="0">
                    <a:pos x="T4" y="T5"/>
                  </a:cxn>
                  <a:cxn ang="0">
                    <a:pos x="T6" y="T7"/>
                  </a:cxn>
                  <a:cxn ang="0">
                    <a:pos x="T8" y="T9"/>
                  </a:cxn>
                </a:cxnLst>
                <a:rect l="0" t="0" r="r" b="b"/>
                <a:pathLst>
                  <a:path w="425" h="480">
                    <a:moveTo>
                      <a:pt x="0" y="48"/>
                    </a:moveTo>
                    <a:lnTo>
                      <a:pt x="369" y="480"/>
                    </a:lnTo>
                    <a:lnTo>
                      <a:pt x="425" y="433"/>
                    </a:lnTo>
                    <a:lnTo>
                      <a:pt x="56"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9" name="Freeform 214"/>
              <p:cNvSpPr>
                <a:spLocks/>
              </p:cNvSpPr>
              <p:nvPr/>
            </p:nvSpPr>
            <p:spPr bwMode="auto">
              <a:xfrm>
                <a:off x="1847850" y="2859088"/>
                <a:ext cx="857250" cy="515938"/>
              </a:xfrm>
              <a:custGeom>
                <a:avLst/>
                <a:gdLst>
                  <a:gd name="T0" fmla="*/ 540 w 540"/>
                  <a:gd name="T1" fmla="*/ 261 h 325"/>
                  <a:gd name="T2" fmla="*/ 34 w 540"/>
                  <a:gd name="T3" fmla="*/ 0 h 325"/>
                  <a:gd name="T4" fmla="*/ 0 w 540"/>
                  <a:gd name="T5" fmla="*/ 60 h 325"/>
                  <a:gd name="T6" fmla="*/ 506 w 540"/>
                  <a:gd name="T7" fmla="*/ 325 h 325"/>
                  <a:gd name="T8" fmla="*/ 540 w 540"/>
                  <a:gd name="T9" fmla="*/ 261 h 325"/>
                </a:gdLst>
                <a:ahLst/>
                <a:cxnLst>
                  <a:cxn ang="0">
                    <a:pos x="T0" y="T1"/>
                  </a:cxn>
                  <a:cxn ang="0">
                    <a:pos x="T2" y="T3"/>
                  </a:cxn>
                  <a:cxn ang="0">
                    <a:pos x="T4" y="T5"/>
                  </a:cxn>
                  <a:cxn ang="0">
                    <a:pos x="T6" y="T7"/>
                  </a:cxn>
                  <a:cxn ang="0">
                    <a:pos x="T8" y="T9"/>
                  </a:cxn>
                </a:cxnLst>
                <a:rect l="0" t="0" r="r" b="b"/>
                <a:pathLst>
                  <a:path w="540" h="325">
                    <a:moveTo>
                      <a:pt x="540" y="261"/>
                    </a:moveTo>
                    <a:lnTo>
                      <a:pt x="34" y="0"/>
                    </a:lnTo>
                    <a:lnTo>
                      <a:pt x="0" y="60"/>
                    </a:lnTo>
                    <a:lnTo>
                      <a:pt x="506" y="325"/>
                    </a:lnTo>
                    <a:lnTo>
                      <a:pt x="540"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60" name="Freeform 224"/>
              <p:cNvSpPr>
                <a:spLocks/>
              </p:cNvSpPr>
              <p:nvPr/>
            </p:nvSpPr>
            <p:spPr bwMode="auto">
              <a:xfrm>
                <a:off x="2936875" y="7858126"/>
                <a:ext cx="701675" cy="741363"/>
              </a:xfrm>
              <a:custGeom>
                <a:avLst/>
                <a:gdLst>
                  <a:gd name="T0" fmla="*/ 387 w 442"/>
                  <a:gd name="T1" fmla="*/ 0 h 467"/>
                  <a:gd name="T2" fmla="*/ 0 w 442"/>
                  <a:gd name="T3" fmla="*/ 416 h 467"/>
                  <a:gd name="T4" fmla="*/ 56 w 442"/>
                  <a:gd name="T5" fmla="*/ 467 h 467"/>
                  <a:gd name="T6" fmla="*/ 442 w 442"/>
                  <a:gd name="T7" fmla="*/ 47 h 467"/>
                  <a:gd name="T8" fmla="*/ 387 w 442"/>
                  <a:gd name="T9" fmla="*/ 0 h 467"/>
                </a:gdLst>
                <a:ahLst/>
                <a:cxnLst>
                  <a:cxn ang="0">
                    <a:pos x="T0" y="T1"/>
                  </a:cxn>
                  <a:cxn ang="0">
                    <a:pos x="T2" y="T3"/>
                  </a:cxn>
                  <a:cxn ang="0">
                    <a:pos x="T4" y="T5"/>
                  </a:cxn>
                  <a:cxn ang="0">
                    <a:pos x="T6" y="T7"/>
                  </a:cxn>
                  <a:cxn ang="0">
                    <a:pos x="T8" y="T9"/>
                  </a:cxn>
                </a:cxnLst>
                <a:rect l="0" t="0" r="r" b="b"/>
                <a:pathLst>
                  <a:path w="442" h="467">
                    <a:moveTo>
                      <a:pt x="387" y="0"/>
                    </a:moveTo>
                    <a:lnTo>
                      <a:pt x="0" y="416"/>
                    </a:lnTo>
                    <a:lnTo>
                      <a:pt x="56" y="467"/>
                    </a:lnTo>
                    <a:lnTo>
                      <a:pt x="442" y="47"/>
                    </a:lnTo>
                    <a:lnTo>
                      <a:pt x="3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7" name="Litigators you like."/>
            <p:cNvGrpSpPr/>
            <p:nvPr/>
          </p:nvGrpSpPr>
          <p:grpSpPr>
            <a:xfrm>
              <a:off x="3387725" y="3987801"/>
              <a:ext cx="5634037" cy="2482850"/>
              <a:chOff x="3387725" y="3987801"/>
              <a:chExt cx="5634037" cy="2482850"/>
            </a:xfrm>
            <a:grpFill/>
          </p:grpSpPr>
          <p:sp>
            <p:nvSpPr>
              <p:cNvPr id="135" name="Freeform 172"/>
              <p:cNvSpPr>
                <a:spLocks/>
              </p:cNvSpPr>
              <p:nvPr/>
            </p:nvSpPr>
            <p:spPr bwMode="auto">
              <a:xfrm>
                <a:off x="66436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1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70" y="99"/>
                      <a:pt x="64" y="99"/>
                      <a:pt x="61"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6" name="Freeform 173"/>
              <p:cNvSpPr>
                <a:spLocks noEditPoints="1"/>
              </p:cNvSpPr>
              <p:nvPr/>
            </p:nvSpPr>
            <p:spPr bwMode="auto">
              <a:xfrm>
                <a:off x="4572000" y="5511801"/>
                <a:ext cx="701675" cy="666750"/>
              </a:xfrm>
              <a:custGeom>
                <a:avLst/>
                <a:gdLst>
                  <a:gd name="T0" fmla="*/ 51 w 103"/>
                  <a:gd name="T1" fmla="*/ 98 h 98"/>
                  <a:gd name="T2" fmla="*/ 103 w 103"/>
                  <a:gd name="T3" fmla="*/ 49 h 98"/>
                  <a:gd name="T4" fmla="*/ 51 w 103"/>
                  <a:gd name="T5" fmla="*/ 0 h 98"/>
                  <a:gd name="T6" fmla="*/ 0 w 103"/>
                  <a:gd name="T7" fmla="*/ 49 h 98"/>
                  <a:gd name="T8" fmla="*/ 51 w 103"/>
                  <a:gd name="T9" fmla="*/ 98 h 98"/>
                  <a:gd name="T10" fmla="*/ 51 w 103"/>
                  <a:gd name="T11" fmla="*/ 26 h 98"/>
                  <a:gd name="T12" fmla="*/ 74 w 103"/>
                  <a:gd name="T13" fmla="*/ 49 h 98"/>
                  <a:gd name="T14" fmla="*/ 51 w 103"/>
                  <a:gd name="T15" fmla="*/ 73 h 98"/>
                  <a:gd name="T16" fmla="*/ 28 w 103"/>
                  <a:gd name="T17" fmla="*/ 49 h 98"/>
                  <a:gd name="T18" fmla="*/ 51 w 103"/>
                  <a:gd name="T1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8">
                    <a:moveTo>
                      <a:pt x="51" y="98"/>
                    </a:moveTo>
                    <a:cubicBezTo>
                      <a:pt x="80" y="98"/>
                      <a:pt x="103" y="79"/>
                      <a:pt x="103" y="49"/>
                    </a:cubicBezTo>
                    <a:cubicBezTo>
                      <a:pt x="103" y="19"/>
                      <a:pt x="80" y="0"/>
                      <a:pt x="51" y="0"/>
                    </a:cubicBezTo>
                    <a:cubicBezTo>
                      <a:pt x="23" y="0"/>
                      <a:pt x="0" y="19"/>
                      <a:pt x="0" y="49"/>
                    </a:cubicBezTo>
                    <a:cubicBezTo>
                      <a:pt x="0" y="79"/>
                      <a:pt x="23" y="98"/>
                      <a:pt x="51" y="98"/>
                    </a:cubicBezTo>
                    <a:close/>
                    <a:moveTo>
                      <a:pt x="51" y="26"/>
                    </a:moveTo>
                    <a:cubicBezTo>
                      <a:pt x="66" y="26"/>
                      <a:pt x="74" y="35"/>
                      <a:pt x="74" y="49"/>
                    </a:cubicBezTo>
                    <a:cubicBezTo>
                      <a:pt x="74" y="63"/>
                      <a:pt x="66" y="73"/>
                      <a:pt x="51" y="73"/>
                    </a:cubicBezTo>
                    <a:cubicBezTo>
                      <a:pt x="37" y="73"/>
                      <a:pt x="28" y="63"/>
                      <a:pt x="28" y="49"/>
                    </a:cubicBezTo>
                    <a:cubicBezTo>
                      <a:pt x="28" y="35"/>
                      <a:pt x="37" y="26"/>
                      <a:pt x="5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7" name="Rectangle 174"/>
              <p:cNvSpPr>
                <a:spLocks noChangeArrowheads="1"/>
              </p:cNvSpPr>
              <p:nvPr/>
            </p:nvSpPr>
            <p:spPr bwMode="auto">
              <a:xfrm>
                <a:off x="404177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8" name="Oval 175"/>
              <p:cNvSpPr>
                <a:spLocks noChangeArrowheads="1"/>
              </p:cNvSpPr>
              <p:nvPr/>
            </p:nvSpPr>
            <p:spPr bwMode="auto">
              <a:xfrm>
                <a:off x="402748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9" name="Freeform 176"/>
              <p:cNvSpPr>
                <a:spLocks noEditPoints="1"/>
              </p:cNvSpPr>
              <p:nvPr/>
            </p:nvSpPr>
            <p:spPr bwMode="auto">
              <a:xfrm>
                <a:off x="5186363" y="4287838"/>
                <a:ext cx="687387" cy="958850"/>
              </a:xfrm>
              <a:custGeom>
                <a:avLst/>
                <a:gdLst>
                  <a:gd name="T0" fmla="*/ 0 w 101"/>
                  <a:gd name="T1" fmla="*/ 48 h 141"/>
                  <a:gd name="T2" fmla="*/ 46 w 101"/>
                  <a:gd name="T3" fmla="*/ 96 h 141"/>
                  <a:gd name="T4" fmla="*/ 72 w 101"/>
                  <a:gd name="T5" fmla="*/ 84 h 141"/>
                  <a:gd name="T6" fmla="*/ 72 w 101"/>
                  <a:gd name="T7" fmla="*/ 84 h 141"/>
                  <a:gd name="T8" fmla="*/ 72 w 101"/>
                  <a:gd name="T9" fmla="*/ 93 h 141"/>
                  <a:gd name="T10" fmla="*/ 47 w 101"/>
                  <a:gd name="T11" fmla="*/ 116 h 141"/>
                  <a:gd name="T12" fmla="*/ 16 w 101"/>
                  <a:gd name="T13" fmla="*/ 103 h 141"/>
                  <a:gd name="T14" fmla="*/ 1 w 101"/>
                  <a:gd name="T15" fmla="*/ 127 h 141"/>
                  <a:gd name="T16" fmla="*/ 47 w 101"/>
                  <a:gd name="T17" fmla="*/ 141 h 141"/>
                  <a:gd name="T18" fmla="*/ 101 w 101"/>
                  <a:gd name="T19" fmla="*/ 87 h 141"/>
                  <a:gd name="T20" fmla="*/ 101 w 101"/>
                  <a:gd name="T21" fmla="*/ 2 h 141"/>
                  <a:gd name="T22" fmla="*/ 75 w 101"/>
                  <a:gd name="T23" fmla="*/ 2 h 141"/>
                  <a:gd name="T24" fmla="*/ 75 w 101"/>
                  <a:gd name="T25" fmla="*/ 14 h 141"/>
                  <a:gd name="T26" fmla="*/ 74 w 101"/>
                  <a:gd name="T27" fmla="*/ 14 h 141"/>
                  <a:gd name="T28" fmla="*/ 42 w 101"/>
                  <a:gd name="T29" fmla="*/ 0 h 141"/>
                  <a:gd name="T30" fmla="*/ 0 w 101"/>
                  <a:gd name="T31" fmla="*/ 48 h 141"/>
                  <a:gd name="T32" fmla="*/ 52 w 101"/>
                  <a:gd name="T33" fmla="*/ 25 h 141"/>
                  <a:gd name="T34" fmla="*/ 75 w 101"/>
                  <a:gd name="T35" fmla="*/ 48 h 141"/>
                  <a:gd name="T36" fmla="*/ 52 w 101"/>
                  <a:gd name="T37" fmla="*/ 71 h 141"/>
                  <a:gd name="T38" fmla="*/ 29 w 101"/>
                  <a:gd name="T39" fmla="*/ 48 h 141"/>
                  <a:gd name="T40" fmla="*/ 52 w 101"/>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41">
                    <a:moveTo>
                      <a:pt x="0" y="48"/>
                    </a:moveTo>
                    <a:cubicBezTo>
                      <a:pt x="0" y="76"/>
                      <a:pt x="18" y="96"/>
                      <a:pt x="46" y="96"/>
                    </a:cubicBezTo>
                    <a:cubicBezTo>
                      <a:pt x="54" y="96"/>
                      <a:pt x="65" y="93"/>
                      <a:pt x="72" y="84"/>
                    </a:cubicBezTo>
                    <a:cubicBezTo>
                      <a:pt x="72" y="84"/>
                      <a:pt x="72" y="84"/>
                      <a:pt x="72" y="84"/>
                    </a:cubicBezTo>
                    <a:cubicBezTo>
                      <a:pt x="72" y="93"/>
                      <a:pt x="72" y="93"/>
                      <a:pt x="72" y="93"/>
                    </a:cubicBezTo>
                    <a:cubicBezTo>
                      <a:pt x="72" y="106"/>
                      <a:pt x="64" y="116"/>
                      <a:pt x="47" y="116"/>
                    </a:cubicBezTo>
                    <a:cubicBezTo>
                      <a:pt x="35" y="116"/>
                      <a:pt x="25" y="111"/>
                      <a:pt x="16" y="103"/>
                    </a:cubicBezTo>
                    <a:cubicBezTo>
                      <a:pt x="1" y="127"/>
                      <a:pt x="1" y="127"/>
                      <a:pt x="1" y="127"/>
                    </a:cubicBezTo>
                    <a:cubicBezTo>
                      <a:pt x="14" y="138"/>
                      <a:pt x="31" y="141"/>
                      <a:pt x="47" y="141"/>
                    </a:cubicBezTo>
                    <a:cubicBezTo>
                      <a:pt x="83" y="141"/>
                      <a:pt x="101" y="122"/>
                      <a:pt x="101" y="87"/>
                    </a:cubicBezTo>
                    <a:cubicBezTo>
                      <a:pt x="101" y="2"/>
                      <a:pt x="101" y="2"/>
                      <a:pt x="101" y="2"/>
                    </a:cubicBezTo>
                    <a:cubicBezTo>
                      <a:pt x="75" y="2"/>
                      <a:pt x="75" y="2"/>
                      <a:pt x="75" y="2"/>
                    </a:cubicBezTo>
                    <a:cubicBezTo>
                      <a:pt x="75" y="14"/>
                      <a:pt x="75" y="14"/>
                      <a:pt x="75" y="14"/>
                    </a:cubicBezTo>
                    <a:cubicBezTo>
                      <a:pt x="74" y="14"/>
                      <a:pt x="74" y="14"/>
                      <a:pt x="74" y="14"/>
                    </a:cubicBezTo>
                    <a:cubicBezTo>
                      <a:pt x="70" y="7"/>
                      <a:pt x="59" y="0"/>
                      <a:pt x="42" y="0"/>
                    </a:cubicBezTo>
                    <a:cubicBezTo>
                      <a:pt x="16" y="0"/>
                      <a:pt x="0" y="23"/>
                      <a:pt x="0" y="48"/>
                    </a:cubicBezTo>
                    <a:close/>
                    <a:moveTo>
                      <a:pt x="52" y="25"/>
                    </a:moveTo>
                    <a:cubicBezTo>
                      <a:pt x="65" y="25"/>
                      <a:pt x="75" y="36"/>
                      <a:pt x="75" y="48"/>
                    </a:cubicBezTo>
                    <a:cubicBezTo>
                      <a:pt x="75" y="60"/>
                      <a:pt x="65" y="71"/>
                      <a:pt x="52" y="71"/>
                    </a:cubicBezTo>
                    <a:cubicBezTo>
                      <a:pt x="39" y="71"/>
                      <a:pt x="29" y="60"/>
                      <a:pt x="29" y="48"/>
                    </a:cubicBezTo>
                    <a:cubicBezTo>
                      <a:pt x="29" y="36"/>
                      <a:pt x="39"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0" name="Freeform 177"/>
              <p:cNvSpPr>
                <a:spLocks/>
              </p:cNvSpPr>
              <p:nvPr/>
            </p:nvSpPr>
            <p:spPr bwMode="auto">
              <a:xfrm>
                <a:off x="3816350" y="5532438"/>
                <a:ext cx="715962" cy="938213"/>
              </a:xfrm>
              <a:custGeom>
                <a:avLst/>
                <a:gdLst>
                  <a:gd name="T0" fmla="*/ 20 w 105"/>
                  <a:gd name="T1" fmla="*/ 114 h 138"/>
                  <a:gd name="T2" fmla="*/ 6 w 105"/>
                  <a:gd name="T3" fmla="*/ 112 h 138"/>
                  <a:gd name="T4" fmla="*/ 2 w 105"/>
                  <a:gd name="T5" fmla="*/ 135 h 138"/>
                  <a:gd name="T6" fmla="*/ 24 w 105"/>
                  <a:gd name="T7" fmla="*/ 138 h 138"/>
                  <a:gd name="T8" fmla="*/ 63 w 105"/>
                  <a:gd name="T9" fmla="*/ 108 h 138"/>
                  <a:gd name="T10" fmla="*/ 105 w 105"/>
                  <a:gd name="T11" fmla="*/ 0 h 138"/>
                  <a:gd name="T12" fmla="*/ 76 w 105"/>
                  <a:gd name="T13" fmla="*/ 0 h 138"/>
                  <a:gd name="T14" fmla="*/ 55 w 105"/>
                  <a:gd name="T15" fmla="*/ 61 h 138"/>
                  <a:gd name="T16" fmla="*/ 55 w 105"/>
                  <a:gd name="T17" fmla="*/ 61 h 138"/>
                  <a:gd name="T18" fmla="*/ 31 w 105"/>
                  <a:gd name="T19" fmla="*/ 0 h 138"/>
                  <a:gd name="T20" fmla="*/ 0 w 105"/>
                  <a:gd name="T21" fmla="*/ 0 h 138"/>
                  <a:gd name="T22" fmla="*/ 41 w 105"/>
                  <a:gd name="T23" fmla="*/ 93 h 138"/>
                  <a:gd name="T24" fmla="*/ 39 w 105"/>
                  <a:gd name="T25" fmla="*/ 99 h 138"/>
                  <a:gd name="T26" fmla="*/ 20 w 105"/>
                  <a:gd name="T2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8">
                    <a:moveTo>
                      <a:pt x="20" y="114"/>
                    </a:moveTo>
                    <a:cubicBezTo>
                      <a:pt x="15" y="114"/>
                      <a:pt x="11" y="113"/>
                      <a:pt x="6" y="112"/>
                    </a:cubicBezTo>
                    <a:cubicBezTo>
                      <a:pt x="2" y="135"/>
                      <a:pt x="2" y="135"/>
                      <a:pt x="2" y="135"/>
                    </a:cubicBezTo>
                    <a:cubicBezTo>
                      <a:pt x="9" y="137"/>
                      <a:pt x="16" y="138"/>
                      <a:pt x="24" y="138"/>
                    </a:cubicBezTo>
                    <a:cubicBezTo>
                      <a:pt x="51" y="138"/>
                      <a:pt x="55" y="127"/>
                      <a:pt x="63" y="108"/>
                    </a:cubicBezTo>
                    <a:cubicBezTo>
                      <a:pt x="105" y="0"/>
                      <a:pt x="105" y="0"/>
                      <a:pt x="105" y="0"/>
                    </a:cubicBezTo>
                    <a:cubicBezTo>
                      <a:pt x="76" y="0"/>
                      <a:pt x="76" y="0"/>
                      <a:pt x="76" y="0"/>
                    </a:cubicBezTo>
                    <a:cubicBezTo>
                      <a:pt x="55" y="61"/>
                      <a:pt x="55" y="61"/>
                      <a:pt x="55" y="61"/>
                    </a:cubicBezTo>
                    <a:cubicBezTo>
                      <a:pt x="55" y="61"/>
                      <a:pt x="55" y="61"/>
                      <a:pt x="55" y="61"/>
                    </a:cubicBezTo>
                    <a:cubicBezTo>
                      <a:pt x="31" y="0"/>
                      <a:pt x="31" y="0"/>
                      <a:pt x="31" y="0"/>
                    </a:cubicBezTo>
                    <a:cubicBezTo>
                      <a:pt x="0" y="0"/>
                      <a:pt x="0" y="0"/>
                      <a:pt x="0" y="0"/>
                    </a:cubicBezTo>
                    <a:cubicBezTo>
                      <a:pt x="41" y="93"/>
                      <a:pt x="41" y="93"/>
                      <a:pt x="41" y="93"/>
                    </a:cubicBezTo>
                    <a:cubicBezTo>
                      <a:pt x="39" y="99"/>
                      <a:pt x="39" y="99"/>
                      <a:pt x="39" y="99"/>
                    </a:cubicBezTo>
                    <a:cubicBezTo>
                      <a:pt x="35" y="109"/>
                      <a:pt x="33"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1" name="Freeform 179"/>
              <p:cNvSpPr>
                <a:spLocks/>
              </p:cNvSpPr>
              <p:nvPr/>
            </p:nvSpPr>
            <p:spPr bwMode="auto">
              <a:xfrm>
                <a:off x="4306888" y="4110038"/>
                <a:ext cx="490537" cy="836613"/>
              </a:xfrm>
              <a:custGeom>
                <a:avLst/>
                <a:gdLst>
                  <a:gd name="T0" fmla="*/ 18 w 72"/>
                  <a:gd name="T1" fmla="*/ 0 h 123"/>
                  <a:gd name="T2" fmla="*/ 18 w 72"/>
                  <a:gd name="T3" fmla="*/ 28 h 123"/>
                  <a:gd name="T4" fmla="*/ 0 w 72"/>
                  <a:gd name="T5" fmla="*/ 28 h 123"/>
                  <a:gd name="T6" fmla="*/ 0 w 72"/>
                  <a:gd name="T7" fmla="*/ 51 h 123"/>
                  <a:gd name="T8" fmla="*/ 18 w 72"/>
                  <a:gd name="T9" fmla="*/ 51 h 123"/>
                  <a:gd name="T10" fmla="*/ 18 w 72"/>
                  <a:gd name="T11" fmla="*/ 95 h 123"/>
                  <a:gd name="T12" fmla="*/ 52 w 72"/>
                  <a:gd name="T13" fmla="*/ 123 h 123"/>
                  <a:gd name="T14" fmla="*/ 72 w 72"/>
                  <a:gd name="T15" fmla="*/ 120 h 123"/>
                  <a:gd name="T16" fmla="*/ 72 w 72"/>
                  <a:gd name="T17" fmla="*/ 96 h 123"/>
                  <a:gd name="T18" fmla="*/ 60 w 72"/>
                  <a:gd name="T19" fmla="*/ 99 h 123"/>
                  <a:gd name="T20" fmla="*/ 47 w 72"/>
                  <a:gd name="T21" fmla="*/ 82 h 123"/>
                  <a:gd name="T22" fmla="*/ 47 w 72"/>
                  <a:gd name="T23" fmla="*/ 51 h 123"/>
                  <a:gd name="T24" fmla="*/ 72 w 72"/>
                  <a:gd name="T25" fmla="*/ 51 h 123"/>
                  <a:gd name="T26" fmla="*/ 72 w 72"/>
                  <a:gd name="T27" fmla="*/ 28 h 123"/>
                  <a:gd name="T28" fmla="*/ 47 w 72"/>
                  <a:gd name="T29" fmla="*/ 28 h 123"/>
                  <a:gd name="T30" fmla="*/ 47 w 72"/>
                  <a:gd name="T31" fmla="*/ 0 h 123"/>
                  <a:gd name="T32" fmla="*/ 18 w 7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3">
                    <a:moveTo>
                      <a:pt x="18" y="0"/>
                    </a:moveTo>
                    <a:cubicBezTo>
                      <a:pt x="18" y="28"/>
                      <a:pt x="18" y="28"/>
                      <a:pt x="18" y="28"/>
                    </a:cubicBezTo>
                    <a:cubicBezTo>
                      <a:pt x="0" y="28"/>
                      <a:pt x="0" y="28"/>
                      <a:pt x="0" y="28"/>
                    </a:cubicBezTo>
                    <a:cubicBezTo>
                      <a:pt x="0" y="51"/>
                      <a:pt x="0" y="51"/>
                      <a:pt x="0" y="51"/>
                    </a:cubicBezTo>
                    <a:cubicBezTo>
                      <a:pt x="18" y="51"/>
                      <a:pt x="18" y="51"/>
                      <a:pt x="18" y="51"/>
                    </a:cubicBezTo>
                    <a:cubicBezTo>
                      <a:pt x="18" y="95"/>
                      <a:pt x="18" y="95"/>
                      <a:pt x="18" y="95"/>
                    </a:cubicBezTo>
                    <a:cubicBezTo>
                      <a:pt x="18" y="115"/>
                      <a:pt x="33" y="123"/>
                      <a:pt x="52" y="123"/>
                    </a:cubicBezTo>
                    <a:cubicBezTo>
                      <a:pt x="59" y="123"/>
                      <a:pt x="66" y="123"/>
                      <a:pt x="72" y="120"/>
                    </a:cubicBezTo>
                    <a:cubicBezTo>
                      <a:pt x="72" y="96"/>
                      <a:pt x="72" y="96"/>
                      <a:pt x="72" y="96"/>
                    </a:cubicBezTo>
                    <a:cubicBezTo>
                      <a:pt x="69" y="99"/>
                      <a:pt x="63" y="99"/>
                      <a:pt x="60" y="99"/>
                    </a:cubicBezTo>
                    <a:cubicBezTo>
                      <a:pt x="48" y="99"/>
                      <a:pt x="47" y="92"/>
                      <a:pt x="47" y="82"/>
                    </a:cubicBezTo>
                    <a:cubicBezTo>
                      <a:pt x="47" y="51"/>
                      <a:pt x="47" y="51"/>
                      <a:pt x="47" y="51"/>
                    </a:cubicBezTo>
                    <a:cubicBezTo>
                      <a:pt x="72" y="51"/>
                      <a:pt x="72" y="51"/>
                      <a:pt x="72" y="51"/>
                    </a:cubicBezTo>
                    <a:cubicBezTo>
                      <a:pt x="72" y="28"/>
                      <a:pt x="72" y="28"/>
                      <a:pt x="72" y="28"/>
                    </a:cubicBezTo>
                    <a:cubicBezTo>
                      <a:pt x="47" y="28"/>
                      <a:pt x="47" y="28"/>
                      <a:pt x="47" y="28"/>
                    </a:cubicBezTo>
                    <a:cubicBezTo>
                      <a:pt x="47" y="0"/>
                      <a:pt x="47" y="0"/>
                      <a:pt x="47"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2" name="Freeform 180"/>
              <p:cNvSpPr>
                <a:spLocks/>
              </p:cNvSpPr>
              <p:nvPr/>
            </p:nvSpPr>
            <p:spPr bwMode="auto">
              <a:xfrm>
                <a:off x="3387725" y="4008438"/>
                <a:ext cx="577850" cy="925513"/>
              </a:xfrm>
              <a:custGeom>
                <a:avLst/>
                <a:gdLst>
                  <a:gd name="T0" fmla="*/ 0 w 364"/>
                  <a:gd name="T1" fmla="*/ 0 h 583"/>
                  <a:gd name="T2" fmla="*/ 0 w 364"/>
                  <a:gd name="T3" fmla="*/ 583 h 583"/>
                  <a:gd name="T4" fmla="*/ 364 w 364"/>
                  <a:gd name="T5" fmla="*/ 583 h 583"/>
                  <a:gd name="T6" fmla="*/ 364 w 364"/>
                  <a:gd name="T7" fmla="*/ 463 h 583"/>
                  <a:gd name="T8" fmla="*/ 128 w 364"/>
                  <a:gd name="T9" fmla="*/ 463 h 583"/>
                  <a:gd name="T10" fmla="*/ 128 w 364"/>
                  <a:gd name="T11" fmla="*/ 0 h 583"/>
                  <a:gd name="T12" fmla="*/ 0 w 36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364" h="583">
                    <a:moveTo>
                      <a:pt x="0" y="0"/>
                    </a:moveTo>
                    <a:lnTo>
                      <a:pt x="0" y="583"/>
                    </a:lnTo>
                    <a:lnTo>
                      <a:pt x="364" y="583"/>
                    </a:lnTo>
                    <a:lnTo>
                      <a:pt x="364" y="463"/>
                    </a:lnTo>
                    <a:lnTo>
                      <a:pt x="128" y="463"/>
                    </a:lnTo>
                    <a:lnTo>
                      <a:pt x="1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3" name="Oval 181"/>
              <p:cNvSpPr>
                <a:spLocks noChangeArrowheads="1"/>
              </p:cNvSpPr>
              <p:nvPr/>
            </p:nvSpPr>
            <p:spPr bwMode="auto">
              <a:xfrm>
                <a:off x="4872038" y="3987801"/>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4" name="Freeform 184"/>
              <p:cNvSpPr>
                <a:spLocks/>
              </p:cNvSpPr>
              <p:nvPr/>
            </p:nvSpPr>
            <p:spPr bwMode="auto">
              <a:xfrm>
                <a:off x="8483600" y="4287838"/>
                <a:ext cx="538162" cy="658813"/>
              </a:xfrm>
              <a:custGeom>
                <a:avLst/>
                <a:gdLst>
                  <a:gd name="T0" fmla="*/ 38 w 79"/>
                  <a:gd name="T1" fmla="*/ 75 h 97"/>
                  <a:gd name="T2" fmla="*/ 17 w 79"/>
                  <a:gd name="T3" fmla="*/ 65 h 97"/>
                  <a:gd name="T4" fmla="*/ 0 w 79"/>
                  <a:gd name="T5" fmla="*/ 84 h 97"/>
                  <a:gd name="T6" fmla="*/ 37 w 79"/>
                  <a:gd name="T7" fmla="*/ 97 h 97"/>
                  <a:gd name="T8" fmla="*/ 79 w 79"/>
                  <a:gd name="T9" fmla="*/ 67 h 97"/>
                  <a:gd name="T10" fmla="*/ 31 w 79"/>
                  <a:gd name="T11" fmla="*/ 29 h 97"/>
                  <a:gd name="T12" fmla="*/ 42 w 79"/>
                  <a:gd name="T13" fmla="*/ 21 h 97"/>
                  <a:gd name="T14" fmla="*/ 58 w 79"/>
                  <a:gd name="T15" fmla="*/ 29 h 97"/>
                  <a:gd name="T16" fmla="*/ 76 w 79"/>
                  <a:gd name="T17" fmla="*/ 12 h 97"/>
                  <a:gd name="T18" fmla="*/ 41 w 79"/>
                  <a:gd name="T19" fmla="*/ 0 h 97"/>
                  <a:gd name="T20" fmla="*/ 2 w 79"/>
                  <a:gd name="T21" fmla="*/ 31 h 97"/>
                  <a:gd name="T22" fmla="*/ 51 w 79"/>
                  <a:gd name="T23" fmla="*/ 69 h 97"/>
                  <a:gd name="T24" fmla="*/ 38 w 79"/>
                  <a:gd name="T25"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7">
                    <a:moveTo>
                      <a:pt x="38" y="75"/>
                    </a:moveTo>
                    <a:cubicBezTo>
                      <a:pt x="29" y="75"/>
                      <a:pt x="23" y="72"/>
                      <a:pt x="17" y="65"/>
                    </a:cubicBezTo>
                    <a:cubicBezTo>
                      <a:pt x="0" y="84"/>
                      <a:pt x="0" y="84"/>
                      <a:pt x="0" y="84"/>
                    </a:cubicBezTo>
                    <a:cubicBezTo>
                      <a:pt x="9" y="94"/>
                      <a:pt x="24" y="97"/>
                      <a:pt x="37" y="97"/>
                    </a:cubicBezTo>
                    <a:cubicBezTo>
                      <a:pt x="57" y="97"/>
                      <a:pt x="79" y="90"/>
                      <a:pt x="79" y="67"/>
                    </a:cubicBezTo>
                    <a:cubicBezTo>
                      <a:pt x="79" y="31"/>
                      <a:pt x="31" y="43"/>
                      <a:pt x="31" y="29"/>
                    </a:cubicBezTo>
                    <a:cubicBezTo>
                      <a:pt x="31" y="23"/>
                      <a:pt x="37" y="21"/>
                      <a:pt x="42" y="21"/>
                    </a:cubicBezTo>
                    <a:cubicBezTo>
                      <a:pt x="49" y="21"/>
                      <a:pt x="54" y="24"/>
                      <a:pt x="58" y="29"/>
                    </a:cubicBezTo>
                    <a:cubicBezTo>
                      <a:pt x="76" y="12"/>
                      <a:pt x="76" y="12"/>
                      <a:pt x="76" y="12"/>
                    </a:cubicBezTo>
                    <a:cubicBezTo>
                      <a:pt x="67" y="3"/>
                      <a:pt x="54" y="0"/>
                      <a:pt x="41" y="0"/>
                    </a:cubicBezTo>
                    <a:cubicBezTo>
                      <a:pt x="22" y="0"/>
                      <a:pt x="2" y="9"/>
                      <a:pt x="2" y="31"/>
                    </a:cubicBezTo>
                    <a:cubicBezTo>
                      <a:pt x="2" y="66"/>
                      <a:pt x="51" y="54"/>
                      <a:pt x="51" y="69"/>
                    </a:cubicBezTo>
                    <a:cubicBezTo>
                      <a:pt x="51" y="74"/>
                      <a:pt x="44"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5" name="Freeform 185"/>
              <p:cNvSpPr>
                <a:spLocks/>
              </p:cNvSpPr>
              <p:nvPr/>
            </p:nvSpPr>
            <p:spPr bwMode="auto">
              <a:xfrm>
                <a:off x="8763000" y="5526088"/>
                <a:ext cx="177800" cy="161925"/>
              </a:xfrm>
              <a:custGeom>
                <a:avLst/>
                <a:gdLst>
                  <a:gd name="T0" fmla="*/ 112 w 112"/>
                  <a:gd name="T1" fmla="*/ 102 h 102"/>
                  <a:gd name="T2" fmla="*/ 112 w 112"/>
                  <a:gd name="T3" fmla="*/ 0 h 102"/>
                  <a:gd name="T4" fmla="*/ 77 w 112"/>
                  <a:gd name="T5" fmla="*/ 0 h 102"/>
                  <a:gd name="T6" fmla="*/ 56 w 112"/>
                  <a:gd name="T7" fmla="*/ 64 h 102"/>
                  <a:gd name="T8" fmla="*/ 56 w 112"/>
                  <a:gd name="T9" fmla="*/ 64 h 102"/>
                  <a:gd name="T10" fmla="*/ 30 w 112"/>
                  <a:gd name="T11" fmla="*/ 0 h 102"/>
                  <a:gd name="T12" fmla="*/ 0 w 112"/>
                  <a:gd name="T13" fmla="*/ 0 h 102"/>
                  <a:gd name="T14" fmla="*/ 0 w 112"/>
                  <a:gd name="T15" fmla="*/ 102 h 102"/>
                  <a:gd name="T16" fmla="*/ 21 w 112"/>
                  <a:gd name="T17" fmla="*/ 102 h 102"/>
                  <a:gd name="T18" fmla="*/ 21 w 112"/>
                  <a:gd name="T19" fmla="*/ 21 h 102"/>
                  <a:gd name="T20" fmla="*/ 21 w 112"/>
                  <a:gd name="T21" fmla="*/ 21 h 102"/>
                  <a:gd name="T22" fmla="*/ 47 w 112"/>
                  <a:gd name="T23" fmla="*/ 102 h 102"/>
                  <a:gd name="T24" fmla="*/ 64 w 112"/>
                  <a:gd name="T25" fmla="*/ 102 h 102"/>
                  <a:gd name="T26" fmla="*/ 90 w 112"/>
                  <a:gd name="T27" fmla="*/ 21 h 102"/>
                  <a:gd name="T28" fmla="*/ 90 w 112"/>
                  <a:gd name="T29" fmla="*/ 21 h 102"/>
                  <a:gd name="T30" fmla="*/ 90 w 112"/>
                  <a:gd name="T31" fmla="*/ 102 h 102"/>
                  <a:gd name="T32" fmla="*/ 112 w 112"/>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2">
                    <a:moveTo>
                      <a:pt x="112" y="102"/>
                    </a:moveTo>
                    <a:lnTo>
                      <a:pt x="112" y="0"/>
                    </a:lnTo>
                    <a:lnTo>
                      <a:pt x="77" y="0"/>
                    </a:lnTo>
                    <a:lnTo>
                      <a:pt x="56" y="64"/>
                    </a:lnTo>
                    <a:lnTo>
                      <a:pt x="56" y="64"/>
                    </a:lnTo>
                    <a:lnTo>
                      <a:pt x="30" y="0"/>
                    </a:lnTo>
                    <a:lnTo>
                      <a:pt x="0" y="0"/>
                    </a:lnTo>
                    <a:lnTo>
                      <a:pt x="0" y="102"/>
                    </a:lnTo>
                    <a:lnTo>
                      <a:pt x="21" y="102"/>
                    </a:lnTo>
                    <a:lnTo>
                      <a:pt x="21" y="21"/>
                    </a:lnTo>
                    <a:lnTo>
                      <a:pt x="21" y="21"/>
                    </a:lnTo>
                    <a:lnTo>
                      <a:pt x="47" y="102"/>
                    </a:lnTo>
                    <a:lnTo>
                      <a:pt x="64" y="102"/>
                    </a:lnTo>
                    <a:lnTo>
                      <a:pt x="90" y="21"/>
                    </a:lnTo>
                    <a:lnTo>
                      <a:pt x="90" y="21"/>
                    </a:lnTo>
                    <a:lnTo>
                      <a:pt x="90" y="102"/>
                    </a:lnTo>
                    <a:lnTo>
                      <a:pt x="11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6" name="Freeform 189"/>
              <p:cNvSpPr>
                <a:spLocks/>
              </p:cNvSpPr>
              <p:nvPr/>
            </p:nvSpPr>
            <p:spPr bwMode="auto">
              <a:xfrm>
                <a:off x="7134225" y="5178426"/>
                <a:ext cx="660400" cy="985838"/>
              </a:xfrm>
              <a:custGeom>
                <a:avLst/>
                <a:gdLst>
                  <a:gd name="T0" fmla="*/ 0 w 416"/>
                  <a:gd name="T1" fmla="*/ 0 h 621"/>
                  <a:gd name="T2" fmla="*/ 0 w 416"/>
                  <a:gd name="T3" fmla="*/ 621 h 621"/>
                  <a:gd name="T4" fmla="*/ 125 w 416"/>
                  <a:gd name="T5" fmla="*/ 621 h 621"/>
                  <a:gd name="T6" fmla="*/ 125 w 416"/>
                  <a:gd name="T7" fmla="*/ 416 h 621"/>
                  <a:gd name="T8" fmla="*/ 125 w 416"/>
                  <a:gd name="T9" fmla="*/ 416 h 621"/>
                  <a:gd name="T10" fmla="*/ 262 w 416"/>
                  <a:gd name="T11" fmla="*/ 621 h 621"/>
                  <a:gd name="T12" fmla="*/ 416 w 416"/>
                  <a:gd name="T13" fmla="*/ 621 h 621"/>
                  <a:gd name="T14" fmla="*/ 253 w 416"/>
                  <a:gd name="T15" fmla="*/ 399 h 621"/>
                  <a:gd name="T16" fmla="*/ 412 w 416"/>
                  <a:gd name="T17" fmla="*/ 223 h 621"/>
                  <a:gd name="T18" fmla="*/ 262 w 416"/>
                  <a:gd name="T19" fmla="*/ 223 h 621"/>
                  <a:gd name="T20" fmla="*/ 125 w 416"/>
                  <a:gd name="T21" fmla="*/ 377 h 621"/>
                  <a:gd name="T22" fmla="*/ 125 w 416"/>
                  <a:gd name="T23" fmla="*/ 0 h 621"/>
                  <a:gd name="T24" fmla="*/ 0 w 416"/>
                  <a:gd name="T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621">
                    <a:moveTo>
                      <a:pt x="0" y="0"/>
                    </a:moveTo>
                    <a:lnTo>
                      <a:pt x="0" y="621"/>
                    </a:lnTo>
                    <a:lnTo>
                      <a:pt x="125" y="621"/>
                    </a:lnTo>
                    <a:lnTo>
                      <a:pt x="125" y="416"/>
                    </a:lnTo>
                    <a:lnTo>
                      <a:pt x="125" y="416"/>
                    </a:lnTo>
                    <a:lnTo>
                      <a:pt x="262" y="621"/>
                    </a:lnTo>
                    <a:lnTo>
                      <a:pt x="416" y="621"/>
                    </a:lnTo>
                    <a:lnTo>
                      <a:pt x="253" y="399"/>
                    </a:lnTo>
                    <a:lnTo>
                      <a:pt x="412" y="223"/>
                    </a:lnTo>
                    <a:lnTo>
                      <a:pt x="262" y="223"/>
                    </a:lnTo>
                    <a:lnTo>
                      <a:pt x="125" y="377"/>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7" name="Freeform 191"/>
              <p:cNvSpPr>
                <a:spLocks/>
              </p:cNvSpPr>
              <p:nvPr/>
            </p:nvSpPr>
            <p:spPr bwMode="auto">
              <a:xfrm>
                <a:off x="8599488" y="5526088"/>
                <a:ext cx="122237" cy="161925"/>
              </a:xfrm>
              <a:custGeom>
                <a:avLst/>
                <a:gdLst>
                  <a:gd name="T0" fmla="*/ 51 w 77"/>
                  <a:gd name="T1" fmla="*/ 102 h 102"/>
                  <a:gd name="T2" fmla="*/ 51 w 77"/>
                  <a:gd name="T3" fmla="*/ 21 h 102"/>
                  <a:gd name="T4" fmla="*/ 77 w 77"/>
                  <a:gd name="T5" fmla="*/ 21 h 102"/>
                  <a:gd name="T6" fmla="*/ 77 w 77"/>
                  <a:gd name="T7" fmla="*/ 0 h 102"/>
                  <a:gd name="T8" fmla="*/ 0 w 77"/>
                  <a:gd name="T9" fmla="*/ 0 h 102"/>
                  <a:gd name="T10" fmla="*/ 0 w 77"/>
                  <a:gd name="T11" fmla="*/ 21 h 102"/>
                  <a:gd name="T12" fmla="*/ 26 w 77"/>
                  <a:gd name="T13" fmla="*/ 21 h 102"/>
                  <a:gd name="T14" fmla="*/ 26 w 77"/>
                  <a:gd name="T15" fmla="*/ 102 h 102"/>
                  <a:gd name="T16" fmla="*/ 51 w 77"/>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1" y="102"/>
                    </a:moveTo>
                    <a:lnTo>
                      <a:pt x="51" y="21"/>
                    </a:lnTo>
                    <a:lnTo>
                      <a:pt x="77" y="21"/>
                    </a:lnTo>
                    <a:lnTo>
                      <a:pt x="77" y="0"/>
                    </a:lnTo>
                    <a:lnTo>
                      <a:pt x="0" y="0"/>
                    </a:lnTo>
                    <a:lnTo>
                      <a:pt x="0" y="21"/>
                    </a:lnTo>
                    <a:lnTo>
                      <a:pt x="26" y="21"/>
                    </a:lnTo>
                    <a:lnTo>
                      <a:pt x="26" y="102"/>
                    </a:lnTo>
                    <a:lnTo>
                      <a:pt x="5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8" name="Freeform 192"/>
              <p:cNvSpPr>
                <a:spLocks noEditPoints="1"/>
              </p:cNvSpPr>
              <p:nvPr/>
            </p:nvSpPr>
            <p:spPr bwMode="auto">
              <a:xfrm>
                <a:off x="7196138" y="4287838"/>
                <a:ext cx="708025" cy="658813"/>
              </a:xfrm>
              <a:custGeom>
                <a:avLst/>
                <a:gdLst>
                  <a:gd name="T0" fmla="*/ 52 w 104"/>
                  <a:gd name="T1" fmla="*/ 97 h 97"/>
                  <a:gd name="T2" fmla="*/ 104 w 104"/>
                  <a:gd name="T3" fmla="*/ 48 h 97"/>
                  <a:gd name="T4" fmla="*/ 52 w 104"/>
                  <a:gd name="T5" fmla="*/ 0 h 97"/>
                  <a:gd name="T6" fmla="*/ 0 w 104"/>
                  <a:gd name="T7" fmla="*/ 48 h 97"/>
                  <a:gd name="T8" fmla="*/ 52 w 104"/>
                  <a:gd name="T9" fmla="*/ 97 h 97"/>
                  <a:gd name="T10" fmla="*/ 52 w 104"/>
                  <a:gd name="T11" fmla="*/ 25 h 97"/>
                  <a:gd name="T12" fmla="*/ 75 w 104"/>
                  <a:gd name="T13" fmla="*/ 48 h 97"/>
                  <a:gd name="T14" fmla="*/ 52 w 104"/>
                  <a:gd name="T15" fmla="*/ 72 h 97"/>
                  <a:gd name="T16" fmla="*/ 29 w 104"/>
                  <a:gd name="T17" fmla="*/ 48 h 97"/>
                  <a:gd name="T18" fmla="*/ 52 w 104"/>
                  <a:gd name="T1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97">
                    <a:moveTo>
                      <a:pt x="52" y="97"/>
                    </a:moveTo>
                    <a:cubicBezTo>
                      <a:pt x="81" y="97"/>
                      <a:pt x="104" y="78"/>
                      <a:pt x="104" y="48"/>
                    </a:cubicBezTo>
                    <a:cubicBezTo>
                      <a:pt x="104" y="19"/>
                      <a:pt x="81" y="0"/>
                      <a:pt x="52" y="0"/>
                    </a:cubicBezTo>
                    <a:cubicBezTo>
                      <a:pt x="23" y="0"/>
                      <a:pt x="0" y="19"/>
                      <a:pt x="0" y="48"/>
                    </a:cubicBezTo>
                    <a:cubicBezTo>
                      <a:pt x="0" y="78"/>
                      <a:pt x="23" y="97"/>
                      <a:pt x="52" y="97"/>
                    </a:cubicBezTo>
                    <a:close/>
                    <a:moveTo>
                      <a:pt x="52" y="25"/>
                    </a:moveTo>
                    <a:cubicBezTo>
                      <a:pt x="66" y="25"/>
                      <a:pt x="75" y="34"/>
                      <a:pt x="75" y="48"/>
                    </a:cubicBezTo>
                    <a:cubicBezTo>
                      <a:pt x="75" y="62"/>
                      <a:pt x="66" y="72"/>
                      <a:pt x="52" y="72"/>
                    </a:cubicBezTo>
                    <a:cubicBezTo>
                      <a:pt x="38" y="72"/>
                      <a:pt x="29" y="62"/>
                      <a:pt x="29" y="48"/>
                    </a:cubicBezTo>
                    <a:cubicBezTo>
                      <a:pt x="29" y="34"/>
                      <a:pt x="38" y="25"/>
                      <a:pt x="5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9" name="Freeform 193"/>
              <p:cNvSpPr>
                <a:spLocks noEditPoints="1"/>
              </p:cNvSpPr>
              <p:nvPr/>
            </p:nvSpPr>
            <p:spPr bwMode="auto">
              <a:xfrm>
                <a:off x="7829550" y="5511801"/>
                <a:ext cx="647700" cy="666750"/>
              </a:xfrm>
              <a:custGeom>
                <a:avLst/>
                <a:gdLst>
                  <a:gd name="T0" fmla="*/ 95 w 95"/>
                  <a:gd name="T1" fmla="*/ 49 h 98"/>
                  <a:gd name="T2" fmla="*/ 52 w 95"/>
                  <a:gd name="T3" fmla="*/ 0 h 98"/>
                  <a:gd name="T4" fmla="*/ 0 w 95"/>
                  <a:gd name="T5" fmla="*/ 49 h 98"/>
                  <a:gd name="T6" fmla="*/ 52 w 95"/>
                  <a:gd name="T7" fmla="*/ 98 h 98"/>
                  <a:gd name="T8" fmla="*/ 91 w 95"/>
                  <a:gd name="T9" fmla="*/ 80 h 98"/>
                  <a:gd name="T10" fmla="*/ 71 w 95"/>
                  <a:gd name="T11" fmla="*/ 65 h 98"/>
                  <a:gd name="T12" fmla="*/ 50 w 95"/>
                  <a:gd name="T13" fmla="*/ 76 h 98"/>
                  <a:gd name="T14" fmla="*/ 29 w 95"/>
                  <a:gd name="T15" fmla="*/ 58 h 98"/>
                  <a:gd name="T16" fmla="*/ 95 w 95"/>
                  <a:gd name="T17" fmla="*/ 58 h 98"/>
                  <a:gd name="T18" fmla="*/ 95 w 95"/>
                  <a:gd name="T19" fmla="*/ 49 h 98"/>
                  <a:gd name="T20" fmla="*/ 29 w 95"/>
                  <a:gd name="T21" fmla="*/ 39 h 98"/>
                  <a:gd name="T22" fmla="*/ 49 w 95"/>
                  <a:gd name="T23" fmla="*/ 21 h 98"/>
                  <a:gd name="T24" fmla="*/ 66 w 95"/>
                  <a:gd name="T25" fmla="*/ 39 h 98"/>
                  <a:gd name="T26" fmla="*/ 29 w 95"/>
                  <a:gd name="T2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8">
                    <a:moveTo>
                      <a:pt x="95" y="49"/>
                    </a:moveTo>
                    <a:cubicBezTo>
                      <a:pt x="95" y="19"/>
                      <a:pt x="78" y="0"/>
                      <a:pt x="52" y="0"/>
                    </a:cubicBezTo>
                    <a:cubicBezTo>
                      <a:pt x="23" y="0"/>
                      <a:pt x="0" y="19"/>
                      <a:pt x="0" y="49"/>
                    </a:cubicBezTo>
                    <a:cubicBezTo>
                      <a:pt x="0" y="79"/>
                      <a:pt x="23" y="98"/>
                      <a:pt x="52" y="98"/>
                    </a:cubicBezTo>
                    <a:cubicBezTo>
                      <a:pt x="66" y="98"/>
                      <a:pt x="82" y="91"/>
                      <a:pt x="91" y="80"/>
                    </a:cubicBezTo>
                    <a:cubicBezTo>
                      <a:pt x="71" y="65"/>
                      <a:pt x="71" y="65"/>
                      <a:pt x="71" y="65"/>
                    </a:cubicBezTo>
                    <a:cubicBezTo>
                      <a:pt x="66" y="71"/>
                      <a:pt x="60" y="76"/>
                      <a:pt x="50" y="76"/>
                    </a:cubicBezTo>
                    <a:cubicBezTo>
                      <a:pt x="39" y="76"/>
                      <a:pt x="31" y="69"/>
                      <a:pt x="29" y="58"/>
                    </a:cubicBezTo>
                    <a:cubicBezTo>
                      <a:pt x="95" y="58"/>
                      <a:pt x="95" y="58"/>
                      <a:pt x="95" y="58"/>
                    </a:cubicBezTo>
                    <a:lnTo>
                      <a:pt x="95" y="49"/>
                    </a:lnTo>
                    <a:close/>
                    <a:moveTo>
                      <a:pt x="29" y="39"/>
                    </a:moveTo>
                    <a:cubicBezTo>
                      <a:pt x="29" y="30"/>
                      <a:pt x="36" y="21"/>
                      <a:pt x="49" y="21"/>
                    </a:cubicBezTo>
                    <a:cubicBezTo>
                      <a:pt x="59" y="21"/>
                      <a:pt x="67" y="29"/>
                      <a:pt x="66"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0" name="Freeform 194"/>
              <p:cNvSpPr>
                <a:spLocks/>
              </p:cNvSpPr>
              <p:nvPr/>
            </p:nvSpPr>
            <p:spPr bwMode="auto">
              <a:xfrm>
                <a:off x="8007350" y="4287838"/>
                <a:ext cx="442912" cy="646113"/>
              </a:xfrm>
              <a:custGeom>
                <a:avLst/>
                <a:gdLst>
                  <a:gd name="T0" fmla="*/ 28 w 65"/>
                  <a:gd name="T1" fmla="*/ 56 h 95"/>
                  <a:gd name="T2" fmla="*/ 53 w 65"/>
                  <a:gd name="T3" fmla="*/ 25 h 95"/>
                  <a:gd name="T4" fmla="*/ 65 w 65"/>
                  <a:gd name="T5" fmla="*/ 27 h 95"/>
                  <a:gd name="T6" fmla="*/ 65 w 65"/>
                  <a:gd name="T7" fmla="*/ 0 h 95"/>
                  <a:gd name="T8" fmla="*/ 56 w 65"/>
                  <a:gd name="T9" fmla="*/ 0 h 95"/>
                  <a:gd name="T10" fmla="*/ 29 w 65"/>
                  <a:gd name="T11" fmla="*/ 17 h 95"/>
                  <a:gd name="T12" fmla="*/ 28 w 65"/>
                  <a:gd name="T13" fmla="*/ 17 h 95"/>
                  <a:gd name="T14" fmla="*/ 28 w 65"/>
                  <a:gd name="T15" fmla="*/ 2 h 95"/>
                  <a:gd name="T16" fmla="*/ 0 w 65"/>
                  <a:gd name="T17" fmla="*/ 2 h 95"/>
                  <a:gd name="T18" fmla="*/ 0 w 65"/>
                  <a:gd name="T19" fmla="*/ 95 h 95"/>
                  <a:gd name="T20" fmla="*/ 28 w 65"/>
                  <a:gd name="T21" fmla="*/ 95 h 95"/>
                  <a:gd name="T22" fmla="*/ 28 w 65"/>
                  <a:gd name="T2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28" y="56"/>
                    </a:moveTo>
                    <a:cubicBezTo>
                      <a:pt x="28" y="37"/>
                      <a:pt x="31" y="25"/>
                      <a:pt x="53" y="25"/>
                    </a:cubicBezTo>
                    <a:cubicBezTo>
                      <a:pt x="57" y="25"/>
                      <a:pt x="61" y="26"/>
                      <a:pt x="65" y="27"/>
                    </a:cubicBezTo>
                    <a:cubicBezTo>
                      <a:pt x="65" y="0"/>
                      <a:pt x="65" y="0"/>
                      <a:pt x="65" y="0"/>
                    </a:cubicBezTo>
                    <a:cubicBezTo>
                      <a:pt x="62" y="0"/>
                      <a:pt x="59" y="0"/>
                      <a:pt x="56" y="0"/>
                    </a:cubicBezTo>
                    <a:cubicBezTo>
                      <a:pt x="43" y="0"/>
                      <a:pt x="35" y="5"/>
                      <a:pt x="29" y="17"/>
                    </a:cubicBezTo>
                    <a:cubicBezTo>
                      <a:pt x="28" y="17"/>
                      <a:pt x="28" y="17"/>
                      <a:pt x="28" y="17"/>
                    </a:cubicBezTo>
                    <a:cubicBezTo>
                      <a:pt x="28" y="2"/>
                      <a:pt x="28" y="2"/>
                      <a:pt x="28" y="2"/>
                    </a:cubicBezTo>
                    <a:cubicBezTo>
                      <a:pt x="0" y="2"/>
                      <a:pt x="0" y="2"/>
                      <a:pt x="0" y="2"/>
                    </a:cubicBezTo>
                    <a:cubicBezTo>
                      <a:pt x="0" y="95"/>
                      <a:pt x="0" y="95"/>
                      <a:pt x="0" y="95"/>
                    </a:cubicBezTo>
                    <a:cubicBezTo>
                      <a:pt x="28" y="95"/>
                      <a:pt x="28" y="95"/>
                      <a:pt x="28" y="95"/>
                    </a:cubicBez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1" name="Rectangle 196"/>
              <p:cNvSpPr>
                <a:spLocks noChangeArrowheads="1"/>
              </p:cNvSpPr>
              <p:nvPr/>
            </p:nvSpPr>
            <p:spPr bwMode="auto">
              <a:xfrm>
                <a:off x="6486525" y="5178426"/>
                <a:ext cx="198437" cy="985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2" name="Freeform 197"/>
              <p:cNvSpPr>
                <a:spLocks noEditPoints="1"/>
              </p:cNvSpPr>
              <p:nvPr/>
            </p:nvSpPr>
            <p:spPr bwMode="auto">
              <a:xfrm>
                <a:off x="5983288" y="4287838"/>
                <a:ext cx="612775" cy="658813"/>
              </a:xfrm>
              <a:custGeom>
                <a:avLst/>
                <a:gdLst>
                  <a:gd name="T0" fmla="*/ 0 w 90"/>
                  <a:gd name="T1" fmla="*/ 68 h 97"/>
                  <a:gd name="T2" fmla="*/ 34 w 90"/>
                  <a:gd name="T3" fmla="*/ 97 h 97"/>
                  <a:gd name="T4" fmla="*/ 63 w 90"/>
                  <a:gd name="T5" fmla="*/ 83 h 97"/>
                  <a:gd name="T6" fmla="*/ 63 w 90"/>
                  <a:gd name="T7" fmla="*/ 83 h 97"/>
                  <a:gd name="T8" fmla="*/ 63 w 90"/>
                  <a:gd name="T9" fmla="*/ 95 h 97"/>
                  <a:gd name="T10" fmla="*/ 90 w 90"/>
                  <a:gd name="T11" fmla="*/ 95 h 97"/>
                  <a:gd name="T12" fmla="*/ 90 w 90"/>
                  <a:gd name="T13" fmla="*/ 48 h 97"/>
                  <a:gd name="T14" fmla="*/ 47 w 90"/>
                  <a:gd name="T15" fmla="*/ 0 h 97"/>
                  <a:gd name="T16" fmla="*/ 6 w 90"/>
                  <a:gd name="T17" fmla="*/ 14 h 97"/>
                  <a:gd name="T18" fmla="*/ 22 w 90"/>
                  <a:gd name="T19" fmla="*/ 30 h 97"/>
                  <a:gd name="T20" fmla="*/ 45 w 90"/>
                  <a:gd name="T21" fmla="*/ 19 h 97"/>
                  <a:gd name="T22" fmla="*/ 63 w 90"/>
                  <a:gd name="T23" fmla="*/ 36 h 97"/>
                  <a:gd name="T24" fmla="*/ 0 w 90"/>
                  <a:gd name="T25" fmla="*/ 68 h 97"/>
                  <a:gd name="T26" fmla="*/ 56 w 90"/>
                  <a:gd name="T27" fmla="*/ 54 h 97"/>
                  <a:gd name="T28" fmla="*/ 63 w 90"/>
                  <a:gd name="T29" fmla="*/ 54 h 97"/>
                  <a:gd name="T30" fmla="*/ 63 w 90"/>
                  <a:gd name="T31" fmla="*/ 60 h 97"/>
                  <a:gd name="T32" fmla="*/ 42 w 90"/>
                  <a:gd name="T33" fmla="*/ 78 h 97"/>
                  <a:gd name="T34" fmla="*/ 28 w 90"/>
                  <a:gd name="T35" fmla="*/ 67 h 97"/>
                  <a:gd name="T36" fmla="*/ 56 w 90"/>
                  <a:gd name="T37"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97">
                    <a:moveTo>
                      <a:pt x="0" y="68"/>
                    </a:moveTo>
                    <a:cubicBezTo>
                      <a:pt x="0" y="87"/>
                      <a:pt x="16" y="97"/>
                      <a:pt x="34" y="97"/>
                    </a:cubicBezTo>
                    <a:cubicBezTo>
                      <a:pt x="45" y="97"/>
                      <a:pt x="57" y="93"/>
                      <a:pt x="63" y="83"/>
                    </a:cubicBezTo>
                    <a:cubicBezTo>
                      <a:pt x="63" y="83"/>
                      <a:pt x="63" y="83"/>
                      <a:pt x="63" y="83"/>
                    </a:cubicBezTo>
                    <a:cubicBezTo>
                      <a:pt x="63" y="95"/>
                      <a:pt x="63" y="95"/>
                      <a:pt x="63" y="95"/>
                    </a:cubicBezTo>
                    <a:cubicBezTo>
                      <a:pt x="90" y="95"/>
                      <a:pt x="90" y="95"/>
                      <a:pt x="90" y="95"/>
                    </a:cubicBezTo>
                    <a:cubicBezTo>
                      <a:pt x="90" y="48"/>
                      <a:pt x="90" y="48"/>
                      <a:pt x="90" y="48"/>
                    </a:cubicBezTo>
                    <a:cubicBezTo>
                      <a:pt x="90" y="17"/>
                      <a:pt x="81" y="0"/>
                      <a:pt x="47" y="0"/>
                    </a:cubicBezTo>
                    <a:cubicBezTo>
                      <a:pt x="32" y="0"/>
                      <a:pt x="17" y="4"/>
                      <a:pt x="6" y="14"/>
                    </a:cubicBezTo>
                    <a:cubicBezTo>
                      <a:pt x="22" y="30"/>
                      <a:pt x="22" y="30"/>
                      <a:pt x="22" y="30"/>
                    </a:cubicBezTo>
                    <a:cubicBezTo>
                      <a:pt x="28" y="23"/>
                      <a:pt x="36" y="19"/>
                      <a:pt x="45" y="19"/>
                    </a:cubicBezTo>
                    <a:cubicBezTo>
                      <a:pt x="55" y="19"/>
                      <a:pt x="63" y="26"/>
                      <a:pt x="63" y="36"/>
                    </a:cubicBezTo>
                    <a:cubicBezTo>
                      <a:pt x="39" y="36"/>
                      <a:pt x="0" y="36"/>
                      <a:pt x="0" y="68"/>
                    </a:cubicBezTo>
                    <a:close/>
                    <a:moveTo>
                      <a:pt x="56" y="54"/>
                    </a:moveTo>
                    <a:cubicBezTo>
                      <a:pt x="63" y="54"/>
                      <a:pt x="63" y="54"/>
                      <a:pt x="63" y="54"/>
                    </a:cubicBezTo>
                    <a:cubicBezTo>
                      <a:pt x="63" y="60"/>
                      <a:pt x="63" y="60"/>
                      <a:pt x="63" y="60"/>
                    </a:cubicBezTo>
                    <a:cubicBezTo>
                      <a:pt x="63" y="72"/>
                      <a:pt x="53" y="78"/>
                      <a:pt x="42" y="78"/>
                    </a:cubicBezTo>
                    <a:cubicBezTo>
                      <a:pt x="35" y="78"/>
                      <a:pt x="28" y="74"/>
                      <a:pt x="28" y="67"/>
                    </a:cubicBezTo>
                    <a:cubicBezTo>
                      <a:pt x="28" y="55"/>
                      <a:pt x="48" y="54"/>
                      <a:pt x="5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3" name="Rectangle 199"/>
              <p:cNvSpPr>
                <a:spLocks noChangeArrowheads="1"/>
              </p:cNvSpPr>
              <p:nvPr/>
            </p:nvSpPr>
            <p:spPr bwMode="auto">
              <a:xfrm>
                <a:off x="6813550" y="5532438"/>
                <a:ext cx="192087" cy="631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4" name="Oval 202"/>
              <p:cNvSpPr>
                <a:spLocks noChangeArrowheads="1"/>
              </p:cNvSpPr>
              <p:nvPr/>
            </p:nvSpPr>
            <p:spPr bwMode="auto">
              <a:xfrm>
                <a:off x="6794500" y="5219701"/>
                <a:ext cx="230187"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5" name="Freeform 203"/>
              <p:cNvSpPr>
                <a:spLocks/>
              </p:cNvSpPr>
              <p:nvPr/>
            </p:nvSpPr>
            <p:spPr bwMode="auto">
              <a:xfrm>
                <a:off x="5376863" y="5532438"/>
                <a:ext cx="606425" cy="646113"/>
              </a:xfrm>
              <a:custGeom>
                <a:avLst/>
                <a:gdLst>
                  <a:gd name="T0" fmla="*/ 89 w 89"/>
                  <a:gd name="T1" fmla="*/ 93 h 95"/>
                  <a:gd name="T2" fmla="*/ 89 w 89"/>
                  <a:gd name="T3" fmla="*/ 0 h 95"/>
                  <a:gd name="T4" fmla="*/ 61 w 89"/>
                  <a:gd name="T5" fmla="*/ 0 h 95"/>
                  <a:gd name="T6" fmla="*/ 61 w 89"/>
                  <a:gd name="T7" fmla="*/ 46 h 95"/>
                  <a:gd name="T8" fmla="*/ 43 w 89"/>
                  <a:gd name="T9" fmla="*/ 70 h 95"/>
                  <a:gd name="T10" fmla="*/ 29 w 89"/>
                  <a:gd name="T11" fmla="*/ 45 h 95"/>
                  <a:gd name="T12" fmla="*/ 29 w 89"/>
                  <a:gd name="T13" fmla="*/ 0 h 95"/>
                  <a:gd name="T14" fmla="*/ 0 w 89"/>
                  <a:gd name="T15" fmla="*/ 0 h 95"/>
                  <a:gd name="T16" fmla="*/ 0 w 89"/>
                  <a:gd name="T17" fmla="*/ 51 h 95"/>
                  <a:gd name="T18" fmla="*/ 34 w 89"/>
                  <a:gd name="T19" fmla="*/ 95 h 95"/>
                  <a:gd name="T20" fmla="*/ 62 w 89"/>
                  <a:gd name="T21" fmla="*/ 80 h 95"/>
                  <a:gd name="T22" fmla="*/ 62 w 89"/>
                  <a:gd name="T23" fmla="*/ 80 h 95"/>
                  <a:gd name="T24" fmla="*/ 62 w 89"/>
                  <a:gd name="T25" fmla="*/ 93 h 95"/>
                  <a:gd name="T26" fmla="*/ 89 w 89"/>
                  <a:gd name="T2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95">
                    <a:moveTo>
                      <a:pt x="89" y="93"/>
                    </a:moveTo>
                    <a:cubicBezTo>
                      <a:pt x="89" y="0"/>
                      <a:pt x="89" y="0"/>
                      <a:pt x="89" y="0"/>
                    </a:cubicBezTo>
                    <a:cubicBezTo>
                      <a:pt x="61" y="0"/>
                      <a:pt x="61" y="0"/>
                      <a:pt x="61" y="0"/>
                    </a:cubicBezTo>
                    <a:cubicBezTo>
                      <a:pt x="61" y="46"/>
                      <a:pt x="61" y="46"/>
                      <a:pt x="61" y="46"/>
                    </a:cubicBezTo>
                    <a:cubicBezTo>
                      <a:pt x="61" y="58"/>
                      <a:pt x="58" y="70"/>
                      <a:pt x="43" y="70"/>
                    </a:cubicBezTo>
                    <a:cubicBezTo>
                      <a:pt x="29" y="70"/>
                      <a:pt x="29" y="56"/>
                      <a:pt x="29" y="45"/>
                    </a:cubicBezTo>
                    <a:cubicBezTo>
                      <a:pt x="29" y="0"/>
                      <a:pt x="29" y="0"/>
                      <a:pt x="29" y="0"/>
                    </a:cubicBezTo>
                    <a:cubicBezTo>
                      <a:pt x="0" y="0"/>
                      <a:pt x="0" y="0"/>
                      <a:pt x="0" y="0"/>
                    </a:cubicBezTo>
                    <a:cubicBezTo>
                      <a:pt x="0" y="51"/>
                      <a:pt x="0" y="51"/>
                      <a:pt x="0" y="51"/>
                    </a:cubicBezTo>
                    <a:cubicBezTo>
                      <a:pt x="0" y="76"/>
                      <a:pt x="5" y="95"/>
                      <a:pt x="34" y="95"/>
                    </a:cubicBezTo>
                    <a:cubicBezTo>
                      <a:pt x="48" y="95"/>
                      <a:pt x="58" y="87"/>
                      <a:pt x="62" y="80"/>
                    </a:cubicBezTo>
                    <a:cubicBezTo>
                      <a:pt x="62" y="80"/>
                      <a:pt x="62" y="80"/>
                      <a:pt x="62" y="80"/>
                    </a:cubicBezTo>
                    <a:cubicBezTo>
                      <a:pt x="62" y="93"/>
                      <a:pt x="62" y="93"/>
                      <a:pt x="62" y="93"/>
                    </a:cubicBezTo>
                    <a:lnTo>
                      <a:pt x="89"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6" name="Rectangle 225"/>
              <p:cNvSpPr>
                <a:spLocks noChangeArrowheads="1"/>
              </p:cNvSpPr>
              <p:nvPr/>
            </p:nvSpPr>
            <p:spPr bwMode="auto">
              <a:xfrm>
                <a:off x="4886325" y="4300538"/>
                <a:ext cx="196850" cy="633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28" name="Health" hidden="1"/>
            <p:cNvGrpSpPr/>
            <p:nvPr/>
          </p:nvGrpSpPr>
          <p:grpSpPr>
            <a:xfrm>
              <a:off x="1417638" y="3689351"/>
              <a:ext cx="1554162" cy="4264025"/>
              <a:chOff x="1417638" y="3689351"/>
              <a:chExt cx="1554162" cy="4264025"/>
            </a:xfrm>
            <a:grpFill/>
          </p:grpSpPr>
          <p:sp>
            <p:nvSpPr>
              <p:cNvPr id="129" name="Freeform 212"/>
              <p:cNvSpPr>
                <a:spLocks/>
              </p:cNvSpPr>
              <p:nvPr/>
            </p:nvSpPr>
            <p:spPr bwMode="auto">
              <a:xfrm>
                <a:off x="1438275" y="5124451"/>
                <a:ext cx="647700" cy="441325"/>
              </a:xfrm>
              <a:custGeom>
                <a:avLst/>
                <a:gdLst>
                  <a:gd name="T0" fmla="*/ 391 w 408"/>
                  <a:gd name="T1" fmla="*/ 0 h 278"/>
                  <a:gd name="T2" fmla="*/ 309 w 408"/>
                  <a:gd name="T3" fmla="*/ 4 h 278"/>
                  <a:gd name="T4" fmla="*/ 322 w 408"/>
                  <a:gd name="T5" fmla="*/ 167 h 278"/>
                  <a:gd name="T6" fmla="*/ 0 w 408"/>
                  <a:gd name="T7" fmla="*/ 188 h 278"/>
                  <a:gd name="T8" fmla="*/ 9 w 408"/>
                  <a:gd name="T9" fmla="*/ 278 h 278"/>
                  <a:gd name="T10" fmla="*/ 408 w 408"/>
                  <a:gd name="T11" fmla="*/ 248 h 278"/>
                  <a:gd name="T12" fmla="*/ 391 w 408"/>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8" h="278">
                    <a:moveTo>
                      <a:pt x="391" y="0"/>
                    </a:moveTo>
                    <a:lnTo>
                      <a:pt x="309" y="4"/>
                    </a:lnTo>
                    <a:lnTo>
                      <a:pt x="322" y="167"/>
                    </a:lnTo>
                    <a:lnTo>
                      <a:pt x="0" y="188"/>
                    </a:lnTo>
                    <a:lnTo>
                      <a:pt x="9" y="278"/>
                    </a:lnTo>
                    <a:lnTo>
                      <a:pt x="408" y="248"/>
                    </a:lnTo>
                    <a:lnTo>
                      <a:pt x="3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0" name="Freeform 220"/>
              <p:cNvSpPr>
                <a:spLocks/>
              </p:cNvSpPr>
              <p:nvPr/>
            </p:nvSpPr>
            <p:spPr bwMode="auto">
              <a:xfrm>
                <a:off x="1479550" y="3689351"/>
                <a:ext cx="749300" cy="685800"/>
              </a:xfrm>
              <a:custGeom>
                <a:avLst/>
                <a:gdLst>
                  <a:gd name="T0" fmla="*/ 412 w 472"/>
                  <a:gd name="T1" fmla="*/ 347 h 432"/>
                  <a:gd name="T2" fmla="*/ 240 w 472"/>
                  <a:gd name="T3" fmla="*/ 304 h 432"/>
                  <a:gd name="T4" fmla="*/ 283 w 472"/>
                  <a:gd name="T5" fmla="*/ 137 h 432"/>
                  <a:gd name="T6" fmla="*/ 450 w 472"/>
                  <a:gd name="T7" fmla="*/ 179 h 432"/>
                  <a:gd name="T8" fmla="*/ 472 w 472"/>
                  <a:gd name="T9" fmla="*/ 94 h 432"/>
                  <a:gd name="T10" fmla="*/ 81 w 472"/>
                  <a:gd name="T11" fmla="*/ 0 h 432"/>
                  <a:gd name="T12" fmla="*/ 60 w 472"/>
                  <a:gd name="T13" fmla="*/ 85 h 432"/>
                  <a:gd name="T14" fmla="*/ 206 w 472"/>
                  <a:gd name="T15" fmla="*/ 120 h 432"/>
                  <a:gd name="T16" fmla="*/ 167 w 472"/>
                  <a:gd name="T17" fmla="*/ 287 h 432"/>
                  <a:gd name="T18" fmla="*/ 21 w 472"/>
                  <a:gd name="T19" fmla="*/ 252 h 432"/>
                  <a:gd name="T20" fmla="*/ 0 w 472"/>
                  <a:gd name="T21" fmla="*/ 338 h 432"/>
                  <a:gd name="T22" fmla="*/ 390 w 472"/>
                  <a:gd name="T23" fmla="*/ 432 h 432"/>
                  <a:gd name="T24" fmla="*/ 412 w 472"/>
                  <a:gd name="T25" fmla="*/ 34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32">
                    <a:moveTo>
                      <a:pt x="412" y="347"/>
                    </a:moveTo>
                    <a:lnTo>
                      <a:pt x="240" y="304"/>
                    </a:lnTo>
                    <a:lnTo>
                      <a:pt x="283" y="137"/>
                    </a:lnTo>
                    <a:lnTo>
                      <a:pt x="450" y="179"/>
                    </a:lnTo>
                    <a:lnTo>
                      <a:pt x="472" y="94"/>
                    </a:lnTo>
                    <a:lnTo>
                      <a:pt x="81" y="0"/>
                    </a:lnTo>
                    <a:lnTo>
                      <a:pt x="60" y="85"/>
                    </a:lnTo>
                    <a:lnTo>
                      <a:pt x="206" y="120"/>
                    </a:lnTo>
                    <a:lnTo>
                      <a:pt x="167" y="287"/>
                    </a:lnTo>
                    <a:lnTo>
                      <a:pt x="21" y="252"/>
                    </a:lnTo>
                    <a:lnTo>
                      <a:pt x="0" y="338"/>
                    </a:lnTo>
                    <a:lnTo>
                      <a:pt x="390" y="432"/>
                    </a:lnTo>
                    <a:lnTo>
                      <a:pt x="412"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1" name="Freeform 221"/>
              <p:cNvSpPr>
                <a:spLocks/>
              </p:cNvSpPr>
              <p:nvPr/>
            </p:nvSpPr>
            <p:spPr bwMode="auto">
              <a:xfrm>
                <a:off x="1765300" y="6505576"/>
                <a:ext cx="763587" cy="673100"/>
              </a:xfrm>
              <a:custGeom>
                <a:avLst/>
                <a:gdLst>
                  <a:gd name="T0" fmla="*/ 365 w 481"/>
                  <a:gd name="T1" fmla="*/ 0 h 424"/>
                  <a:gd name="T2" fmla="*/ 288 w 481"/>
                  <a:gd name="T3" fmla="*/ 34 h 424"/>
                  <a:gd name="T4" fmla="*/ 369 w 481"/>
                  <a:gd name="T5" fmla="*/ 214 h 424"/>
                  <a:gd name="T6" fmla="*/ 292 w 481"/>
                  <a:gd name="T7" fmla="*/ 244 h 424"/>
                  <a:gd name="T8" fmla="*/ 223 w 481"/>
                  <a:gd name="T9" fmla="*/ 85 h 424"/>
                  <a:gd name="T10" fmla="*/ 146 w 481"/>
                  <a:gd name="T11" fmla="*/ 120 h 424"/>
                  <a:gd name="T12" fmla="*/ 219 w 481"/>
                  <a:gd name="T13" fmla="*/ 278 h 424"/>
                  <a:gd name="T14" fmla="*/ 150 w 481"/>
                  <a:gd name="T15" fmla="*/ 308 h 424"/>
                  <a:gd name="T16" fmla="*/ 73 w 481"/>
                  <a:gd name="T17" fmla="*/ 141 h 424"/>
                  <a:gd name="T18" fmla="*/ 0 w 481"/>
                  <a:gd name="T19" fmla="*/ 171 h 424"/>
                  <a:gd name="T20" fmla="*/ 112 w 481"/>
                  <a:gd name="T21" fmla="*/ 424 h 424"/>
                  <a:gd name="T22" fmla="*/ 481 w 481"/>
                  <a:gd name="T23" fmla="*/ 261 h 424"/>
                  <a:gd name="T24" fmla="*/ 365 w 481"/>
                  <a:gd name="T2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24">
                    <a:moveTo>
                      <a:pt x="365" y="0"/>
                    </a:moveTo>
                    <a:lnTo>
                      <a:pt x="288" y="34"/>
                    </a:lnTo>
                    <a:lnTo>
                      <a:pt x="369" y="214"/>
                    </a:lnTo>
                    <a:lnTo>
                      <a:pt x="292" y="244"/>
                    </a:lnTo>
                    <a:lnTo>
                      <a:pt x="223" y="85"/>
                    </a:lnTo>
                    <a:lnTo>
                      <a:pt x="146" y="120"/>
                    </a:lnTo>
                    <a:lnTo>
                      <a:pt x="219" y="278"/>
                    </a:lnTo>
                    <a:lnTo>
                      <a:pt x="150" y="308"/>
                    </a:lnTo>
                    <a:lnTo>
                      <a:pt x="73" y="141"/>
                    </a:lnTo>
                    <a:lnTo>
                      <a:pt x="0" y="171"/>
                    </a:lnTo>
                    <a:lnTo>
                      <a:pt x="112" y="424"/>
                    </a:lnTo>
                    <a:lnTo>
                      <a:pt x="481" y="261"/>
                    </a:lnTo>
                    <a:lnTo>
                      <a:pt x="3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2" name="Freeform 222"/>
              <p:cNvSpPr>
                <a:spLocks/>
              </p:cNvSpPr>
              <p:nvPr/>
            </p:nvSpPr>
            <p:spPr bwMode="auto">
              <a:xfrm>
                <a:off x="2127250" y="7137401"/>
                <a:ext cx="844550" cy="815975"/>
              </a:xfrm>
              <a:custGeom>
                <a:avLst/>
                <a:gdLst>
                  <a:gd name="T0" fmla="*/ 480 w 532"/>
                  <a:gd name="T1" fmla="*/ 214 h 514"/>
                  <a:gd name="T2" fmla="*/ 339 w 532"/>
                  <a:gd name="T3" fmla="*/ 313 h 514"/>
                  <a:gd name="T4" fmla="*/ 240 w 532"/>
                  <a:gd name="T5" fmla="*/ 172 h 514"/>
                  <a:gd name="T6" fmla="*/ 382 w 532"/>
                  <a:gd name="T7" fmla="*/ 73 h 514"/>
                  <a:gd name="T8" fmla="*/ 330 w 532"/>
                  <a:gd name="T9" fmla="*/ 0 h 514"/>
                  <a:gd name="T10" fmla="*/ 0 w 532"/>
                  <a:gd name="T11" fmla="*/ 232 h 514"/>
                  <a:gd name="T12" fmla="*/ 51 w 532"/>
                  <a:gd name="T13" fmla="*/ 304 h 514"/>
                  <a:gd name="T14" fmla="*/ 176 w 532"/>
                  <a:gd name="T15" fmla="*/ 214 h 514"/>
                  <a:gd name="T16" fmla="*/ 274 w 532"/>
                  <a:gd name="T17" fmla="*/ 356 h 514"/>
                  <a:gd name="T18" fmla="*/ 150 w 532"/>
                  <a:gd name="T19" fmla="*/ 441 h 514"/>
                  <a:gd name="T20" fmla="*/ 201 w 532"/>
                  <a:gd name="T21" fmla="*/ 514 h 514"/>
                  <a:gd name="T22" fmla="*/ 532 w 532"/>
                  <a:gd name="T23" fmla="*/ 287 h 514"/>
                  <a:gd name="T24" fmla="*/ 480 w 532"/>
                  <a:gd name="T25" fmla="*/ 2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514">
                    <a:moveTo>
                      <a:pt x="480" y="214"/>
                    </a:moveTo>
                    <a:lnTo>
                      <a:pt x="339" y="313"/>
                    </a:lnTo>
                    <a:lnTo>
                      <a:pt x="240" y="172"/>
                    </a:lnTo>
                    <a:lnTo>
                      <a:pt x="382" y="73"/>
                    </a:lnTo>
                    <a:lnTo>
                      <a:pt x="330" y="0"/>
                    </a:lnTo>
                    <a:lnTo>
                      <a:pt x="0" y="232"/>
                    </a:lnTo>
                    <a:lnTo>
                      <a:pt x="51" y="304"/>
                    </a:lnTo>
                    <a:lnTo>
                      <a:pt x="176" y="214"/>
                    </a:lnTo>
                    <a:lnTo>
                      <a:pt x="274" y="356"/>
                    </a:lnTo>
                    <a:lnTo>
                      <a:pt x="150" y="441"/>
                    </a:lnTo>
                    <a:lnTo>
                      <a:pt x="201" y="514"/>
                    </a:lnTo>
                    <a:lnTo>
                      <a:pt x="532" y="287"/>
                    </a:lnTo>
                    <a:lnTo>
                      <a:pt x="48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3" name="Freeform 223"/>
              <p:cNvSpPr>
                <a:spLocks/>
              </p:cNvSpPr>
              <p:nvPr/>
            </p:nvSpPr>
            <p:spPr bwMode="auto">
              <a:xfrm>
                <a:off x="1417638" y="4525963"/>
                <a:ext cx="654050" cy="509588"/>
              </a:xfrm>
              <a:custGeom>
                <a:avLst/>
                <a:gdLst>
                  <a:gd name="T0" fmla="*/ 82 w 412"/>
                  <a:gd name="T1" fmla="*/ 210 h 321"/>
                  <a:gd name="T2" fmla="*/ 408 w 412"/>
                  <a:gd name="T3" fmla="*/ 227 h 321"/>
                  <a:gd name="T4" fmla="*/ 412 w 412"/>
                  <a:gd name="T5" fmla="*/ 137 h 321"/>
                  <a:gd name="T6" fmla="*/ 86 w 412"/>
                  <a:gd name="T7" fmla="*/ 120 h 321"/>
                  <a:gd name="T8" fmla="*/ 95 w 412"/>
                  <a:gd name="T9" fmla="*/ 4 h 321"/>
                  <a:gd name="T10" fmla="*/ 17 w 412"/>
                  <a:gd name="T11" fmla="*/ 0 h 321"/>
                  <a:gd name="T12" fmla="*/ 0 w 412"/>
                  <a:gd name="T13" fmla="*/ 317 h 321"/>
                  <a:gd name="T14" fmla="*/ 77 w 412"/>
                  <a:gd name="T15" fmla="*/ 321 h 321"/>
                  <a:gd name="T16" fmla="*/ 82 w 412"/>
                  <a:gd name="T17" fmla="*/ 2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21">
                    <a:moveTo>
                      <a:pt x="82" y="210"/>
                    </a:moveTo>
                    <a:lnTo>
                      <a:pt x="408" y="227"/>
                    </a:lnTo>
                    <a:lnTo>
                      <a:pt x="412" y="137"/>
                    </a:lnTo>
                    <a:lnTo>
                      <a:pt x="86" y="120"/>
                    </a:lnTo>
                    <a:lnTo>
                      <a:pt x="95" y="4"/>
                    </a:lnTo>
                    <a:lnTo>
                      <a:pt x="17" y="0"/>
                    </a:lnTo>
                    <a:lnTo>
                      <a:pt x="0" y="317"/>
                    </a:lnTo>
                    <a:lnTo>
                      <a:pt x="77" y="321"/>
                    </a:lnTo>
                    <a:lnTo>
                      <a:pt x="82"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4" name="Freeform 226"/>
              <p:cNvSpPr>
                <a:spLocks noEditPoints="1"/>
              </p:cNvSpPr>
              <p:nvPr/>
            </p:nvSpPr>
            <p:spPr bwMode="auto">
              <a:xfrm>
                <a:off x="1560513" y="5708651"/>
                <a:ext cx="709612" cy="646113"/>
              </a:xfrm>
              <a:custGeom>
                <a:avLst/>
                <a:gdLst>
                  <a:gd name="T0" fmla="*/ 425 w 447"/>
                  <a:gd name="T1" fmla="*/ 313 h 407"/>
                  <a:gd name="T2" fmla="*/ 335 w 447"/>
                  <a:gd name="T3" fmla="*/ 300 h 407"/>
                  <a:gd name="T4" fmla="*/ 296 w 447"/>
                  <a:gd name="T5" fmla="*/ 150 h 407"/>
                  <a:gd name="T6" fmla="*/ 369 w 447"/>
                  <a:gd name="T7" fmla="*/ 95 h 407"/>
                  <a:gd name="T8" fmla="*/ 348 w 447"/>
                  <a:gd name="T9" fmla="*/ 0 h 407"/>
                  <a:gd name="T10" fmla="*/ 0 w 447"/>
                  <a:gd name="T11" fmla="*/ 266 h 407"/>
                  <a:gd name="T12" fmla="*/ 17 w 447"/>
                  <a:gd name="T13" fmla="*/ 339 h 407"/>
                  <a:gd name="T14" fmla="*/ 447 w 447"/>
                  <a:gd name="T15" fmla="*/ 407 h 407"/>
                  <a:gd name="T16" fmla="*/ 425 w 447"/>
                  <a:gd name="T17" fmla="*/ 313 h 407"/>
                  <a:gd name="T18" fmla="*/ 121 w 447"/>
                  <a:gd name="T19" fmla="*/ 274 h 407"/>
                  <a:gd name="T20" fmla="*/ 232 w 447"/>
                  <a:gd name="T21" fmla="*/ 197 h 407"/>
                  <a:gd name="T22" fmla="*/ 254 w 447"/>
                  <a:gd name="T23" fmla="*/ 292 h 407"/>
                  <a:gd name="T24" fmla="*/ 121 w 447"/>
                  <a:gd name="T25" fmla="*/ 27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407">
                    <a:moveTo>
                      <a:pt x="425" y="313"/>
                    </a:moveTo>
                    <a:lnTo>
                      <a:pt x="335" y="300"/>
                    </a:lnTo>
                    <a:lnTo>
                      <a:pt x="296" y="150"/>
                    </a:lnTo>
                    <a:lnTo>
                      <a:pt x="369" y="95"/>
                    </a:lnTo>
                    <a:lnTo>
                      <a:pt x="348" y="0"/>
                    </a:lnTo>
                    <a:lnTo>
                      <a:pt x="0" y="266"/>
                    </a:lnTo>
                    <a:lnTo>
                      <a:pt x="17" y="339"/>
                    </a:lnTo>
                    <a:lnTo>
                      <a:pt x="447" y="407"/>
                    </a:lnTo>
                    <a:lnTo>
                      <a:pt x="425" y="313"/>
                    </a:lnTo>
                    <a:close/>
                    <a:moveTo>
                      <a:pt x="121" y="274"/>
                    </a:moveTo>
                    <a:lnTo>
                      <a:pt x="232" y="197"/>
                    </a:lnTo>
                    <a:lnTo>
                      <a:pt x="254" y="292"/>
                    </a:lnTo>
                    <a:lnTo>
                      <a:pt x="12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grpSp>
        <p:nvGrpSpPr>
          <p:cNvPr id="185" name="Critical in a Crisis Tagline (center)"/>
          <p:cNvGrpSpPr>
            <a:grpSpLocks noChangeAspect="1"/>
          </p:cNvGrpSpPr>
          <p:nvPr/>
        </p:nvGrpSpPr>
        <p:grpSpPr>
          <a:xfrm>
            <a:off x="5137188" y="2474135"/>
            <a:ext cx="1917988" cy="1909731"/>
            <a:chOff x="1760538" y="814388"/>
            <a:chExt cx="7743824" cy="7710488"/>
          </a:xfrm>
          <a:solidFill>
            <a:schemeClr val="tx1"/>
          </a:solidFill>
        </p:grpSpPr>
        <p:grpSp>
          <p:nvGrpSpPr>
            <p:cNvPr id="186" name="Critical in a Crisis"/>
            <p:cNvGrpSpPr/>
            <p:nvPr/>
          </p:nvGrpSpPr>
          <p:grpSpPr>
            <a:xfrm>
              <a:off x="3222625" y="2690813"/>
              <a:ext cx="4852988" cy="3875088"/>
              <a:chOff x="3222625" y="2690813"/>
              <a:chExt cx="4852988" cy="3875088"/>
            </a:xfrm>
            <a:grpFill/>
          </p:grpSpPr>
          <p:sp>
            <p:nvSpPr>
              <p:cNvPr id="226" name="Rectangle 26"/>
              <p:cNvSpPr>
                <a:spLocks noChangeArrowheads="1"/>
              </p:cNvSpPr>
              <p:nvPr/>
            </p:nvSpPr>
            <p:spPr bwMode="auto">
              <a:xfrm>
                <a:off x="3757613" y="6015038"/>
                <a:ext cx="168275" cy="538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7" name="Oval 27"/>
              <p:cNvSpPr>
                <a:spLocks noChangeArrowheads="1"/>
              </p:cNvSpPr>
              <p:nvPr/>
            </p:nvSpPr>
            <p:spPr bwMode="auto">
              <a:xfrm>
                <a:off x="3746500" y="5751513"/>
                <a:ext cx="19050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8" name="Freeform 28"/>
              <p:cNvSpPr>
                <a:spLocks/>
              </p:cNvSpPr>
              <p:nvPr/>
            </p:nvSpPr>
            <p:spPr bwMode="auto">
              <a:xfrm>
                <a:off x="4033838" y="6003925"/>
                <a:ext cx="515937" cy="549275"/>
              </a:xfrm>
              <a:custGeom>
                <a:avLst/>
                <a:gdLst>
                  <a:gd name="T0" fmla="*/ 92 w 92"/>
                  <a:gd name="T1" fmla="*/ 98 h 98"/>
                  <a:gd name="T2" fmla="*/ 92 w 92"/>
                  <a:gd name="T3" fmla="*/ 45 h 98"/>
                  <a:gd name="T4" fmla="*/ 57 w 92"/>
                  <a:gd name="T5" fmla="*/ 0 h 98"/>
                  <a:gd name="T6" fmla="*/ 29 w 92"/>
                  <a:gd name="T7" fmla="*/ 15 h 98"/>
                  <a:gd name="T8" fmla="*/ 28 w 92"/>
                  <a:gd name="T9" fmla="*/ 15 h 98"/>
                  <a:gd name="T10" fmla="*/ 28 w 92"/>
                  <a:gd name="T11" fmla="*/ 2 h 98"/>
                  <a:gd name="T12" fmla="*/ 0 w 92"/>
                  <a:gd name="T13" fmla="*/ 2 h 98"/>
                  <a:gd name="T14" fmla="*/ 0 w 92"/>
                  <a:gd name="T15" fmla="*/ 98 h 98"/>
                  <a:gd name="T16" fmla="*/ 29 w 92"/>
                  <a:gd name="T17" fmla="*/ 98 h 98"/>
                  <a:gd name="T18" fmla="*/ 29 w 92"/>
                  <a:gd name="T19" fmla="*/ 50 h 98"/>
                  <a:gd name="T20" fmla="*/ 47 w 92"/>
                  <a:gd name="T21" fmla="*/ 26 h 98"/>
                  <a:gd name="T22" fmla="*/ 63 w 92"/>
                  <a:gd name="T23" fmla="*/ 51 h 98"/>
                  <a:gd name="T24" fmla="*/ 63 w 92"/>
                  <a:gd name="T25" fmla="*/ 98 h 98"/>
                  <a:gd name="T26" fmla="*/ 92 w 92"/>
                  <a:gd name="T2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92" y="98"/>
                    </a:moveTo>
                    <a:cubicBezTo>
                      <a:pt x="92" y="45"/>
                      <a:pt x="92" y="45"/>
                      <a:pt x="92" y="45"/>
                    </a:cubicBezTo>
                    <a:cubicBezTo>
                      <a:pt x="92" y="19"/>
                      <a:pt x="87" y="0"/>
                      <a:pt x="57" y="0"/>
                    </a:cubicBezTo>
                    <a:cubicBezTo>
                      <a:pt x="42" y="0"/>
                      <a:pt x="33" y="7"/>
                      <a:pt x="29" y="15"/>
                    </a:cubicBezTo>
                    <a:cubicBezTo>
                      <a:pt x="28" y="15"/>
                      <a:pt x="28" y="15"/>
                      <a:pt x="28" y="15"/>
                    </a:cubicBezTo>
                    <a:cubicBezTo>
                      <a:pt x="28" y="2"/>
                      <a:pt x="28" y="2"/>
                      <a:pt x="28" y="2"/>
                    </a:cubicBezTo>
                    <a:cubicBezTo>
                      <a:pt x="0" y="2"/>
                      <a:pt x="0" y="2"/>
                      <a:pt x="0" y="2"/>
                    </a:cubicBezTo>
                    <a:cubicBezTo>
                      <a:pt x="0" y="98"/>
                      <a:pt x="0" y="98"/>
                      <a:pt x="0" y="98"/>
                    </a:cubicBezTo>
                    <a:cubicBezTo>
                      <a:pt x="29" y="98"/>
                      <a:pt x="29" y="98"/>
                      <a:pt x="29" y="98"/>
                    </a:cubicBezTo>
                    <a:cubicBezTo>
                      <a:pt x="29" y="50"/>
                      <a:pt x="29" y="50"/>
                      <a:pt x="29" y="50"/>
                    </a:cubicBezTo>
                    <a:cubicBezTo>
                      <a:pt x="29" y="38"/>
                      <a:pt x="32" y="26"/>
                      <a:pt x="47" y="26"/>
                    </a:cubicBezTo>
                    <a:cubicBezTo>
                      <a:pt x="62" y="26"/>
                      <a:pt x="63" y="40"/>
                      <a:pt x="63" y="51"/>
                    </a:cubicBezTo>
                    <a:cubicBezTo>
                      <a:pt x="63" y="98"/>
                      <a:pt x="63" y="98"/>
                      <a:pt x="63" y="98"/>
                    </a:cubicBezTo>
                    <a:lnTo>
                      <a:pt x="9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9" name="Oval 29"/>
              <p:cNvSpPr>
                <a:spLocks noChangeArrowheads="1"/>
              </p:cNvSpPr>
              <p:nvPr/>
            </p:nvSpPr>
            <p:spPr bwMode="auto">
              <a:xfrm>
                <a:off x="7670800" y="6357938"/>
                <a:ext cx="207962" cy="201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0" name="Freeform 30"/>
              <p:cNvSpPr>
                <a:spLocks/>
              </p:cNvSpPr>
              <p:nvPr/>
            </p:nvSpPr>
            <p:spPr bwMode="auto">
              <a:xfrm>
                <a:off x="4960938" y="6003925"/>
                <a:ext cx="488950" cy="561975"/>
              </a:xfrm>
              <a:custGeom>
                <a:avLst/>
                <a:gdLst>
                  <a:gd name="T0" fmla="*/ 67 w 87"/>
                  <a:gd name="T1" fmla="*/ 67 h 100"/>
                  <a:gd name="T2" fmla="*/ 53 w 87"/>
                  <a:gd name="T3" fmla="*/ 74 h 100"/>
                  <a:gd name="T4" fmla="*/ 29 w 87"/>
                  <a:gd name="T5" fmla="*/ 50 h 100"/>
                  <a:gd name="T6" fmla="*/ 53 w 87"/>
                  <a:gd name="T7" fmla="*/ 26 h 100"/>
                  <a:gd name="T8" fmla="*/ 67 w 87"/>
                  <a:gd name="T9" fmla="*/ 33 h 100"/>
                  <a:gd name="T10" fmla="*/ 87 w 87"/>
                  <a:gd name="T11" fmla="*/ 12 h 100"/>
                  <a:gd name="T12" fmla="*/ 53 w 87"/>
                  <a:gd name="T13" fmla="*/ 0 h 100"/>
                  <a:gd name="T14" fmla="*/ 0 w 87"/>
                  <a:gd name="T15" fmla="*/ 50 h 100"/>
                  <a:gd name="T16" fmla="*/ 53 w 87"/>
                  <a:gd name="T17" fmla="*/ 100 h 100"/>
                  <a:gd name="T18" fmla="*/ 87 w 87"/>
                  <a:gd name="T19" fmla="*/ 87 h 100"/>
                  <a:gd name="T20" fmla="*/ 67 w 87"/>
                  <a:gd name="T2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67" y="67"/>
                    </a:moveTo>
                    <a:cubicBezTo>
                      <a:pt x="64" y="71"/>
                      <a:pt x="59" y="74"/>
                      <a:pt x="53" y="74"/>
                    </a:cubicBezTo>
                    <a:cubicBezTo>
                      <a:pt x="38" y="74"/>
                      <a:pt x="29" y="64"/>
                      <a:pt x="29" y="50"/>
                    </a:cubicBezTo>
                    <a:cubicBezTo>
                      <a:pt x="29" y="35"/>
                      <a:pt x="38" y="26"/>
                      <a:pt x="53" y="26"/>
                    </a:cubicBezTo>
                    <a:cubicBezTo>
                      <a:pt x="59" y="26"/>
                      <a:pt x="64" y="29"/>
                      <a:pt x="67" y="33"/>
                    </a:cubicBezTo>
                    <a:cubicBezTo>
                      <a:pt x="87" y="12"/>
                      <a:pt x="87" y="12"/>
                      <a:pt x="87" y="12"/>
                    </a:cubicBezTo>
                    <a:cubicBezTo>
                      <a:pt x="78" y="3"/>
                      <a:pt x="64" y="0"/>
                      <a:pt x="53" y="0"/>
                    </a:cubicBezTo>
                    <a:cubicBezTo>
                      <a:pt x="23" y="0"/>
                      <a:pt x="0" y="19"/>
                      <a:pt x="0" y="50"/>
                    </a:cubicBezTo>
                    <a:cubicBezTo>
                      <a:pt x="0" y="80"/>
                      <a:pt x="23" y="100"/>
                      <a:pt x="53" y="100"/>
                    </a:cubicBezTo>
                    <a:cubicBezTo>
                      <a:pt x="64" y="100"/>
                      <a:pt x="78" y="97"/>
                      <a:pt x="87" y="87"/>
                    </a:cubicBez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1" name="Freeform 31"/>
              <p:cNvSpPr>
                <a:spLocks/>
              </p:cNvSpPr>
              <p:nvPr/>
            </p:nvSpPr>
            <p:spPr bwMode="auto">
              <a:xfrm>
                <a:off x="6788150" y="6003925"/>
                <a:ext cx="382587" cy="549275"/>
              </a:xfrm>
              <a:custGeom>
                <a:avLst/>
                <a:gdLst>
                  <a:gd name="T0" fmla="*/ 55 w 68"/>
                  <a:gd name="T1" fmla="*/ 26 h 98"/>
                  <a:gd name="T2" fmla="*/ 68 w 68"/>
                  <a:gd name="T3" fmla="*/ 28 h 98"/>
                  <a:gd name="T4" fmla="*/ 68 w 68"/>
                  <a:gd name="T5" fmla="*/ 1 h 98"/>
                  <a:gd name="T6" fmla="*/ 58 w 68"/>
                  <a:gd name="T7" fmla="*/ 0 h 98"/>
                  <a:gd name="T8" fmla="*/ 30 w 68"/>
                  <a:gd name="T9" fmla="*/ 17 h 98"/>
                  <a:gd name="T10" fmla="*/ 30 w 68"/>
                  <a:gd name="T11" fmla="*/ 17 h 98"/>
                  <a:gd name="T12" fmla="*/ 30 w 68"/>
                  <a:gd name="T13" fmla="*/ 2 h 98"/>
                  <a:gd name="T14" fmla="*/ 0 w 68"/>
                  <a:gd name="T15" fmla="*/ 2 h 98"/>
                  <a:gd name="T16" fmla="*/ 0 w 68"/>
                  <a:gd name="T17" fmla="*/ 98 h 98"/>
                  <a:gd name="T18" fmla="*/ 30 w 68"/>
                  <a:gd name="T19" fmla="*/ 98 h 98"/>
                  <a:gd name="T20" fmla="*/ 30 w 68"/>
                  <a:gd name="T21" fmla="*/ 58 h 98"/>
                  <a:gd name="T22" fmla="*/ 55 w 68"/>
                  <a:gd name="T23"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98">
                    <a:moveTo>
                      <a:pt x="55" y="26"/>
                    </a:moveTo>
                    <a:cubicBezTo>
                      <a:pt x="59" y="26"/>
                      <a:pt x="63" y="26"/>
                      <a:pt x="68" y="28"/>
                    </a:cubicBezTo>
                    <a:cubicBezTo>
                      <a:pt x="68" y="1"/>
                      <a:pt x="68" y="1"/>
                      <a:pt x="68" y="1"/>
                    </a:cubicBezTo>
                    <a:cubicBezTo>
                      <a:pt x="65" y="0"/>
                      <a:pt x="61" y="0"/>
                      <a:pt x="58" y="0"/>
                    </a:cubicBezTo>
                    <a:cubicBezTo>
                      <a:pt x="45" y="0"/>
                      <a:pt x="36" y="6"/>
                      <a:pt x="30" y="17"/>
                    </a:cubicBezTo>
                    <a:cubicBezTo>
                      <a:pt x="30" y="17"/>
                      <a:pt x="30" y="17"/>
                      <a:pt x="30" y="17"/>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3" y="26"/>
                      <a:pt x="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2" name="Freeform 32"/>
              <p:cNvSpPr>
                <a:spLocks/>
              </p:cNvSpPr>
              <p:nvPr/>
            </p:nvSpPr>
            <p:spPr bwMode="auto">
              <a:xfrm>
                <a:off x="7177088" y="5857875"/>
                <a:ext cx="420687" cy="708025"/>
              </a:xfrm>
              <a:custGeom>
                <a:avLst/>
                <a:gdLst>
                  <a:gd name="T0" fmla="*/ 75 w 75"/>
                  <a:gd name="T1" fmla="*/ 52 h 126"/>
                  <a:gd name="T2" fmla="*/ 75 w 75"/>
                  <a:gd name="T3" fmla="*/ 28 h 126"/>
                  <a:gd name="T4" fmla="*/ 49 w 75"/>
                  <a:gd name="T5" fmla="*/ 28 h 126"/>
                  <a:gd name="T6" fmla="*/ 49 w 75"/>
                  <a:gd name="T7" fmla="*/ 0 h 126"/>
                  <a:gd name="T8" fmla="*/ 19 w 75"/>
                  <a:gd name="T9" fmla="*/ 0 h 126"/>
                  <a:gd name="T10" fmla="*/ 19 w 75"/>
                  <a:gd name="T11" fmla="*/ 28 h 126"/>
                  <a:gd name="T12" fmla="*/ 0 w 75"/>
                  <a:gd name="T13" fmla="*/ 28 h 126"/>
                  <a:gd name="T14" fmla="*/ 0 w 75"/>
                  <a:gd name="T15" fmla="*/ 52 h 126"/>
                  <a:gd name="T16" fmla="*/ 19 w 75"/>
                  <a:gd name="T17" fmla="*/ 52 h 126"/>
                  <a:gd name="T18" fmla="*/ 19 w 75"/>
                  <a:gd name="T19" fmla="*/ 97 h 126"/>
                  <a:gd name="T20" fmla="*/ 54 w 75"/>
                  <a:gd name="T21" fmla="*/ 126 h 126"/>
                  <a:gd name="T22" fmla="*/ 75 w 75"/>
                  <a:gd name="T23" fmla="*/ 123 h 126"/>
                  <a:gd name="T24" fmla="*/ 75 w 75"/>
                  <a:gd name="T25" fmla="*/ 99 h 126"/>
                  <a:gd name="T26" fmla="*/ 63 w 75"/>
                  <a:gd name="T27" fmla="*/ 101 h 126"/>
                  <a:gd name="T28" fmla="*/ 49 w 75"/>
                  <a:gd name="T29" fmla="*/ 84 h 126"/>
                  <a:gd name="T30" fmla="*/ 49 w 75"/>
                  <a:gd name="T31" fmla="*/ 52 h 126"/>
                  <a:gd name="T32" fmla="*/ 75 w 7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6">
                    <a:moveTo>
                      <a:pt x="75" y="52"/>
                    </a:moveTo>
                    <a:cubicBezTo>
                      <a:pt x="75" y="28"/>
                      <a:pt x="75" y="28"/>
                      <a:pt x="75" y="28"/>
                    </a:cubicBezTo>
                    <a:cubicBezTo>
                      <a:pt x="49" y="28"/>
                      <a:pt x="49" y="28"/>
                      <a:pt x="49" y="28"/>
                    </a:cubicBezTo>
                    <a:cubicBezTo>
                      <a:pt x="49" y="0"/>
                      <a:pt x="49" y="0"/>
                      <a:pt x="49"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5" y="123"/>
                    </a:cubicBezTo>
                    <a:cubicBezTo>
                      <a:pt x="75" y="99"/>
                      <a:pt x="75" y="99"/>
                      <a:pt x="75" y="99"/>
                    </a:cubicBezTo>
                    <a:cubicBezTo>
                      <a:pt x="72" y="101"/>
                      <a:pt x="66" y="101"/>
                      <a:pt x="63" y="101"/>
                    </a:cubicBezTo>
                    <a:cubicBezTo>
                      <a:pt x="50" y="101"/>
                      <a:pt x="49" y="94"/>
                      <a:pt x="49" y="84"/>
                    </a:cubicBezTo>
                    <a:cubicBezTo>
                      <a:pt x="49" y="52"/>
                      <a:pt x="49" y="52"/>
                      <a:pt x="49" y="52"/>
                    </a:cubicBezTo>
                    <a:lnTo>
                      <a:pt x="7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3" name="Freeform 33"/>
              <p:cNvSpPr>
                <a:spLocks noEditPoints="1"/>
              </p:cNvSpPr>
              <p:nvPr/>
            </p:nvSpPr>
            <p:spPr bwMode="auto">
              <a:xfrm>
                <a:off x="5478463" y="6003925"/>
                <a:ext cx="601662" cy="561975"/>
              </a:xfrm>
              <a:custGeom>
                <a:avLst/>
                <a:gdLst>
                  <a:gd name="T0" fmla="*/ 107 w 107"/>
                  <a:gd name="T1" fmla="*/ 50 h 100"/>
                  <a:gd name="T2" fmla="*/ 53 w 107"/>
                  <a:gd name="T3" fmla="*/ 0 h 100"/>
                  <a:gd name="T4" fmla="*/ 0 w 107"/>
                  <a:gd name="T5" fmla="*/ 50 h 100"/>
                  <a:gd name="T6" fmla="*/ 53 w 107"/>
                  <a:gd name="T7" fmla="*/ 100 h 100"/>
                  <a:gd name="T8" fmla="*/ 107 w 107"/>
                  <a:gd name="T9" fmla="*/ 50 h 100"/>
                  <a:gd name="T10" fmla="*/ 30 w 107"/>
                  <a:gd name="T11" fmla="*/ 50 h 100"/>
                  <a:gd name="T12" fmla="*/ 53 w 107"/>
                  <a:gd name="T13" fmla="*/ 26 h 100"/>
                  <a:gd name="T14" fmla="*/ 77 w 107"/>
                  <a:gd name="T15" fmla="*/ 50 h 100"/>
                  <a:gd name="T16" fmla="*/ 53 w 107"/>
                  <a:gd name="T17" fmla="*/ 74 h 100"/>
                  <a:gd name="T18" fmla="*/ 30 w 107"/>
                  <a:gd name="T1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0">
                    <a:moveTo>
                      <a:pt x="107" y="50"/>
                    </a:moveTo>
                    <a:cubicBezTo>
                      <a:pt x="107" y="19"/>
                      <a:pt x="83" y="0"/>
                      <a:pt x="53" y="0"/>
                    </a:cubicBezTo>
                    <a:cubicBezTo>
                      <a:pt x="24" y="0"/>
                      <a:pt x="0" y="19"/>
                      <a:pt x="0" y="50"/>
                    </a:cubicBezTo>
                    <a:cubicBezTo>
                      <a:pt x="0" y="80"/>
                      <a:pt x="24" y="100"/>
                      <a:pt x="53" y="100"/>
                    </a:cubicBezTo>
                    <a:cubicBezTo>
                      <a:pt x="83" y="100"/>
                      <a:pt x="107" y="80"/>
                      <a:pt x="107" y="50"/>
                    </a:cubicBezTo>
                    <a:close/>
                    <a:moveTo>
                      <a:pt x="30" y="50"/>
                    </a:moveTo>
                    <a:cubicBezTo>
                      <a:pt x="30" y="35"/>
                      <a:pt x="39" y="26"/>
                      <a:pt x="53" y="26"/>
                    </a:cubicBezTo>
                    <a:cubicBezTo>
                      <a:pt x="68" y="26"/>
                      <a:pt x="77" y="35"/>
                      <a:pt x="77" y="50"/>
                    </a:cubicBezTo>
                    <a:cubicBezTo>
                      <a:pt x="77" y="64"/>
                      <a:pt x="68" y="74"/>
                      <a:pt x="53" y="74"/>
                    </a:cubicBezTo>
                    <a:cubicBezTo>
                      <a:pt x="39" y="74"/>
                      <a:pt x="30" y="64"/>
                      <a:pt x="3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4" name="Freeform 34"/>
              <p:cNvSpPr>
                <a:spLocks/>
              </p:cNvSpPr>
              <p:nvPr/>
            </p:nvSpPr>
            <p:spPr bwMode="auto">
              <a:xfrm>
                <a:off x="6164263" y="6015038"/>
                <a:ext cx="517525" cy="550863"/>
              </a:xfrm>
              <a:custGeom>
                <a:avLst/>
                <a:gdLst>
                  <a:gd name="T0" fmla="*/ 63 w 92"/>
                  <a:gd name="T1" fmla="*/ 83 h 98"/>
                  <a:gd name="T2" fmla="*/ 64 w 92"/>
                  <a:gd name="T3" fmla="*/ 83 h 98"/>
                  <a:gd name="T4" fmla="*/ 64 w 92"/>
                  <a:gd name="T5" fmla="*/ 96 h 98"/>
                  <a:gd name="T6" fmla="*/ 92 w 92"/>
                  <a:gd name="T7" fmla="*/ 96 h 98"/>
                  <a:gd name="T8" fmla="*/ 92 w 92"/>
                  <a:gd name="T9" fmla="*/ 0 h 98"/>
                  <a:gd name="T10" fmla="*/ 63 w 92"/>
                  <a:gd name="T11" fmla="*/ 0 h 98"/>
                  <a:gd name="T12" fmla="*/ 63 w 92"/>
                  <a:gd name="T13" fmla="*/ 48 h 98"/>
                  <a:gd name="T14" fmla="*/ 45 w 92"/>
                  <a:gd name="T15" fmla="*/ 72 h 98"/>
                  <a:gd name="T16" fmla="*/ 30 w 92"/>
                  <a:gd name="T17" fmla="*/ 47 h 98"/>
                  <a:gd name="T18" fmla="*/ 30 w 92"/>
                  <a:gd name="T19" fmla="*/ 0 h 98"/>
                  <a:gd name="T20" fmla="*/ 0 w 92"/>
                  <a:gd name="T21" fmla="*/ 0 h 98"/>
                  <a:gd name="T22" fmla="*/ 0 w 92"/>
                  <a:gd name="T23" fmla="*/ 53 h 98"/>
                  <a:gd name="T24" fmla="*/ 35 w 92"/>
                  <a:gd name="T25" fmla="*/ 98 h 98"/>
                  <a:gd name="T26" fmla="*/ 63 w 92"/>
                  <a:gd name="T2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8">
                    <a:moveTo>
                      <a:pt x="63" y="83"/>
                    </a:moveTo>
                    <a:cubicBezTo>
                      <a:pt x="64" y="83"/>
                      <a:pt x="64" y="83"/>
                      <a:pt x="64" y="83"/>
                    </a:cubicBezTo>
                    <a:cubicBezTo>
                      <a:pt x="64" y="96"/>
                      <a:pt x="64" y="96"/>
                      <a:pt x="64" y="96"/>
                    </a:cubicBezTo>
                    <a:cubicBezTo>
                      <a:pt x="92" y="96"/>
                      <a:pt x="92" y="96"/>
                      <a:pt x="92" y="96"/>
                    </a:cubicBezTo>
                    <a:cubicBezTo>
                      <a:pt x="92" y="0"/>
                      <a:pt x="92" y="0"/>
                      <a:pt x="92" y="0"/>
                    </a:cubicBezTo>
                    <a:cubicBezTo>
                      <a:pt x="63" y="0"/>
                      <a:pt x="63" y="0"/>
                      <a:pt x="63" y="0"/>
                    </a:cubicBezTo>
                    <a:cubicBezTo>
                      <a:pt x="63" y="48"/>
                      <a:pt x="63" y="48"/>
                      <a:pt x="63" y="48"/>
                    </a:cubicBezTo>
                    <a:cubicBezTo>
                      <a:pt x="63" y="60"/>
                      <a:pt x="60" y="72"/>
                      <a:pt x="45" y="72"/>
                    </a:cubicBezTo>
                    <a:cubicBezTo>
                      <a:pt x="30" y="72"/>
                      <a:pt x="30" y="58"/>
                      <a:pt x="30" y="47"/>
                    </a:cubicBezTo>
                    <a:cubicBezTo>
                      <a:pt x="30" y="0"/>
                      <a:pt x="30" y="0"/>
                      <a:pt x="30" y="0"/>
                    </a:cubicBezTo>
                    <a:cubicBezTo>
                      <a:pt x="0" y="0"/>
                      <a:pt x="0" y="0"/>
                      <a:pt x="0" y="0"/>
                    </a:cubicBezTo>
                    <a:cubicBezTo>
                      <a:pt x="0" y="53"/>
                      <a:pt x="0" y="53"/>
                      <a:pt x="0" y="53"/>
                    </a:cubicBezTo>
                    <a:cubicBezTo>
                      <a:pt x="0" y="78"/>
                      <a:pt x="5" y="98"/>
                      <a:pt x="35" y="98"/>
                    </a:cubicBezTo>
                    <a:cubicBezTo>
                      <a:pt x="50" y="98"/>
                      <a:pt x="60" y="90"/>
                      <a:pt x="6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5" name="Freeform 35"/>
              <p:cNvSpPr>
                <a:spLocks/>
              </p:cNvSpPr>
              <p:nvPr/>
            </p:nvSpPr>
            <p:spPr bwMode="auto">
              <a:xfrm>
                <a:off x="4184650" y="4992688"/>
                <a:ext cx="376237" cy="550863"/>
              </a:xfrm>
              <a:custGeom>
                <a:avLst/>
                <a:gdLst>
                  <a:gd name="T0" fmla="*/ 67 w 67"/>
                  <a:gd name="T1" fmla="*/ 1 h 98"/>
                  <a:gd name="T2" fmla="*/ 58 w 67"/>
                  <a:gd name="T3" fmla="*/ 0 h 98"/>
                  <a:gd name="T4" fmla="*/ 30 w 67"/>
                  <a:gd name="T5" fmla="*/ 18 h 98"/>
                  <a:gd name="T6" fmla="*/ 30 w 67"/>
                  <a:gd name="T7" fmla="*/ 18 h 98"/>
                  <a:gd name="T8" fmla="*/ 30 w 67"/>
                  <a:gd name="T9" fmla="*/ 2 h 98"/>
                  <a:gd name="T10" fmla="*/ 0 w 67"/>
                  <a:gd name="T11" fmla="*/ 2 h 98"/>
                  <a:gd name="T12" fmla="*/ 0 w 67"/>
                  <a:gd name="T13" fmla="*/ 98 h 98"/>
                  <a:gd name="T14" fmla="*/ 30 w 67"/>
                  <a:gd name="T15" fmla="*/ 98 h 98"/>
                  <a:gd name="T16" fmla="*/ 30 w 67"/>
                  <a:gd name="T17" fmla="*/ 58 h 98"/>
                  <a:gd name="T18" fmla="*/ 55 w 67"/>
                  <a:gd name="T19" fmla="*/ 26 h 98"/>
                  <a:gd name="T20" fmla="*/ 67 w 67"/>
                  <a:gd name="T21" fmla="*/ 28 h 98"/>
                  <a:gd name="T22" fmla="*/ 67 w 67"/>
                  <a:gd name="T2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67" y="1"/>
                    </a:moveTo>
                    <a:cubicBezTo>
                      <a:pt x="65" y="0"/>
                      <a:pt x="61" y="0"/>
                      <a:pt x="58" y="0"/>
                    </a:cubicBezTo>
                    <a:cubicBezTo>
                      <a:pt x="45" y="0"/>
                      <a:pt x="36" y="6"/>
                      <a:pt x="30" y="18"/>
                    </a:cubicBezTo>
                    <a:cubicBezTo>
                      <a:pt x="30" y="18"/>
                      <a:pt x="30" y="18"/>
                      <a:pt x="30" y="18"/>
                    </a:cubicBezTo>
                    <a:cubicBezTo>
                      <a:pt x="30" y="2"/>
                      <a:pt x="30" y="2"/>
                      <a:pt x="30" y="2"/>
                    </a:cubicBezTo>
                    <a:cubicBezTo>
                      <a:pt x="0" y="2"/>
                      <a:pt x="0" y="2"/>
                      <a:pt x="0" y="2"/>
                    </a:cubicBezTo>
                    <a:cubicBezTo>
                      <a:pt x="0" y="98"/>
                      <a:pt x="0" y="98"/>
                      <a:pt x="0" y="98"/>
                    </a:cubicBezTo>
                    <a:cubicBezTo>
                      <a:pt x="30" y="98"/>
                      <a:pt x="30" y="98"/>
                      <a:pt x="30" y="98"/>
                    </a:cubicBezTo>
                    <a:cubicBezTo>
                      <a:pt x="30" y="58"/>
                      <a:pt x="30" y="58"/>
                      <a:pt x="30" y="58"/>
                    </a:cubicBezTo>
                    <a:cubicBezTo>
                      <a:pt x="30" y="39"/>
                      <a:pt x="32" y="26"/>
                      <a:pt x="55" y="26"/>
                    </a:cubicBezTo>
                    <a:cubicBezTo>
                      <a:pt x="59" y="26"/>
                      <a:pt x="63" y="27"/>
                      <a:pt x="67" y="28"/>
                    </a:cubicBezTo>
                    <a:lnTo>
                      <a:pt x="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6" name="Freeform 36"/>
              <p:cNvSpPr>
                <a:spLocks/>
              </p:cNvSpPr>
              <p:nvPr/>
            </p:nvSpPr>
            <p:spPr bwMode="auto">
              <a:xfrm>
                <a:off x="3644900" y="4992688"/>
                <a:ext cx="488950" cy="566738"/>
              </a:xfrm>
              <a:custGeom>
                <a:avLst/>
                <a:gdLst>
                  <a:gd name="T0" fmla="*/ 87 w 87"/>
                  <a:gd name="T1" fmla="*/ 88 h 101"/>
                  <a:gd name="T2" fmla="*/ 68 w 87"/>
                  <a:gd name="T3" fmla="*/ 67 h 101"/>
                  <a:gd name="T4" fmla="*/ 53 w 87"/>
                  <a:gd name="T5" fmla="*/ 75 h 101"/>
                  <a:gd name="T6" fmla="*/ 30 w 87"/>
                  <a:gd name="T7" fmla="*/ 50 h 101"/>
                  <a:gd name="T8" fmla="*/ 53 w 87"/>
                  <a:gd name="T9" fmla="*/ 26 h 101"/>
                  <a:gd name="T10" fmla="*/ 68 w 87"/>
                  <a:gd name="T11" fmla="*/ 33 h 101"/>
                  <a:gd name="T12" fmla="*/ 87 w 87"/>
                  <a:gd name="T13" fmla="*/ 13 h 101"/>
                  <a:gd name="T14" fmla="*/ 53 w 87"/>
                  <a:gd name="T15" fmla="*/ 0 h 101"/>
                  <a:gd name="T16" fmla="*/ 0 w 87"/>
                  <a:gd name="T17" fmla="*/ 50 h 101"/>
                  <a:gd name="T18" fmla="*/ 53 w 87"/>
                  <a:gd name="T19" fmla="*/ 101 h 101"/>
                  <a:gd name="T20" fmla="*/ 87 w 87"/>
                  <a:gd name="T21" fmla="*/ 8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87" y="88"/>
                    </a:moveTo>
                    <a:cubicBezTo>
                      <a:pt x="68" y="67"/>
                      <a:pt x="68" y="67"/>
                      <a:pt x="68" y="67"/>
                    </a:cubicBezTo>
                    <a:cubicBezTo>
                      <a:pt x="64" y="71"/>
                      <a:pt x="60" y="75"/>
                      <a:pt x="53" y="75"/>
                    </a:cubicBezTo>
                    <a:cubicBezTo>
                      <a:pt x="38" y="75"/>
                      <a:pt x="30" y="65"/>
                      <a:pt x="30" y="50"/>
                    </a:cubicBezTo>
                    <a:cubicBezTo>
                      <a:pt x="30" y="36"/>
                      <a:pt x="38" y="26"/>
                      <a:pt x="53" y="26"/>
                    </a:cubicBezTo>
                    <a:cubicBezTo>
                      <a:pt x="59" y="26"/>
                      <a:pt x="65" y="29"/>
                      <a:pt x="68" y="33"/>
                    </a:cubicBezTo>
                    <a:cubicBezTo>
                      <a:pt x="87" y="13"/>
                      <a:pt x="87" y="13"/>
                      <a:pt x="87" y="13"/>
                    </a:cubicBezTo>
                    <a:cubicBezTo>
                      <a:pt x="78" y="3"/>
                      <a:pt x="64" y="0"/>
                      <a:pt x="53" y="0"/>
                    </a:cubicBezTo>
                    <a:cubicBezTo>
                      <a:pt x="24" y="0"/>
                      <a:pt x="0" y="20"/>
                      <a:pt x="0" y="50"/>
                    </a:cubicBezTo>
                    <a:cubicBezTo>
                      <a:pt x="0" y="81"/>
                      <a:pt x="24" y="101"/>
                      <a:pt x="53" y="101"/>
                    </a:cubicBezTo>
                    <a:cubicBezTo>
                      <a:pt x="64" y="101"/>
                      <a:pt x="78" y="97"/>
                      <a:pt x="8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7" name="Freeform 37"/>
              <p:cNvSpPr>
                <a:spLocks noEditPoints="1"/>
              </p:cNvSpPr>
              <p:nvPr/>
            </p:nvSpPr>
            <p:spPr bwMode="auto">
              <a:xfrm>
                <a:off x="4589463" y="4992688"/>
                <a:ext cx="550862" cy="566738"/>
              </a:xfrm>
              <a:custGeom>
                <a:avLst/>
                <a:gdLst>
                  <a:gd name="T0" fmla="*/ 98 w 98"/>
                  <a:gd name="T1" fmla="*/ 50 h 101"/>
                  <a:gd name="T2" fmla="*/ 53 w 98"/>
                  <a:gd name="T3" fmla="*/ 0 h 101"/>
                  <a:gd name="T4" fmla="*/ 0 w 98"/>
                  <a:gd name="T5" fmla="*/ 50 h 101"/>
                  <a:gd name="T6" fmla="*/ 53 w 98"/>
                  <a:gd name="T7" fmla="*/ 101 h 101"/>
                  <a:gd name="T8" fmla="*/ 93 w 98"/>
                  <a:gd name="T9" fmla="*/ 82 h 101"/>
                  <a:gd name="T10" fmla="*/ 73 w 98"/>
                  <a:gd name="T11" fmla="*/ 66 h 101"/>
                  <a:gd name="T12" fmla="*/ 52 w 98"/>
                  <a:gd name="T13" fmla="*/ 78 h 101"/>
                  <a:gd name="T14" fmla="*/ 29 w 98"/>
                  <a:gd name="T15" fmla="*/ 59 h 101"/>
                  <a:gd name="T16" fmla="*/ 98 w 98"/>
                  <a:gd name="T17" fmla="*/ 59 h 101"/>
                  <a:gd name="T18" fmla="*/ 98 w 98"/>
                  <a:gd name="T19" fmla="*/ 50 h 101"/>
                  <a:gd name="T20" fmla="*/ 29 w 98"/>
                  <a:gd name="T21" fmla="*/ 39 h 101"/>
                  <a:gd name="T22" fmla="*/ 50 w 98"/>
                  <a:gd name="T23" fmla="*/ 21 h 101"/>
                  <a:gd name="T24" fmla="*/ 68 w 98"/>
                  <a:gd name="T25" fmla="*/ 39 h 101"/>
                  <a:gd name="T26" fmla="*/ 29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3" y="0"/>
                      <a:pt x="0" y="20"/>
                      <a:pt x="0" y="50"/>
                    </a:cubicBezTo>
                    <a:cubicBezTo>
                      <a:pt x="0" y="81"/>
                      <a:pt x="23" y="101"/>
                      <a:pt x="53" y="101"/>
                    </a:cubicBezTo>
                    <a:cubicBezTo>
                      <a:pt x="68" y="101"/>
                      <a:pt x="84" y="94"/>
                      <a:pt x="93" y="82"/>
                    </a:cubicBezTo>
                    <a:cubicBezTo>
                      <a:pt x="73" y="66"/>
                      <a:pt x="73" y="66"/>
                      <a:pt x="73" y="66"/>
                    </a:cubicBezTo>
                    <a:cubicBezTo>
                      <a:pt x="68" y="73"/>
                      <a:pt x="61" y="78"/>
                      <a:pt x="52" y="78"/>
                    </a:cubicBezTo>
                    <a:cubicBezTo>
                      <a:pt x="40" y="78"/>
                      <a:pt x="32" y="71"/>
                      <a:pt x="29" y="59"/>
                    </a:cubicBezTo>
                    <a:cubicBezTo>
                      <a:pt x="98" y="59"/>
                      <a:pt x="98" y="59"/>
                      <a:pt x="98" y="59"/>
                    </a:cubicBezTo>
                    <a:lnTo>
                      <a:pt x="98" y="50"/>
                    </a:lnTo>
                    <a:close/>
                    <a:moveTo>
                      <a:pt x="29" y="39"/>
                    </a:moveTo>
                    <a:cubicBezTo>
                      <a:pt x="30" y="30"/>
                      <a:pt x="37" y="21"/>
                      <a:pt x="50" y="21"/>
                    </a:cubicBezTo>
                    <a:cubicBezTo>
                      <a:pt x="61" y="21"/>
                      <a:pt x="69" y="30"/>
                      <a:pt x="68" y="39"/>
                    </a:cubicBez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8" name="Freeform 38"/>
              <p:cNvSpPr>
                <a:spLocks/>
              </p:cNvSpPr>
              <p:nvPr/>
            </p:nvSpPr>
            <p:spPr bwMode="auto">
              <a:xfrm>
                <a:off x="6473825" y="5003800"/>
                <a:ext cx="612775" cy="539750"/>
              </a:xfrm>
              <a:custGeom>
                <a:avLst/>
                <a:gdLst>
                  <a:gd name="T0" fmla="*/ 251 w 386"/>
                  <a:gd name="T1" fmla="*/ 340 h 340"/>
                  <a:gd name="T2" fmla="*/ 386 w 386"/>
                  <a:gd name="T3" fmla="*/ 0 h 340"/>
                  <a:gd name="T4" fmla="*/ 283 w 386"/>
                  <a:gd name="T5" fmla="*/ 0 h 340"/>
                  <a:gd name="T6" fmla="*/ 202 w 386"/>
                  <a:gd name="T7" fmla="*/ 230 h 340"/>
                  <a:gd name="T8" fmla="*/ 202 w 386"/>
                  <a:gd name="T9" fmla="*/ 230 h 340"/>
                  <a:gd name="T10" fmla="*/ 113 w 386"/>
                  <a:gd name="T11" fmla="*/ 0 h 340"/>
                  <a:gd name="T12" fmla="*/ 0 w 386"/>
                  <a:gd name="T13" fmla="*/ 0 h 340"/>
                  <a:gd name="T14" fmla="*/ 142 w 386"/>
                  <a:gd name="T15" fmla="*/ 340 h 340"/>
                  <a:gd name="T16" fmla="*/ 251 w 38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40">
                    <a:moveTo>
                      <a:pt x="251" y="340"/>
                    </a:moveTo>
                    <a:lnTo>
                      <a:pt x="386" y="0"/>
                    </a:lnTo>
                    <a:lnTo>
                      <a:pt x="283" y="0"/>
                    </a:lnTo>
                    <a:lnTo>
                      <a:pt x="202" y="230"/>
                    </a:lnTo>
                    <a:lnTo>
                      <a:pt x="202" y="230"/>
                    </a:lnTo>
                    <a:lnTo>
                      <a:pt x="113" y="0"/>
                    </a:lnTo>
                    <a:lnTo>
                      <a:pt x="0" y="0"/>
                    </a:lnTo>
                    <a:lnTo>
                      <a:pt x="142" y="340"/>
                    </a:lnTo>
                    <a:lnTo>
                      <a:pt x="25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39" name="Oval 39"/>
              <p:cNvSpPr>
                <a:spLocks noChangeArrowheads="1"/>
              </p:cNvSpPr>
              <p:nvPr/>
            </p:nvSpPr>
            <p:spPr bwMode="auto">
              <a:xfrm>
                <a:off x="6243638" y="4740275"/>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0" name="Freeform 40"/>
              <p:cNvSpPr>
                <a:spLocks noEditPoints="1"/>
              </p:cNvSpPr>
              <p:nvPr/>
            </p:nvSpPr>
            <p:spPr bwMode="auto">
              <a:xfrm>
                <a:off x="5202238" y="4992688"/>
                <a:ext cx="517525" cy="566738"/>
              </a:xfrm>
              <a:custGeom>
                <a:avLst/>
                <a:gdLst>
                  <a:gd name="T0" fmla="*/ 92 w 92"/>
                  <a:gd name="T1" fmla="*/ 98 h 101"/>
                  <a:gd name="T2" fmla="*/ 92 w 92"/>
                  <a:gd name="T3" fmla="*/ 49 h 101"/>
                  <a:gd name="T4" fmla="*/ 49 w 92"/>
                  <a:gd name="T5" fmla="*/ 0 h 101"/>
                  <a:gd name="T6" fmla="*/ 6 w 92"/>
                  <a:gd name="T7" fmla="*/ 15 h 101"/>
                  <a:gd name="T8" fmla="*/ 22 w 92"/>
                  <a:gd name="T9" fmla="*/ 32 h 101"/>
                  <a:gd name="T10" fmla="*/ 46 w 92"/>
                  <a:gd name="T11" fmla="*/ 20 h 101"/>
                  <a:gd name="T12" fmla="*/ 65 w 92"/>
                  <a:gd name="T13" fmla="*/ 37 h 101"/>
                  <a:gd name="T14" fmla="*/ 0 w 92"/>
                  <a:gd name="T15" fmla="*/ 71 h 101"/>
                  <a:gd name="T16" fmla="*/ 34 w 92"/>
                  <a:gd name="T17" fmla="*/ 101 h 101"/>
                  <a:gd name="T18" fmla="*/ 65 w 92"/>
                  <a:gd name="T19" fmla="*/ 86 h 101"/>
                  <a:gd name="T20" fmla="*/ 65 w 92"/>
                  <a:gd name="T21" fmla="*/ 86 h 101"/>
                  <a:gd name="T22" fmla="*/ 65 w 92"/>
                  <a:gd name="T23" fmla="*/ 98 h 101"/>
                  <a:gd name="T24" fmla="*/ 92 w 92"/>
                  <a:gd name="T25" fmla="*/ 98 h 101"/>
                  <a:gd name="T26" fmla="*/ 43 w 92"/>
                  <a:gd name="T27" fmla="*/ 80 h 101"/>
                  <a:gd name="T28" fmla="*/ 29 w 92"/>
                  <a:gd name="T29" fmla="*/ 70 h 101"/>
                  <a:gd name="T30" fmla="*/ 58 w 92"/>
                  <a:gd name="T31" fmla="*/ 56 h 101"/>
                  <a:gd name="T32" fmla="*/ 65 w 92"/>
                  <a:gd name="T33" fmla="*/ 56 h 101"/>
                  <a:gd name="T34" fmla="*/ 65 w 92"/>
                  <a:gd name="T35" fmla="*/ 62 h 101"/>
                  <a:gd name="T36" fmla="*/ 43 w 92"/>
                  <a:gd name="T3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92" y="98"/>
                    </a:moveTo>
                    <a:cubicBezTo>
                      <a:pt x="92" y="49"/>
                      <a:pt x="92" y="49"/>
                      <a:pt x="92" y="49"/>
                    </a:cubicBezTo>
                    <a:cubicBezTo>
                      <a:pt x="92" y="17"/>
                      <a:pt x="83" y="0"/>
                      <a:pt x="49" y="0"/>
                    </a:cubicBezTo>
                    <a:cubicBezTo>
                      <a:pt x="33" y="0"/>
                      <a:pt x="17" y="5"/>
                      <a:pt x="6" y="15"/>
                    </a:cubicBezTo>
                    <a:cubicBezTo>
                      <a:pt x="22" y="32"/>
                      <a:pt x="22" y="32"/>
                      <a:pt x="22" y="32"/>
                    </a:cubicBezTo>
                    <a:cubicBezTo>
                      <a:pt x="28" y="24"/>
                      <a:pt x="37" y="20"/>
                      <a:pt x="46" y="20"/>
                    </a:cubicBezTo>
                    <a:cubicBezTo>
                      <a:pt x="56" y="20"/>
                      <a:pt x="65" y="27"/>
                      <a:pt x="65" y="37"/>
                    </a:cubicBezTo>
                    <a:cubicBezTo>
                      <a:pt x="40" y="37"/>
                      <a:pt x="0" y="38"/>
                      <a:pt x="0" y="71"/>
                    </a:cubicBezTo>
                    <a:cubicBezTo>
                      <a:pt x="0" y="90"/>
                      <a:pt x="16" y="101"/>
                      <a:pt x="34" y="101"/>
                    </a:cubicBezTo>
                    <a:cubicBezTo>
                      <a:pt x="46" y="101"/>
                      <a:pt x="58" y="96"/>
                      <a:pt x="65" y="86"/>
                    </a:cubicBezTo>
                    <a:cubicBezTo>
                      <a:pt x="65" y="86"/>
                      <a:pt x="65" y="86"/>
                      <a:pt x="65" y="86"/>
                    </a:cubicBezTo>
                    <a:cubicBezTo>
                      <a:pt x="65" y="98"/>
                      <a:pt x="65" y="98"/>
                      <a:pt x="65" y="98"/>
                    </a:cubicBezTo>
                    <a:lnTo>
                      <a:pt x="92" y="98"/>
                    </a:lnTo>
                    <a:close/>
                    <a:moveTo>
                      <a:pt x="43" y="80"/>
                    </a:moveTo>
                    <a:cubicBezTo>
                      <a:pt x="36" y="80"/>
                      <a:pt x="29" y="77"/>
                      <a:pt x="29" y="70"/>
                    </a:cubicBezTo>
                    <a:cubicBezTo>
                      <a:pt x="29" y="57"/>
                      <a:pt x="49" y="56"/>
                      <a:pt x="58" y="56"/>
                    </a:cubicBezTo>
                    <a:cubicBezTo>
                      <a:pt x="65" y="56"/>
                      <a:pt x="65" y="56"/>
                      <a:pt x="65" y="56"/>
                    </a:cubicBezTo>
                    <a:cubicBezTo>
                      <a:pt x="65" y="62"/>
                      <a:pt x="65" y="62"/>
                      <a:pt x="65" y="62"/>
                    </a:cubicBezTo>
                    <a:cubicBezTo>
                      <a:pt x="65" y="74"/>
                      <a:pt x="54" y="80"/>
                      <a:pt x="4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1" name="Freeform 41"/>
              <p:cNvSpPr>
                <a:spLocks noEditPoints="1"/>
              </p:cNvSpPr>
              <p:nvPr/>
            </p:nvSpPr>
            <p:spPr bwMode="auto">
              <a:xfrm>
                <a:off x="7119938" y="4992688"/>
                <a:ext cx="550862" cy="566738"/>
              </a:xfrm>
              <a:custGeom>
                <a:avLst/>
                <a:gdLst>
                  <a:gd name="T0" fmla="*/ 98 w 98"/>
                  <a:gd name="T1" fmla="*/ 50 h 101"/>
                  <a:gd name="T2" fmla="*/ 53 w 98"/>
                  <a:gd name="T3" fmla="*/ 0 h 101"/>
                  <a:gd name="T4" fmla="*/ 0 w 98"/>
                  <a:gd name="T5" fmla="*/ 50 h 101"/>
                  <a:gd name="T6" fmla="*/ 53 w 98"/>
                  <a:gd name="T7" fmla="*/ 101 h 101"/>
                  <a:gd name="T8" fmla="*/ 94 w 98"/>
                  <a:gd name="T9" fmla="*/ 82 h 101"/>
                  <a:gd name="T10" fmla="*/ 73 w 98"/>
                  <a:gd name="T11" fmla="*/ 66 h 101"/>
                  <a:gd name="T12" fmla="*/ 52 w 98"/>
                  <a:gd name="T13" fmla="*/ 78 h 101"/>
                  <a:gd name="T14" fmla="*/ 30 w 98"/>
                  <a:gd name="T15" fmla="*/ 59 h 101"/>
                  <a:gd name="T16" fmla="*/ 98 w 98"/>
                  <a:gd name="T17" fmla="*/ 59 h 101"/>
                  <a:gd name="T18" fmla="*/ 98 w 98"/>
                  <a:gd name="T19" fmla="*/ 50 h 101"/>
                  <a:gd name="T20" fmla="*/ 30 w 98"/>
                  <a:gd name="T21" fmla="*/ 39 h 101"/>
                  <a:gd name="T22" fmla="*/ 51 w 98"/>
                  <a:gd name="T23" fmla="*/ 21 h 101"/>
                  <a:gd name="T24" fmla="*/ 69 w 98"/>
                  <a:gd name="T25" fmla="*/ 39 h 101"/>
                  <a:gd name="T26" fmla="*/ 30 w 98"/>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1">
                    <a:moveTo>
                      <a:pt x="98" y="50"/>
                    </a:moveTo>
                    <a:cubicBezTo>
                      <a:pt x="98" y="20"/>
                      <a:pt x="81" y="0"/>
                      <a:pt x="53" y="0"/>
                    </a:cubicBezTo>
                    <a:cubicBezTo>
                      <a:pt x="24" y="0"/>
                      <a:pt x="0" y="20"/>
                      <a:pt x="0" y="50"/>
                    </a:cubicBezTo>
                    <a:cubicBezTo>
                      <a:pt x="0" y="81"/>
                      <a:pt x="24" y="101"/>
                      <a:pt x="53" y="101"/>
                    </a:cubicBezTo>
                    <a:cubicBezTo>
                      <a:pt x="69" y="101"/>
                      <a:pt x="84" y="94"/>
                      <a:pt x="94" y="82"/>
                    </a:cubicBezTo>
                    <a:cubicBezTo>
                      <a:pt x="73" y="66"/>
                      <a:pt x="73" y="66"/>
                      <a:pt x="73" y="66"/>
                    </a:cubicBezTo>
                    <a:cubicBezTo>
                      <a:pt x="68" y="73"/>
                      <a:pt x="62" y="78"/>
                      <a:pt x="52" y="78"/>
                    </a:cubicBezTo>
                    <a:cubicBezTo>
                      <a:pt x="41" y="78"/>
                      <a:pt x="32" y="71"/>
                      <a:pt x="30" y="59"/>
                    </a:cubicBezTo>
                    <a:cubicBezTo>
                      <a:pt x="98" y="59"/>
                      <a:pt x="98" y="59"/>
                      <a:pt x="98" y="59"/>
                    </a:cubicBezTo>
                    <a:lnTo>
                      <a:pt x="98" y="50"/>
                    </a:lnTo>
                    <a:close/>
                    <a:moveTo>
                      <a:pt x="30" y="39"/>
                    </a:moveTo>
                    <a:cubicBezTo>
                      <a:pt x="31" y="30"/>
                      <a:pt x="38" y="21"/>
                      <a:pt x="51" y="21"/>
                    </a:cubicBezTo>
                    <a:cubicBezTo>
                      <a:pt x="61" y="21"/>
                      <a:pt x="69" y="30"/>
                      <a:pt x="69" y="39"/>
                    </a:cubicBezTo>
                    <a:lnTo>
                      <a:pt x="3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2" name="Freeform 42"/>
              <p:cNvSpPr>
                <a:spLocks/>
              </p:cNvSpPr>
              <p:nvPr/>
            </p:nvSpPr>
            <p:spPr bwMode="auto">
              <a:xfrm>
                <a:off x="5765800" y="4846638"/>
                <a:ext cx="415925" cy="712788"/>
              </a:xfrm>
              <a:custGeom>
                <a:avLst/>
                <a:gdLst>
                  <a:gd name="T0" fmla="*/ 74 w 74"/>
                  <a:gd name="T1" fmla="*/ 52 h 127"/>
                  <a:gd name="T2" fmla="*/ 74 w 74"/>
                  <a:gd name="T3" fmla="*/ 28 h 127"/>
                  <a:gd name="T4" fmla="*/ 48 w 74"/>
                  <a:gd name="T5" fmla="*/ 28 h 127"/>
                  <a:gd name="T6" fmla="*/ 48 w 74"/>
                  <a:gd name="T7" fmla="*/ 0 h 127"/>
                  <a:gd name="T8" fmla="*/ 19 w 74"/>
                  <a:gd name="T9" fmla="*/ 0 h 127"/>
                  <a:gd name="T10" fmla="*/ 19 w 74"/>
                  <a:gd name="T11" fmla="*/ 28 h 127"/>
                  <a:gd name="T12" fmla="*/ 0 w 74"/>
                  <a:gd name="T13" fmla="*/ 28 h 127"/>
                  <a:gd name="T14" fmla="*/ 0 w 74"/>
                  <a:gd name="T15" fmla="*/ 52 h 127"/>
                  <a:gd name="T16" fmla="*/ 19 w 74"/>
                  <a:gd name="T17" fmla="*/ 52 h 127"/>
                  <a:gd name="T18" fmla="*/ 19 w 74"/>
                  <a:gd name="T19" fmla="*/ 98 h 127"/>
                  <a:gd name="T20" fmla="*/ 53 w 74"/>
                  <a:gd name="T21" fmla="*/ 127 h 127"/>
                  <a:gd name="T22" fmla="*/ 74 w 74"/>
                  <a:gd name="T23" fmla="*/ 124 h 127"/>
                  <a:gd name="T24" fmla="*/ 74 w 74"/>
                  <a:gd name="T25" fmla="*/ 99 h 127"/>
                  <a:gd name="T26" fmla="*/ 62 w 74"/>
                  <a:gd name="T27" fmla="*/ 102 h 127"/>
                  <a:gd name="T28" fmla="*/ 48 w 74"/>
                  <a:gd name="T29" fmla="*/ 84 h 127"/>
                  <a:gd name="T30" fmla="*/ 48 w 74"/>
                  <a:gd name="T31" fmla="*/ 52 h 127"/>
                  <a:gd name="T32" fmla="*/ 74 w 74"/>
                  <a:gd name="T33" fmla="*/ 5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74" y="52"/>
                    </a:moveTo>
                    <a:cubicBezTo>
                      <a:pt x="74" y="28"/>
                      <a:pt x="74" y="28"/>
                      <a:pt x="74" y="28"/>
                    </a:cubicBezTo>
                    <a:cubicBezTo>
                      <a:pt x="48" y="28"/>
                      <a:pt x="48" y="28"/>
                      <a:pt x="48" y="28"/>
                    </a:cubicBezTo>
                    <a:cubicBezTo>
                      <a:pt x="48" y="0"/>
                      <a:pt x="48" y="0"/>
                      <a:pt x="48" y="0"/>
                    </a:cubicBezTo>
                    <a:cubicBezTo>
                      <a:pt x="19" y="0"/>
                      <a:pt x="19" y="0"/>
                      <a:pt x="19" y="0"/>
                    </a:cubicBezTo>
                    <a:cubicBezTo>
                      <a:pt x="19" y="28"/>
                      <a:pt x="19" y="28"/>
                      <a:pt x="19" y="28"/>
                    </a:cubicBezTo>
                    <a:cubicBezTo>
                      <a:pt x="0" y="28"/>
                      <a:pt x="0" y="28"/>
                      <a:pt x="0" y="28"/>
                    </a:cubicBezTo>
                    <a:cubicBezTo>
                      <a:pt x="0" y="52"/>
                      <a:pt x="0" y="52"/>
                      <a:pt x="0" y="52"/>
                    </a:cubicBezTo>
                    <a:cubicBezTo>
                      <a:pt x="19" y="52"/>
                      <a:pt x="19" y="52"/>
                      <a:pt x="19" y="52"/>
                    </a:cubicBezTo>
                    <a:cubicBezTo>
                      <a:pt x="19" y="98"/>
                      <a:pt x="19" y="98"/>
                      <a:pt x="19" y="98"/>
                    </a:cubicBezTo>
                    <a:cubicBezTo>
                      <a:pt x="19" y="118"/>
                      <a:pt x="34" y="127"/>
                      <a:pt x="53" y="127"/>
                    </a:cubicBezTo>
                    <a:cubicBezTo>
                      <a:pt x="60" y="127"/>
                      <a:pt x="68" y="126"/>
                      <a:pt x="74" y="124"/>
                    </a:cubicBezTo>
                    <a:cubicBezTo>
                      <a:pt x="74" y="99"/>
                      <a:pt x="74" y="99"/>
                      <a:pt x="74" y="99"/>
                    </a:cubicBezTo>
                    <a:cubicBezTo>
                      <a:pt x="72" y="101"/>
                      <a:pt x="65" y="102"/>
                      <a:pt x="62" y="102"/>
                    </a:cubicBezTo>
                    <a:cubicBezTo>
                      <a:pt x="49" y="102"/>
                      <a:pt x="48" y="94"/>
                      <a:pt x="48" y="84"/>
                    </a:cubicBezTo>
                    <a:cubicBezTo>
                      <a:pt x="48" y="52"/>
                      <a:pt x="48" y="52"/>
                      <a:pt x="48" y="52"/>
                    </a:cubicBezTo>
                    <a:lnTo>
                      <a:pt x="7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3" name="Rectangle 43"/>
              <p:cNvSpPr>
                <a:spLocks noChangeArrowheads="1"/>
              </p:cNvSpPr>
              <p:nvPr/>
            </p:nvSpPr>
            <p:spPr bwMode="auto">
              <a:xfrm>
                <a:off x="6259513" y="5003800"/>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4" name="Freeform 44"/>
              <p:cNvSpPr>
                <a:spLocks/>
              </p:cNvSpPr>
              <p:nvPr/>
            </p:nvSpPr>
            <p:spPr bwMode="auto">
              <a:xfrm>
                <a:off x="5876925" y="3981450"/>
                <a:ext cx="377825" cy="557213"/>
              </a:xfrm>
              <a:custGeom>
                <a:avLst/>
                <a:gdLst>
                  <a:gd name="T0" fmla="*/ 67 w 67"/>
                  <a:gd name="T1" fmla="*/ 28 h 99"/>
                  <a:gd name="T2" fmla="*/ 67 w 67"/>
                  <a:gd name="T3" fmla="*/ 1 h 99"/>
                  <a:gd name="T4" fmla="*/ 57 w 67"/>
                  <a:gd name="T5" fmla="*/ 0 h 99"/>
                  <a:gd name="T6" fmla="*/ 30 w 67"/>
                  <a:gd name="T7" fmla="*/ 18 h 99"/>
                  <a:gd name="T8" fmla="*/ 29 w 67"/>
                  <a:gd name="T9" fmla="*/ 18 h 99"/>
                  <a:gd name="T10" fmla="*/ 29 w 67"/>
                  <a:gd name="T11" fmla="*/ 3 h 99"/>
                  <a:gd name="T12" fmla="*/ 0 w 67"/>
                  <a:gd name="T13" fmla="*/ 3 h 99"/>
                  <a:gd name="T14" fmla="*/ 0 w 67"/>
                  <a:gd name="T15" fmla="*/ 99 h 99"/>
                  <a:gd name="T16" fmla="*/ 29 w 67"/>
                  <a:gd name="T17" fmla="*/ 99 h 99"/>
                  <a:gd name="T18" fmla="*/ 29 w 67"/>
                  <a:gd name="T19" fmla="*/ 59 h 99"/>
                  <a:gd name="T20" fmla="*/ 55 w 67"/>
                  <a:gd name="T21" fmla="*/ 26 h 99"/>
                  <a:gd name="T22" fmla="*/ 67 w 67"/>
                  <a:gd name="T23"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9">
                    <a:moveTo>
                      <a:pt x="67" y="28"/>
                    </a:moveTo>
                    <a:cubicBezTo>
                      <a:pt x="67" y="1"/>
                      <a:pt x="67" y="1"/>
                      <a:pt x="67" y="1"/>
                    </a:cubicBezTo>
                    <a:cubicBezTo>
                      <a:pt x="65" y="1"/>
                      <a:pt x="61" y="0"/>
                      <a:pt x="57" y="0"/>
                    </a:cubicBezTo>
                    <a:cubicBezTo>
                      <a:pt x="44" y="0"/>
                      <a:pt x="36" y="6"/>
                      <a:pt x="30" y="18"/>
                    </a:cubicBezTo>
                    <a:cubicBezTo>
                      <a:pt x="29" y="18"/>
                      <a:pt x="29" y="18"/>
                      <a:pt x="29" y="18"/>
                    </a:cubicBezTo>
                    <a:cubicBezTo>
                      <a:pt x="29" y="3"/>
                      <a:pt x="29" y="3"/>
                      <a:pt x="29" y="3"/>
                    </a:cubicBezTo>
                    <a:cubicBezTo>
                      <a:pt x="0" y="3"/>
                      <a:pt x="0" y="3"/>
                      <a:pt x="0" y="3"/>
                    </a:cubicBezTo>
                    <a:cubicBezTo>
                      <a:pt x="0" y="99"/>
                      <a:pt x="0" y="99"/>
                      <a:pt x="0" y="99"/>
                    </a:cubicBezTo>
                    <a:cubicBezTo>
                      <a:pt x="29" y="99"/>
                      <a:pt x="29" y="99"/>
                      <a:pt x="29" y="99"/>
                    </a:cubicBezTo>
                    <a:cubicBezTo>
                      <a:pt x="29" y="59"/>
                      <a:pt x="29" y="59"/>
                      <a:pt x="29" y="59"/>
                    </a:cubicBezTo>
                    <a:cubicBezTo>
                      <a:pt x="29" y="39"/>
                      <a:pt x="32" y="26"/>
                      <a:pt x="55" y="26"/>
                    </a:cubicBezTo>
                    <a:cubicBezTo>
                      <a:pt x="59" y="26"/>
                      <a:pt x="63" y="27"/>
                      <a:pt x="6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5" name="Freeform 45"/>
              <p:cNvSpPr>
                <a:spLocks/>
              </p:cNvSpPr>
              <p:nvPr/>
            </p:nvSpPr>
            <p:spPr bwMode="auto">
              <a:xfrm>
                <a:off x="5337175" y="3981450"/>
                <a:ext cx="490537" cy="568325"/>
              </a:xfrm>
              <a:custGeom>
                <a:avLst/>
                <a:gdLst>
                  <a:gd name="T0" fmla="*/ 68 w 87"/>
                  <a:gd name="T1" fmla="*/ 68 h 101"/>
                  <a:gd name="T2" fmla="*/ 53 w 87"/>
                  <a:gd name="T3" fmla="*/ 75 h 101"/>
                  <a:gd name="T4" fmla="*/ 29 w 87"/>
                  <a:gd name="T5" fmla="*/ 51 h 101"/>
                  <a:gd name="T6" fmla="*/ 53 w 87"/>
                  <a:gd name="T7" fmla="*/ 26 h 101"/>
                  <a:gd name="T8" fmla="*/ 68 w 87"/>
                  <a:gd name="T9" fmla="*/ 34 h 101"/>
                  <a:gd name="T10" fmla="*/ 87 w 87"/>
                  <a:gd name="T11" fmla="*/ 13 h 101"/>
                  <a:gd name="T12" fmla="*/ 53 w 87"/>
                  <a:gd name="T13" fmla="*/ 0 h 101"/>
                  <a:gd name="T14" fmla="*/ 0 w 87"/>
                  <a:gd name="T15" fmla="*/ 51 h 101"/>
                  <a:gd name="T16" fmla="*/ 53 w 87"/>
                  <a:gd name="T17" fmla="*/ 101 h 101"/>
                  <a:gd name="T18" fmla="*/ 87 w 87"/>
                  <a:gd name="T19" fmla="*/ 88 h 101"/>
                  <a:gd name="T20" fmla="*/ 68 w 87"/>
                  <a:gd name="T21"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1">
                    <a:moveTo>
                      <a:pt x="68" y="68"/>
                    </a:moveTo>
                    <a:cubicBezTo>
                      <a:pt x="64" y="72"/>
                      <a:pt x="60" y="75"/>
                      <a:pt x="53" y="75"/>
                    </a:cubicBezTo>
                    <a:cubicBezTo>
                      <a:pt x="38" y="75"/>
                      <a:pt x="29" y="65"/>
                      <a:pt x="29" y="51"/>
                    </a:cubicBezTo>
                    <a:cubicBezTo>
                      <a:pt x="29" y="36"/>
                      <a:pt x="38" y="26"/>
                      <a:pt x="53" y="26"/>
                    </a:cubicBezTo>
                    <a:cubicBezTo>
                      <a:pt x="59" y="26"/>
                      <a:pt x="65" y="30"/>
                      <a:pt x="68" y="34"/>
                    </a:cubicBezTo>
                    <a:cubicBezTo>
                      <a:pt x="87" y="13"/>
                      <a:pt x="87" y="13"/>
                      <a:pt x="87" y="13"/>
                    </a:cubicBezTo>
                    <a:cubicBezTo>
                      <a:pt x="78" y="4"/>
                      <a:pt x="64" y="0"/>
                      <a:pt x="53" y="0"/>
                    </a:cubicBezTo>
                    <a:cubicBezTo>
                      <a:pt x="23" y="0"/>
                      <a:pt x="0" y="20"/>
                      <a:pt x="0" y="51"/>
                    </a:cubicBezTo>
                    <a:cubicBezTo>
                      <a:pt x="0" y="81"/>
                      <a:pt x="23" y="101"/>
                      <a:pt x="53" y="101"/>
                    </a:cubicBezTo>
                    <a:cubicBezTo>
                      <a:pt x="64" y="101"/>
                      <a:pt x="78" y="98"/>
                      <a:pt x="87" y="88"/>
                    </a:cubicBezTo>
                    <a:lnTo>
                      <a:pt x="6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6" name="Rectangle 46"/>
              <p:cNvSpPr>
                <a:spLocks noChangeArrowheads="1"/>
              </p:cNvSpPr>
              <p:nvPr/>
            </p:nvSpPr>
            <p:spPr bwMode="auto">
              <a:xfrm>
                <a:off x="6321425" y="3998913"/>
                <a:ext cx="163512"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7" name="Freeform 47"/>
              <p:cNvSpPr>
                <a:spLocks/>
              </p:cNvSpPr>
              <p:nvPr/>
            </p:nvSpPr>
            <p:spPr bwMode="auto">
              <a:xfrm>
                <a:off x="6564313" y="3981450"/>
                <a:ext cx="460375" cy="568325"/>
              </a:xfrm>
              <a:custGeom>
                <a:avLst/>
                <a:gdLst>
                  <a:gd name="T0" fmla="*/ 39 w 82"/>
                  <a:gd name="T1" fmla="*/ 78 h 101"/>
                  <a:gd name="T2" fmla="*/ 18 w 82"/>
                  <a:gd name="T3" fmla="*/ 68 h 101"/>
                  <a:gd name="T4" fmla="*/ 0 w 82"/>
                  <a:gd name="T5" fmla="*/ 88 h 101"/>
                  <a:gd name="T6" fmla="*/ 37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2 w 82"/>
                  <a:gd name="T19" fmla="*/ 0 h 101"/>
                  <a:gd name="T20" fmla="*/ 2 w 82"/>
                  <a:gd name="T21" fmla="*/ 33 h 101"/>
                  <a:gd name="T22" fmla="*/ 52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3" y="75"/>
                      <a:pt x="18" y="68"/>
                    </a:cubicBezTo>
                    <a:cubicBezTo>
                      <a:pt x="0" y="88"/>
                      <a:pt x="0" y="88"/>
                      <a:pt x="0" y="88"/>
                    </a:cubicBezTo>
                    <a:cubicBezTo>
                      <a:pt x="9" y="98"/>
                      <a:pt x="24" y="101"/>
                      <a:pt x="37" y="101"/>
                    </a:cubicBezTo>
                    <a:cubicBezTo>
                      <a:pt x="58" y="101"/>
                      <a:pt x="82" y="94"/>
                      <a:pt x="82" y="69"/>
                    </a:cubicBezTo>
                    <a:cubicBezTo>
                      <a:pt x="82" y="33"/>
                      <a:pt x="32" y="45"/>
                      <a:pt x="32" y="31"/>
                    </a:cubicBezTo>
                    <a:cubicBezTo>
                      <a:pt x="32" y="25"/>
                      <a:pt x="38" y="23"/>
                      <a:pt x="43" y="23"/>
                    </a:cubicBezTo>
                    <a:cubicBezTo>
                      <a:pt x="50" y="23"/>
                      <a:pt x="55" y="26"/>
                      <a:pt x="60" y="31"/>
                    </a:cubicBezTo>
                    <a:cubicBezTo>
                      <a:pt x="78" y="13"/>
                      <a:pt x="78" y="13"/>
                      <a:pt x="78" y="13"/>
                    </a:cubicBezTo>
                    <a:cubicBezTo>
                      <a:pt x="69" y="3"/>
                      <a:pt x="55" y="0"/>
                      <a:pt x="42" y="0"/>
                    </a:cubicBezTo>
                    <a:cubicBezTo>
                      <a:pt x="22" y="0"/>
                      <a:pt x="2" y="10"/>
                      <a:pt x="2" y="33"/>
                    </a:cubicBezTo>
                    <a:cubicBezTo>
                      <a:pt x="2" y="69"/>
                      <a:pt x="52" y="56"/>
                      <a:pt x="52" y="72"/>
                    </a:cubicBezTo>
                    <a:cubicBezTo>
                      <a:pt x="52" y="77"/>
                      <a:pt x="45"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8" name="Rectangle 48"/>
              <p:cNvSpPr>
                <a:spLocks noChangeArrowheads="1"/>
              </p:cNvSpPr>
              <p:nvPr/>
            </p:nvSpPr>
            <p:spPr bwMode="auto">
              <a:xfrm>
                <a:off x="7097713"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49" name="Oval 49"/>
              <p:cNvSpPr>
                <a:spLocks noChangeArrowheads="1"/>
              </p:cNvSpPr>
              <p:nvPr/>
            </p:nvSpPr>
            <p:spPr bwMode="auto">
              <a:xfrm>
                <a:off x="630555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0" name="Freeform 50"/>
              <p:cNvSpPr>
                <a:spLocks/>
              </p:cNvSpPr>
              <p:nvPr/>
            </p:nvSpPr>
            <p:spPr bwMode="auto">
              <a:xfrm>
                <a:off x="3509963" y="3981450"/>
                <a:ext cx="517525" cy="557213"/>
              </a:xfrm>
              <a:custGeom>
                <a:avLst/>
                <a:gdLst>
                  <a:gd name="T0" fmla="*/ 0 w 92"/>
                  <a:gd name="T1" fmla="*/ 3 h 99"/>
                  <a:gd name="T2" fmla="*/ 0 w 92"/>
                  <a:gd name="T3" fmla="*/ 99 h 99"/>
                  <a:gd name="T4" fmla="*/ 29 w 92"/>
                  <a:gd name="T5" fmla="*/ 99 h 99"/>
                  <a:gd name="T6" fmla="*/ 29 w 92"/>
                  <a:gd name="T7" fmla="*/ 51 h 99"/>
                  <a:gd name="T8" fmla="*/ 47 w 92"/>
                  <a:gd name="T9" fmla="*/ 26 h 99"/>
                  <a:gd name="T10" fmla="*/ 63 w 92"/>
                  <a:gd name="T11" fmla="*/ 52 h 99"/>
                  <a:gd name="T12" fmla="*/ 63 w 92"/>
                  <a:gd name="T13" fmla="*/ 99 h 99"/>
                  <a:gd name="T14" fmla="*/ 92 w 92"/>
                  <a:gd name="T15" fmla="*/ 99 h 99"/>
                  <a:gd name="T16" fmla="*/ 92 w 92"/>
                  <a:gd name="T17" fmla="*/ 46 h 99"/>
                  <a:gd name="T18" fmla="*/ 57 w 92"/>
                  <a:gd name="T19" fmla="*/ 0 h 99"/>
                  <a:gd name="T20" fmla="*/ 29 w 92"/>
                  <a:gd name="T21" fmla="*/ 16 h 99"/>
                  <a:gd name="T22" fmla="*/ 28 w 92"/>
                  <a:gd name="T23" fmla="*/ 16 h 99"/>
                  <a:gd name="T24" fmla="*/ 28 w 92"/>
                  <a:gd name="T25" fmla="*/ 3 h 99"/>
                  <a:gd name="T26" fmla="*/ 0 w 92"/>
                  <a:gd name="T2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0" y="3"/>
                    </a:moveTo>
                    <a:cubicBezTo>
                      <a:pt x="0" y="99"/>
                      <a:pt x="0" y="99"/>
                      <a:pt x="0" y="99"/>
                    </a:cubicBezTo>
                    <a:cubicBezTo>
                      <a:pt x="29" y="99"/>
                      <a:pt x="29" y="99"/>
                      <a:pt x="29" y="99"/>
                    </a:cubicBezTo>
                    <a:cubicBezTo>
                      <a:pt x="29" y="51"/>
                      <a:pt x="29" y="51"/>
                      <a:pt x="29" y="51"/>
                    </a:cubicBezTo>
                    <a:cubicBezTo>
                      <a:pt x="29" y="38"/>
                      <a:pt x="32" y="26"/>
                      <a:pt x="47" y="26"/>
                    </a:cubicBezTo>
                    <a:cubicBezTo>
                      <a:pt x="62" y="26"/>
                      <a:pt x="63" y="41"/>
                      <a:pt x="63" y="52"/>
                    </a:cubicBezTo>
                    <a:cubicBezTo>
                      <a:pt x="63" y="99"/>
                      <a:pt x="63" y="99"/>
                      <a:pt x="63" y="99"/>
                    </a:cubicBezTo>
                    <a:cubicBezTo>
                      <a:pt x="92" y="99"/>
                      <a:pt x="92" y="99"/>
                      <a:pt x="92" y="99"/>
                    </a:cubicBezTo>
                    <a:cubicBezTo>
                      <a:pt x="92" y="46"/>
                      <a:pt x="92" y="46"/>
                      <a:pt x="92" y="46"/>
                    </a:cubicBezTo>
                    <a:cubicBezTo>
                      <a:pt x="92" y="20"/>
                      <a:pt x="87" y="0"/>
                      <a:pt x="57" y="0"/>
                    </a:cubicBezTo>
                    <a:cubicBezTo>
                      <a:pt x="42" y="0"/>
                      <a:pt x="33" y="8"/>
                      <a:pt x="29" y="16"/>
                    </a:cubicBezTo>
                    <a:cubicBezTo>
                      <a:pt x="28" y="16"/>
                      <a:pt x="28" y="16"/>
                      <a:pt x="28" y="16"/>
                    </a:cubicBezTo>
                    <a:cubicBezTo>
                      <a:pt x="28" y="3"/>
                      <a:pt x="28" y="3"/>
                      <a:pt x="28" y="3"/>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1" name="Oval 51"/>
              <p:cNvSpPr>
                <a:spLocks noChangeArrowheads="1"/>
              </p:cNvSpPr>
              <p:nvPr/>
            </p:nvSpPr>
            <p:spPr bwMode="auto">
              <a:xfrm>
                <a:off x="3222625" y="3729038"/>
                <a:ext cx="192087"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2" name="Freeform 52"/>
              <p:cNvSpPr>
                <a:spLocks/>
              </p:cNvSpPr>
              <p:nvPr/>
            </p:nvSpPr>
            <p:spPr bwMode="auto">
              <a:xfrm>
                <a:off x="7834313" y="4357688"/>
                <a:ext cx="241300" cy="309563"/>
              </a:xfrm>
              <a:custGeom>
                <a:avLst/>
                <a:gdLst>
                  <a:gd name="T0" fmla="*/ 53 w 152"/>
                  <a:gd name="T1" fmla="*/ 0 h 195"/>
                  <a:gd name="T2" fmla="*/ 0 w 152"/>
                  <a:gd name="T3" fmla="*/ 195 h 195"/>
                  <a:gd name="T4" fmla="*/ 92 w 152"/>
                  <a:gd name="T5" fmla="*/ 195 h 195"/>
                  <a:gd name="T6" fmla="*/ 152 w 152"/>
                  <a:gd name="T7" fmla="*/ 0 h 195"/>
                  <a:gd name="T8" fmla="*/ 53 w 152"/>
                  <a:gd name="T9" fmla="*/ 0 h 195"/>
                </a:gdLst>
                <a:ahLst/>
                <a:cxnLst>
                  <a:cxn ang="0">
                    <a:pos x="T0" y="T1"/>
                  </a:cxn>
                  <a:cxn ang="0">
                    <a:pos x="T2" y="T3"/>
                  </a:cxn>
                  <a:cxn ang="0">
                    <a:pos x="T4" y="T5"/>
                  </a:cxn>
                  <a:cxn ang="0">
                    <a:pos x="T6" y="T7"/>
                  </a:cxn>
                  <a:cxn ang="0">
                    <a:pos x="T8" y="T9"/>
                  </a:cxn>
                </a:cxnLst>
                <a:rect l="0" t="0" r="r" b="b"/>
                <a:pathLst>
                  <a:path w="152" h="195">
                    <a:moveTo>
                      <a:pt x="53" y="0"/>
                    </a:moveTo>
                    <a:lnTo>
                      <a:pt x="0" y="195"/>
                    </a:lnTo>
                    <a:lnTo>
                      <a:pt x="92" y="195"/>
                    </a:lnTo>
                    <a:lnTo>
                      <a:pt x="152" y="0"/>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3" name="Oval 53"/>
              <p:cNvSpPr>
                <a:spLocks noChangeArrowheads="1"/>
              </p:cNvSpPr>
              <p:nvPr/>
            </p:nvSpPr>
            <p:spPr bwMode="auto">
              <a:xfrm>
                <a:off x="7086600" y="3729038"/>
                <a:ext cx="19050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4" name="Rectangle 54"/>
              <p:cNvSpPr>
                <a:spLocks noChangeArrowheads="1"/>
              </p:cNvSpPr>
              <p:nvPr/>
            </p:nvSpPr>
            <p:spPr bwMode="auto">
              <a:xfrm>
                <a:off x="3235325" y="3998913"/>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5" name="Freeform 55"/>
              <p:cNvSpPr>
                <a:spLocks/>
              </p:cNvSpPr>
              <p:nvPr/>
            </p:nvSpPr>
            <p:spPr bwMode="auto">
              <a:xfrm>
                <a:off x="7339013" y="3981450"/>
                <a:ext cx="461962" cy="568325"/>
              </a:xfrm>
              <a:custGeom>
                <a:avLst/>
                <a:gdLst>
                  <a:gd name="T0" fmla="*/ 39 w 82"/>
                  <a:gd name="T1" fmla="*/ 78 h 101"/>
                  <a:gd name="T2" fmla="*/ 18 w 82"/>
                  <a:gd name="T3" fmla="*/ 68 h 101"/>
                  <a:gd name="T4" fmla="*/ 0 w 82"/>
                  <a:gd name="T5" fmla="*/ 88 h 101"/>
                  <a:gd name="T6" fmla="*/ 38 w 82"/>
                  <a:gd name="T7" fmla="*/ 101 h 101"/>
                  <a:gd name="T8" fmla="*/ 82 w 82"/>
                  <a:gd name="T9" fmla="*/ 69 h 101"/>
                  <a:gd name="T10" fmla="*/ 32 w 82"/>
                  <a:gd name="T11" fmla="*/ 31 h 101"/>
                  <a:gd name="T12" fmla="*/ 43 w 82"/>
                  <a:gd name="T13" fmla="*/ 23 h 101"/>
                  <a:gd name="T14" fmla="*/ 60 w 82"/>
                  <a:gd name="T15" fmla="*/ 31 h 101"/>
                  <a:gd name="T16" fmla="*/ 78 w 82"/>
                  <a:gd name="T17" fmla="*/ 13 h 101"/>
                  <a:gd name="T18" fmla="*/ 43 w 82"/>
                  <a:gd name="T19" fmla="*/ 0 h 101"/>
                  <a:gd name="T20" fmla="*/ 3 w 82"/>
                  <a:gd name="T21" fmla="*/ 33 h 101"/>
                  <a:gd name="T22" fmla="*/ 53 w 82"/>
                  <a:gd name="T23" fmla="*/ 72 h 101"/>
                  <a:gd name="T24" fmla="*/ 39 w 82"/>
                  <a:gd name="T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1">
                    <a:moveTo>
                      <a:pt x="39" y="78"/>
                    </a:moveTo>
                    <a:cubicBezTo>
                      <a:pt x="30" y="78"/>
                      <a:pt x="24" y="75"/>
                      <a:pt x="18" y="68"/>
                    </a:cubicBezTo>
                    <a:cubicBezTo>
                      <a:pt x="0" y="88"/>
                      <a:pt x="0" y="88"/>
                      <a:pt x="0" y="88"/>
                    </a:cubicBezTo>
                    <a:cubicBezTo>
                      <a:pt x="10" y="98"/>
                      <a:pt x="25" y="101"/>
                      <a:pt x="38" y="101"/>
                    </a:cubicBezTo>
                    <a:cubicBezTo>
                      <a:pt x="59" y="101"/>
                      <a:pt x="82" y="94"/>
                      <a:pt x="82" y="69"/>
                    </a:cubicBezTo>
                    <a:cubicBezTo>
                      <a:pt x="82" y="33"/>
                      <a:pt x="32" y="45"/>
                      <a:pt x="32" y="31"/>
                    </a:cubicBezTo>
                    <a:cubicBezTo>
                      <a:pt x="32" y="25"/>
                      <a:pt x="38" y="23"/>
                      <a:pt x="43" y="23"/>
                    </a:cubicBezTo>
                    <a:cubicBezTo>
                      <a:pt x="50" y="23"/>
                      <a:pt x="56" y="26"/>
                      <a:pt x="60" y="31"/>
                    </a:cubicBezTo>
                    <a:cubicBezTo>
                      <a:pt x="78" y="13"/>
                      <a:pt x="78" y="13"/>
                      <a:pt x="78" y="13"/>
                    </a:cubicBezTo>
                    <a:cubicBezTo>
                      <a:pt x="70" y="3"/>
                      <a:pt x="56" y="0"/>
                      <a:pt x="43" y="0"/>
                    </a:cubicBezTo>
                    <a:cubicBezTo>
                      <a:pt x="23" y="0"/>
                      <a:pt x="3" y="10"/>
                      <a:pt x="3" y="33"/>
                    </a:cubicBezTo>
                    <a:cubicBezTo>
                      <a:pt x="3" y="69"/>
                      <a:pt x="53" y="56"/>
                      <a:pt x="53" y="72"/>
                    </a:cubicBezTo>
                    <a:cubicBezTo>
                      <a:pt x="53" y="77"/>
                      <a:pt x="46"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6" name="Freeform 56"/>
              <p:cNvSpPr>
                <a:spLocks noEditPoints="1"/>
              </p:cNvSpPr>
              <p:nvPr/>
            </p:nvSpPr>
            <p:spPr bwMode="auto">
              <a:xfrm>
                <a:off x="4425950" y="3981450"/>
                <a:ext cx="517525" cy="568325"/>
              </a:xfrm>
              <a:custGeom>
                <a:avLst/>
                <a:gdLst>
                  <a:gd name="T0" fmla="*/ 64 w 92"/>
                  <a:gd name="T1" fmla="*/ 87 h 101"/>
                  <a:gd name="T2" fmla="*/ 65 w 92"/>
                  <a:gd name="T3" fmla="*/ 87 h 101"/>
                  <a:gd name="T4" fmla="*/ 65 w 92"/>
                  <a:gd name="T5" fmla="*/ 99 h 101"/>
                  <a:gd name="T6" fmla="*/ 92 w 92"/>
                  <a:gd name="T7" fmla="*/ 99 h 101"/>
                  <a:gd name="T8" fmla="*/ 92 w 92"/>
                  <a:gd name="T9" fmla="*/ 50 h 101"/>
                  <a:gd name="T10" fmla="*/ 48 w 92"/>
                  <a:gd name="T11" fmla="*/ 0 h 101"/>
                  <a:gd name="T12" fmla="*/ 6 w 92"/>
                  <a:gd name="T13" fmla="*/ 16 h 101"/>
                  <a:gd name="T14" fmla="*/ 22 w 92"/>
                  <a:gd name="T15" fmla="*/ 32 h 101"/>
                  <a:gd name="T16" fmla="*/ 46 w 92"/>
                  <a:gd name="T17" fmla="*/ 20 h 101"/>
                  <a:gd name="T18" fmla="*/ 65 w 92"/>
                  <a:gd name="T19" fmla="*/ 38 h 101"/>
                  <a:gd name="T20" fmla="*/ 0 w 92"/>
                  <a:gd name="T21" fmla="*/ 71 h 101"/>
                  <a:gd name="T22" fmla="*/ 34 w 92"/>
                  <a:gd name="T23" fmla="*/ 101 h 101"/>
                  <a:gd name="T24" fmla="*/ 64 w 92"/>
                  <a:gd name="T25" fmla="*/ 87 h 101"/>
                  <a:gd name="T26" fmla="*/ 28 w 92"/>
                  <a:gd name="T27" fmla="*/ 70 h 101"/>
                  <a:gd name="T28" fmla="*/ 57 w 92"/>
                  <a:gd name="T29" fmla="*/ 57 h 101"/>
                  <a:gd name="T30" fmla="*/ 65 w 92"/>
                  <a:gd name="T31" fmla="*/ 57 h 101"/>
                  <a:gd name="T32" fmla="*/ 65 w 92"/>
                  <a:gd name="T33" fmla="*/ 63 h 101"/>
                  <a:gd name="T34" fmla="*/ 42 w 92"/>
                  <a:gd name="T35" fmla="*/ 81 h 101"/>
                  <a:gd name="T36" fmla="*/ 28 w 92"/>
                  <a:gd name="T37"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1">
                    <a:moveTo>
                      <a:pt x="64" y="87"/>
                    </a:moveTo>
                    <a:cubicBezTo>
                      <a:pt x="65" y="87"/>
                      <a:pt x="65" y="87"/>
                      <a:pt x="65" y="87"/>
                    </a:cubicBezTo>
                    <a:cubicBezTo>
                      <a:pt x="65" y="99"/>
                      <a:pt x="65" y="99"/>
                      <a:pt x="65" y="99"/>
                    </a:cubicBezTo>
                    <a:cubicBezTo>
                      <a:pt x="92" y="99"/>
                      <a:pt x="92" y="99"/>
                      <a:pt x="92" y="99"/>
                    </a:cubicBezTo>
                    <a:cubicBezTo>
                      <a:pt x="92" y="50"/>
                      <a:pt x="92" y="50"/>
                      <a:pt x="92" y="50"/>
                    </a:cubicBezTo>
                    <a:cubicBezTo>
                      <a:pt x="92" y="18"/>
                      <a:pt x="83" y="0"/>
                      <a:pt x="48" y="0"/>
                    </a:cubicBezTo>
                    <a:cubicBezTo>
                      <a:pt x="32" y="0"/>
                      <a:pt x="17" y="5"/>
                      <a:pt x="6" y="16"/>
                    </a:cubicBezTo>
                    <a:cubicBezTo>
                      <a:pt x="22" y="32"/>
                      <a:pt x="22" y="32"/>
                      <a:pt x="22" y="32"/>
                    </a:cubicBezTo>
                    <a:cubicBezTo>
                      <a:pt x="28" y="25"/>
                      <a:pt x="36" y="20"/>
                      <a:pt x="46" y="20"/>
                    </a:cubicBezTo>
                    <a:cubicBezTo>
                      <a:pt x="56" y="20"/>
                      <a:pt x="65" y="27"/>
                      <a:pt x="65" y="38"/>
                    </a:cubicBezTo>
                    <a:cubicBezTo>
                      <a:pt x="40" y="38"/>
                      <a:pt x="0" y="38"/>
                      <a:pt x="0" y="71"/>
                    </a:cubicBezTo>
                    <a:cubicBezTo>
                      <a:pt x="0" y="91"/>
                      <a:pt x="16" y="101"/>
                      <a:pt x="34" y="101"/>
                    </a:cubicBezTo>
                    <a:cubicBezTo>
                      <a:pt x="46" y="101"/>
                      <a:pt x="58" y="97"/>
                      <a:pt x="64" y="87"/>
                    </a:cubicBezTo>
                    <a:close/>
                    <a:moveTo>
                      <a:pt x="28" y="70"/>
                    </a:moveTo>
                    <a:cubicBezTo>
                      <a:pt x="28" y="57"/>
                      <a:pt x="48" y="57"/>
                      <a:pt x="57" y="57"/>
                    </a:cubicBezTo>
                    <a:cubicBezTo>
                      <a:pt x="65" y="57"/>
                      <a:pt x="65" y="57"/>
                      <a:pt x="65" y="57"/>
                    </a:cubicBezTo>
                    <a:cubicBezTo>
                      <a:pt x="65" y="63"/>
                      <a:pt x="65" y="63"/>
                      <a:pt x="65" y="63"/>
                    </a:cubicBezTo>
                    <a:cubicBezTo>
                      <a:pt x="65" y="75"/>
                      <a:pt x="54" y="81"/>
                      <a:pt x="42" y="81"/>
                    </a:cubicBezTo>
                    <a:cubicBezTo>
                      <a:pt x="36" y="81"/>
                      <a:pt x="28" y="77"/>
                      <a:pt x="2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7" name="Rectangle 57"/>
              <p:cNvSpPr>
                <a:spLocks noChangeArrowheads="1"/>
              </p:cNvSpPr>
              <p:nvPr/>
            </p:nvSpPr>
            <p:spPr bwMode="auto">
              <a:xfrm>
                <a:off x="7221538" y="2690813"/>
                <a:ext cx="168275"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8" name="Oval 58"/>
              <p:cNvSpPr>
                <a:spLocks noChangeArrowheads="1"/>
              </p:cNvSpPr>
              <p:nvPr/>
            </p:nvSpPr>
            <p:spPr bwMode="auto">
              <a:xfrm>
                <a:off x="5821363" y="2724150"/>
                <a:ext cx="196850"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9" name="Rectangle 59"/>
              <p:cNvSpPr>
                <a:spLocks noChangeArrowheads="1"/>
              </p:cNvSpPr>
              <p:nvPr/>
            </p:nvSpPr>
            <p:spPr bwMode="auto">
              <a:xfrm>
                <a:off x="5838825" y="2987675"/>
                <a:ext cx="16192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0" name="Rectangle 60"/>
              <p:cNvSpPr>
                <a:spLocks noChangeArrowheads="1"/>
              </p:cNvSpPr>
              <p:nvPr/>
            </p:nvSpPr>
            <p:spPr bwMode="auto">
              <a:xfrm>
                <a:off x="5118100" y="2987675"/>
                <a:ext cx="168275"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1" name="Freeform 61"/>
              <p:cNvSpPr>
                <a:spLocks/>
              </p:cNvSpPr>
              <p:nvPr/>
            </p:nvSpPr>
            <p:spPr bwMode="auto">
              <a:xfrm>
                <a:off x="3910013" y="2724150"/>
                <a:ext cx="701675" cy="820738"/>
              </a:xfrm>
              <a:custGeom>
                <a:avLst/>
                <a:gdLst>
                  <a:gd name="T0" fmla="*/ 0 w 125"/>
                  <a:gd name="T1" fmla="*/ 73 h 146"/>
                  <a:gd name="T2" fmla="*/ 75 w 125"/>
                  <a:gd name="T3" fmla="*/ 146 h 146"/>
                  <a:gd name="T4" fmla="*/ 125 w 125"/>
                  <a:gd name="T5" fmla="*/ 122 h 146"/>
                  <a:gd name="T6" fmla="*/ 100 w 125"/>
                  <a:gd name="T7" fmla="*/ 103 h 146"/>
                  <a:gd name="T8" fmla="*/ 71 w 125"/>
                  <a:gd name="T9" fmla="*/ 118 h 146"/>
                  <a:gd name="T10" fmla="*/ 32 w 125"/>
                  <a:gd name="T11" fmla="*/ 73 h 146"/>
                  <a:gd name="T12" fmla="*/ 72 w 125"/>
                  <a:gd name="T13" fmla="*/ 28 h 146"/>
                  <a:gd name="T14" fmla="*/ 98 w 125"/>
                  <a:gd name="T15" fmla="*/ 40 h 146"/>
                  <a:gd name="T16" fmla="*/ 122 w 125"/>
                  <a:gd name="T17" fmla="*/ 20 h 146"/>
                  <a:gd name="T18" fmla="*/ 75 w 125"/>
                  <a:gd name="T19" fmla="*/ 0 h 146"/>
                  <a:gd name="T20" fmla="*/ 0 w 125"/>
                  <a:gd name="T2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6">
                    <a:moveTo>
                      <a:pt x="0" y="73"/>
                    </a:moveTo>
                    <a:cubicBezTo>
                      <a:pt x="0" y="118"/>
                      <a:pt x="31" y="146"/>
                      <a:pt x="75" y="146"/>
                    </a:cubicBezTo>
                    <a:cubicBezTo>
                      <a:pt x="94" y="146"/>
                      <a:pt x="114" y="139"/>
                      <a:pt x="125" y="122"/>
                    </a:cubicBezTo>
                    <a:cubicBezTo>
                      <a:pt x="100" y="103"/>
                      <a:pt x="100" y="103"/>
                      <a:pt x="100" y="103"/>
                    </a:cubicBezTo>
                    <a:cubicBezTo>
                      <a:pt x="93" y="113"/>
                      <a:pt x="83" y="118"/>
                      <a:pt x="71" y="118"/>
                    </a:cubicBezTo>
                    <a:cubicBezTo>
                      <a:pt x="49" y="118"/>
                      <a:pt x="32" y="99"/>
                      <a:pt x="32" y="73"/>
                    </a:cubicBezTo>
                    <a:cubicBezTo>
                      <a:pt x="32" y="47"/>
                      <a:pt x="49" y="28"/>
                      <a:pt x="72" y="28"/>
                    </a:cubicBezTo>
                    <a:cubicBezTo>
                      <a:pt x="83" y="28"/>
                      <a:pt x="92" y="32"/>
                      <a:pt x="98" y="40"/>
                    </a:cubicBezTo>
                    <a:cubicBezTo>
                      <a:pt x="122" y="20"/>
                      <a:pt x="122" y="20"/>
                      <a:pt x="122" y="20"/>
                    </a:cubicBezTo>
                    <a:cubicBezTo>
                      <a:pt x="110" y="5"/>
                      <a:pt x="91" y="0"/>
                      <a:pt x="75" y="0"/>
                    </a:cubicBezTo>
                    <a:cubicBezTo>
                      <a:pt x="31" y="0"/>
                      <a:pt x="0" y="28"/>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2" name="Freeform 62"/>
              <p:cNvSpPr>
                <a:spLocks/>
              </p:cNvSpPr>
              <p:nvPr/>
            </p:nvSpPr>
            <p:spPr bwMode="auto">
              <a:xfrm>
                <a:off x="4679950" y="2976563"/>
                <a:ext cx="376237" cy="550863"/>
              </a:xfrm>
              <a:custGeom>
                <a:avLst/>
                <a:gdLst>
                  <a:gd name="T0" fmla="*/ 29 w 67"/>
                  <a:gd name="T1" fmla="*/ 17 h 98"/>
                  <a:gd name="T2" fmla="*/ 29 w 67"/>
                  <a:gd name="T3" fmla="*/ 17 h 98"/>
                  <a:gd name="T4" fmla="*/ 29 w 67"/>
                  <a:gd name="T5" fmla="*/ 2 h 98"/>
                  <a:gd name="T6" fmla="*/ 0 w 67"/>
                  <a:gd name="T7" fmla="*/ 2 h 98"/>
                  <a:gd name="T8" fmla="*/ 0 w 67"/>
                  <a:gd name="T9" fmla="*/ 98 h 98"/>
                  <a:gd name="T10" fmla="*/ 29 w 67"/>
                  <a:gd name="T11" fmla="*/ 98 h 98"/>
                  <a:gd name="T12" fmla="*/ 29 w 67"/>
                  <a:gd name="T13" fmla="*/ 58 h 98"/>
                  <a:gd name="T14" fmla="*/ 54 w 67"/>
                  <a:gd name="T15" fmla="*/ 26 h 98"/>
                  <a:gd name="T16" fmla="*/ 67 w 67"/>
                  <a:gd name="T17" fmla="*/ 28 h 98"/>
                  <a:gd name="T18" fmla="*/ 67 w 67"/>
                  <a:gd name="T19" fmla="*/ 1 h 98"/>
                  <a:gd name="T20" fmla="*/ 57 w 67"/>
                  <a:gd name="T21" fmla="*/ 0 h 98"/>
                  <a:gd name="T22" fmla="*/ 29 w 67"/>
                  <a:gd name="T23"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8">
                    <a:moveTo>
                      <a:pt x="29" y="17"/>
                    </a:moveTo>
                    <a:cubicBezTo>
                      <a:pt x="29" y="17"/>
                      <a:pt x="29" y="17"/>
                      <a:pt x="29" y="17"/>
                    </a:cubicBezTo>
                    <a:cubicBezTo>
                      <a:pt x="29" y="2"/>
                      <a:pt x="29" y="2"/>
                      <a:pt x="29" y="2"/>
                    </a:cubicBezTo>
                    <a:cubicBezTo>
                      <a:pt x="0" y="2"/>
                      <a:pt x="0" y="2"/>
                      <a:pt x="0" y="2"/>
                    </a:cubicBezTo>
                    <a:cubicBezTo>
                      <a:pt x="0" y="98"/>
                      <a:pt x="0" y="98"/>
                      <a:pt x="0" y="98"/>
                    </a:cubicBezTo>
                    <a:cubicBezTo>
                      <a:pt x="29" y="98"/>
                      <a:pt x="29" y="98"/>
                      <a:pt x="29" y="98"/>
                    </a:cubicBezTo>
                    <a:cubicBezTo>
                      <a:pt x="29" y="58"/>
                      <a:pt x="29" y="58"/>
                      <a:pt x="29" y="58"/>
                    </a:cubicBezTo>
                    <a:cubicBezTo>
                      <a:pt x="29" y="39"/>
                      <a:pt x="32" y="26"/>
                      <a:pt x="54" y="26"/>
                    </a:cubicBezTo>
                    <a:cubicBezTo>
                      <a:pt x="59" y="26"/>
                      <a:pt x="63" y="27"/>
                      <a:pt x="67" y="28"/>
                    </a:cubicBezTo>
                    <a:cubicBezTo>
                      <a:pt x="67" y="1"/>
                      <a:pt x="67" y="1"/>
                      <a:pt x="67" y="1"/>
                    </a:cubicBezTo>
                    <a:cubicBezTo>
                      <a:pt x="64" y="0"/>
                      <a:pt x="60" y="0"/>
                      <a:pt x="57" y="0"/>
                    </a:cubicBezTo>
                    <a:cubicBezTo>
                      <a:pt x="44" y="0"/>
                      <a:pt x="36" y="6"/>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3" name="Oval 63"/>
              <p:cNvSpPr>
                <a:spLocks noChangeArrowheads="1"/>
              </p:cNvSpPr>
              <p:nvPr/>
            </p:nvSpPr>
            <p:spPr bwMode="auto">
              <a:xfrm>
                <a:off x="5106988" y="2724150"/>
                <a:ext cx="192087"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4" name="Freeform 64"/>
              <p:cNvSpPr>
                <a:spLocks/>
              </p:cNvSpPr>
              <p:nvPr/>
            </p:nvSpPr>
            <p:spPr bwMode="auto">
              <a:xfrm>
                <a:off x="5343525" y="2830513"/>
                <a:ext cx="415925" cy="708025"/>
              </a:xfrm>
              <a:custGeom>
                <a:avLst/>
                <a:gdLst>
                  <a:gd name="T0" fmla="*/ 19 w 74"/>
                  <a:gd name="T1" fmla="*/ 0 h 126"/>
                  <a:gd name="T2" fmla="*/ 19 w 74"/>
                  <a:gd name="T3" fmla="*/ 28 h 126"/>
                  <a:gd name="T4" fmla="*/ 0 w 74"/>
                  <a:gd name="T5" fmla="*/ 28 h 126"/>
                  <a:gd name="T6" fmla="*/ 0 w 74"/>
                  <a:gd name="T7" fmla="*/ 52 h 126"/>
                  <a:gd name="T8" fmla="*/ 19 w 74"/>
                  <a:gd name="T9" fmla="*/ 52 h 126"/>
                  <a:gd name="T10" fmla="*/ 19 w 74"/>
                  <a:gd name="T11" fmla="*/ 97 h 126"/>
                  <a:gd name="T12" fmla="*/ 54 w 74"/>
                  <a:gd name="T13" fmla="*/ 126 h 126"/>
                  <a:gd name="T14" fmla="*/ 74 w 74"/>
                  <a:gd name="T15" fmla="*/ 123 h 126"/>
                  <a:gd name="T16" fmla="*/ 74 w 74"/>
                  <a:gd name="T17" fmla="*/ 99 h 126"/>
                  <a:gd name="T18" fmla="*/ 62 w 74"/>
                  <a:gd name="T19" fmla="*/ 101 h 126"/>
                  <a:gd name="T20" fmla="*/ 48 w 74"/>
                  <a:gd name="T21" fmla="*/ 84 h 126"/>
                  <a:gd name="T22" fmla="*/ 48 w 74"/>
                  <a:gd name="T23" fmla="*/ 52 h 126"/>
                  <a:gd name="T24" fmla="*/ 74 w 74"/>
                  <a:gd name="T25" fmla="*/ 52 h 126"/>
                  <a:gd name="T26" fmla="*/ 74 w 74"/>
                  <a:gd name="T27" fmla="*/ 28 h 126"/>
                  <a:gd name="T28" fmla="*/ 48 w 74"/>
                  <a:gd name="T29" fmla="*/ 28 h 126"/>
                  <a:gd name="T30" fmla="*/ 48 w 74"/>
                  <a:gd name="T31" fmla="*/ 0 h 126"/>
                  <a:gd name="T32" fmla="*/ 19 w 74"/>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19" y="0"/>
                    </a:moveTo>
                    <a:cubicBezTo>
                      <a:pt x="19" y="28"/>
                      <a:pt x="19" y="28"/>
                      <a:pt x="19" y="28"/>
                    </a:cubicBezTo>
                    <a:cubicBezTo>
                      <a:pt x="0" y="28"/>
                      <a:pt x="0" y="28"/>
                      <a:pt x="0" y="28"/>
                    </a:cubicBezTo>
                    <a:cubicBezTo>
                      <a:pt x="0" y="52"/>
                      <a:pt x="0" y="52"/>
                      <a:pt x="0" y="52"/>
                    </a:cubicBezTo>
                    <a:cubicBezTo>
                      <a:pt x="19" y="52"/>
                      <a:pt x="19" y="52"/>
                      <a:pt x="19" y="52"/>
                    </a:cubicBezTo>
                    <a:cubicBezTo>
                      <a:pt x="19" y="97"/>
                      <a:pt x="19" y="97"/>
                      <a:pt x="19" y="97"/>
                    </a:cubicBezTo>
                    <a:cubicBezTo>
                      <a:pt x="19" y="118"/>
                      <a:pt x="34" y="126"/>
                      <a:pt x="54" y="126"/>
                    </a:cubicBezTo>
                    <a:cubicBezTo>
                      <a:pt x="61" y="126"/>
                      <a:pt x="68" y="126"/>
                      <a:pt x="74" y="123"/>
                    </a:cubicBezTo>
                    <a:cubicBezTo>
                      <a:pt x="74" y="99"/>
                      <a:pt x="74" y="99"/>
                      <a:pt x="74" y="99"/>
                    </a:cubicBezTo>
                    <a:cubicBezTo>
                      <a:pt x="72" y="101"/>
                      <a:pt x="65" y="101"/>
                      <a:pt x="62" y="101"/>
                    </a:cubicBezTo>
                    <a:cubicBezTo>
                      <a:pt x="50" y="101"/>
                      <a:pt x="48" y="94"/>
                      <a:pt x="48" y="84"/>
                    </a:cubicBezTo>
                    <a:cubicBezTo>
                      <a:pt x="48" y="52"/>
                      <a:pt x="48" y="52"/>
                      <a:pt x="48" y="52"/>
                    </a:cubicBezTo>
                    <a:cubicBezTo>
                      <a:pt x="74" y="52"/>
                      <a:pt x="74" y="52"/>
                      <a:pt x="74" y="52"/>
                    </a:cubicBezTo>
                    <a:cubicBezTo>
                      <a:pt x="74" y="28"/>
                      <a:pt x="74" y="28"/>
                      <a:pt x="74" y="28"/>
                    </a:cubicBezTo>
                    <a:cubicBezTo>
                      <a:pt x="48" y="28"/>
                      <a:pt x="48" y="28"/>
                      <a:pt x="48" y="28"/>
                    </a:cubicBezTo>
                    <a:cubicBezTo>
                      <a:pt x="48" y="0"/>
                      <a:pt x="48" y="0"/>
                      <a:pt x="48"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5" name="Freeform 65"/>
              <p:cNvSpPr>
                <a:spLocks/>
              </p:cNvSpPr>
              <p:nvPr/>
            </p:nvSpPr>
            <p:spPr bwMode="auto">
              <a:xfrm>
                <a:off x="6097588" y="2976563"/>
                <a:ext cx="488950" cy="561975"/>
              </a:xfrm>
              <a:custGeom>
                <a:avLst/>
                <a:gdLst>
                  <a:gd name="T0" fmla="*/ 53 w 87"/>
                  <a:gd name="T1" fmla="*/ 100 h 100"/>
                  <a:gd name="T2" fmla="*/ 87 w 87"/>
                  <a:gd name="T3" fmla="*/ 87 h 100"/>
                  <a:gd name="T4" fmla="*/ 68 w 87"/>
                  <a:gd name="T5" fmla="*/ 67 h 100"/>
                  <a:gd name="T6" fmla="*/ 53 w 87"/>
                  <a:gd name="T7" fmla="*/ 74 h 100"/>
                  <a:gd name="T8" fmla="*/ 29 w 87"/>
                  <a:gd name="T9" fmla="*/ 50 h 100"/>
                  <a:gd name="T10" fmla="*/ 53 w 87"/>
                  <a:gd name="T11" fmla="*/ 26 h 100"/>
                  <a:gd name="T12" fmla="*/ 68 w 87"/>
                  <a:gd name="T13" fmla="*/ 33 h 100"/>
                  <a:gd name="T14" fmla="*/ 87 w 87"/>
                  <a:gd name="T15" fmla="*/ 13 h 100"/>
                  <a:gd name="T16" fmla="*/ 53 w 87"/>
                  <a:gd name="T17" fmla="*/ 0 h 100"/>
                  <a:gd name="T18" fmla="*/ 0 w 87"/>
                  <a:gd name="T19" fmla="*/ 50 h 100"/>
                  <a:gd name="T20" fmla="*/ 53 w 87"/>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3" y="100"/>
                    </a:moveTo>
                    <a:cubicBezTo>
                      <a:pt x="64" y="100"/>
                      <a:pt x="78" y="97"/>
                      <a:pt x="87" y="87"/>
                    </a:cubicBezTo>
                    <a:cubicBezTo>
                      <a:pt x="68" y="67"/>
                      <a:pt x="68" y="67"/>
                      <a:pt x="68" y="67"/>
                    </a:cubicBezTo>
                    <a:cubicBezTo>
                      <a:pt x="64" y="71"/>
                      <a:pt x="59" y="74"/>
                      <a:pt x="53" y="74"/>
                    </a:cubicBezTo>
                    <a:cubicBezTo>
                      <a:pt x="38" y="74"/>
                      <a:pt x="29" y="64"/>
                      <a:pt x="29" y="50"/>
                    </a:cubicBezTo>
                    <a:cubicBezTo>
                      <a:pt x="29" y="36"/>
                      <a:pt x="38" y="26"/>
                      <a:pt x="53" y="26"/>
                    </a:cubicBezTo>
                    <a:cubicBezTo>
                      <a:pt x="59" y="26"/>
                      <a:pt x="65" y="29"/>
                      <a:pt x="68" y="33"/>
                    </a:cubicBezTo>
                    <a:cubicBezTo>
                      <a:pt x="87" y="13"/>
                      <a:pt x="87" y="13"/>
                      <a:pt x="87" y="13"/>
                    </a:cubicBezTo>
                    <a:cubicBezTo>
                      <a:pt x="78" y="3"/>
                      <a:pt x="64" y="0"/>
                      <a:pt x="53" y="0"/>
                    </a:cubicBezTo>
                    <a:cubicBezTo>
                      <a:pt x="23" y="0"/>
                      <a:pt x="0" y="19"/>
                      <a:pt x="0" y="50"/>
                    </a:cubicBezTo>
                    <a:cubicBezTo>
                      <a:pt x="0" y="81"/>
                      <a:pt x="23" y="100"/>
                      <a:pt x="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6" name="Freeform 66"/>
              <p:cNvSpPr>
                <a:spLocks noEditPoints="1"/>
              </p:cNvSpPr>
              <p:nvPr/>
            </p:nvSpPr>
            <p:spPr bwMode="auto">
              <a:xfrm>
                <a:off x="6608763" y="2976563"/>
                <a:ext cx="517525" cy="561975"/>
              </a:xfrm>
              <a:custGeom>
                <a:avLst/>
                <a:gdLst>
                  <a:gd name="T0" fmla="*/ 22 w 92"/>
                  <a:gd name="T1" fmla="*/ 31 h 100"/>
                  <a:gd name="T2" fmla="*/ 46 w 92"/>
                  <a:gd name="T3" fmla="*/ 20 h 100"/>
                  <a:gd name="T4" fmla="*/ 65 w 92"/>
                  <a:gd name="T5" fmla="*/ 37 h 100"/>
                  <a:gd name="T6" fmla="*/ 0 w 92"/>
                  <a:gd name="T7" fmla="*/ 71 h 100"/>
                  <a:gd name="T8" fmla="*/ 34 w 92"/>
                  <a:gd name="T9" fmla="*/ 100 h 100"/>
                  <a:gd name="T10" fmla="*/ 65 w 92"/>
                  <a:gd name="T11" fmla="*/ 86 h 100"/>
                  <a:gd name="T12" fmla="*/ 65 w 92"/>
                  <a:gd name="T13" fmla="*/ 86 h 100"/>
                  <a:gd name="T14" fmla="*/ 65 w 92"/>
                  <a:gd name="T15" fmla="*/ 98 h 100"/>
                  <a:gd name="T16" fmla="*/ 92 w 92"/>
                  <a:gd name="T17" fmla="*/ 98 h 100"/>
                  <a:gd name="T18" fmla="*/ 92 w 92"/>
                  <a:gd name="T19" fmla="*/ 49 h 100"/>
                  <a:gd name="T20" fmla="*/ 48 w 92"/>
                  <a:gd name="T21" fmla="*/ 0 h 100"/>
                  <a:gd name="T22" fmla="*/ 6 w 92"/>
                  <a:gd name="T23" fmla="*/ 15 h 100"/>
                  <a:gd name="T24" fmla="*/ 22 w 92"/>
                  <a:gd name="T25" fmla="*/ 31 h 100"/>
                  <a:gd name="T26" fmla="*/ 65 w 92"/>
                  <a:gd name="T27" fmla="*/ 62 h 100"/>
                  <a:gd name="T28" fmla="*/ 42 w 92"/>
                  <a:gd name="T29" fmla="*/ 80 h 100"/>
                  <a:gd name="T30" fmla="*/ 28 w 92"/>
                  <a:gd name="T31" fmla="*/ 70 h 100"/>
                  <a:gd name="T32" fmla="*/ 58 w 92"/>
                  <a:gd name="T33" fmla="*/ 56 h 100"/>
                  <a:gd name="T34" fmla="*/ 65 w 92"/>
                  <a:gd name="T35" fmla="*/ 56 h 100"/>
                  <a:gd name="T36" fmla="*/ 65 w 92"/>
                  <a:gd name="T3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0">
                    <a:moveTo>
                      <a:pt x="22" y="31"/>
                    </a:moveTo>
                    <a:cubicBezTo>
                      <a:pt x="28" y="24"/>
                      <a:pt x="36" y="20"/>
                      <a:pt x="46" y="20"/>
                    </a:cubicBezTo>
                    <a:cubicBezTo>
                      <a:pt x="56" y="20"/>
                      <a:pt x="65" y="27"/>
                      <a:pt x="65" y="37"/>
                    </a:cubicBezTo>
                    <a:cubicBezTo>
                      <a:pt x="40" y="37"/>
                      <a:pt x="0" y="38"/>
                      <a:pt x="0" y="71"/>
                    </a:cubicBezTo>
                    <a:cubicBezTo>
                      <a:pt x="0" y="90"/>
                      <a:pt x="16" y="100"/>
                      <a:pt x="34" y="100"/>
                    </a:cubicBezTo>
                    <a:cubicBezTo>
                      <a:pt x="46" y="100"/>
                      <a:pt x="58" y="96"/>
                      <a:pt x="65" y="86"/>
                    </a:cubicBezTo>
                    <a:cubicBezTo>
                      <a:pt x="65" y="86"/>
                      <a:pt x="65" y="86"/>
                      <a:pt x="65" y="86"/>
                    </a:cubicBezTo>
                    <a:cubicBezTo>
                      <a:pt x="65" y="98"/>
                      <a:pt x="65" y="98"/>
                      <a:pt x="65" y="98"/>
                    </a:cubicBezTo>
                    <a:cubicBezTo>
                      <a:pt x="92" y="98"/>
                      <a:pt x="92" y="98"/>
                      <a:pt x="92" y="98"/>
                    </a:cubicBezTo>
                    <a:cubicBezTo>
                      <a:pt x="92" y="49"/>
                      <a:pt x="92" y="49"/>
                      <a:pt x="92" y="49"/>
                    </a:cubicBezTo>
                    <a:cubicBezTo>
                      <a:pt x="92" y="17"/>
                      <a:pt x="83" y="0"/>
                      <a:pt x="48" y="0"/>
                    </a:cubicBezTo>
                    <a:cubicBezTo>
                      <a:pt x="33" y="0"/>
                      <a:pt x="17" y="5"/>
                      <a:pt x="6" y="15"/>
                    </a:cubicBezTo>
                    <a:lnTo>
                      <a:pt x="22" y="31"/>
                    </a:lnTo>
                    <a:close/>
                    <a:moveTo>
                      <a:pt x="65" y="62"/>
                    </a:moveTo>
                    <a:cubicBezTo>
                      <a:pt x="65" y="74"/>
                      <a:pt x="54" y="80"/>
                      <a:pt x="42" y="80"/>
                    </a:cubicBezTo>
                    <a:cubicBezTo>
                      <a:pt x="36" y="80"/>
                      <a:pt x="28" y="77"/>
                      <a:pt x="28" y="70"/>
                    </a:cubicBezTo>
                    <a:cubicBezTo>
                      <a:pt x="28" y="57"/>
                      <a:pt x="49" y="56"/>
                      <a:pt x="58" y="56"/>
                    </a:cubicBezTo>
                    <a:cubicBezTo>
                      <a:pt x="65" y="56"/>
                      <a:pt x="65" y="56"/>
                      <a:pt x="65" y="56"/>
                    </a:cubicBez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7" name="Freeform 67"/>
              <p:cNvSpPr>
                <a:spLocks noEditPoints="1"/>
              </p:cNvSpPr>
              <p:nvPr/>
            </p:nvSpPr>
            <p:spPr bwMode="auto">
              <a:xfrm>
                <a:off x="7710488" y="5857875"/>
                <a:ext cx="276225" cy="274638"/>
              </a:xfrm>
              <a:custGeom>
                <a:avLst/>
                <a:gdLst>
                  <a:gd name="T0" fmla="*/ 49 w 49"/>
                  <a:gd name="T1" fmla="*/ 25 h 49"/>
                  <a:gd name="T2" fmla="*/ 24 w 49"/>
                  <a:gd name="T3" fmla="*/ 0 h 49"/>
                  <a:gd name="T4" fmla="*/ 0 w 49"/>
                  <a:gd name="T5" fmla="*/ 25 h 49"/>
                  <a:gd name="T6" fmla="*/ 24 w 49"/>
                  <a:gd name="T7" fmla="*/ 49 h 49"/>
                  <a:gd name="T8" fmla="*/ 49 w 49"/>
                  <a:gd name="T9" fmla="*/ 25 h 49"/>
                  <a:gd name="T10" fmla="*/ 24 w 49"/>
                  <a:gd name="T11" fmla="*/ 43 h 49"/>
                  <a:gd name="T12" fmla="*/ 7 w 49"/>
                  <a:gd name="T13" fmla="*/ 25 h 49"/>
                  <a:gd name="T14" fmla="*/ 24 w 49"/>
                  <a:gd name="T15" fmla="*/ 6 h 49"/>
                  <a:gd name="T16" fmla="*/ 42 w 49"/>
                  <a:gd name="T17" fmla="*/ 25 h 49"/>
                  <a:gd name="T18" fmla="*/ 24 w 49"/>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49" y="25"/>
                    </a:moveTo>
                    <a:cubicBezTo>
                      <a:pt x="49" y="11"/>
                      <a:pt x="38" y="0"/>
                      <a:pt x="24" y="0"/>
                    </a:cubicBezTo>
                    <a:cubicBezTo>
                      <a:pt x="11" y="0"/>
                      <a:pt x="0" y="11"/>
                      <a:pt x="0" y="25"/>
                    </a:cubicBezTo>
                    <a:cubicBezTo>
                      <a:pt x="0" y="38"/>
                      <a:pt x="11" y="49"/>
                      <a:pt x="24" y="49"/>
                    </a:cubicBezTo>
                    <a:cubicBezTo>
                      <a:pt x="38" y="49"/>
                      <a:pt x="49" y="38"/>
                      <a:pt x="49" y="25"/>
                    </a:cubicBezTo>
                    <a:close/>
                    <a:moveTo>
                      <a:pt x="24" y="43"/>
                    </a:moveTo>
                    <a:cubicBezTo>
                      <a:pt x="15" y="43"/>
                      <a:pt x="7" y="35"/>
                      <a:pt x="7" y="25"/>
                    </a:cubicBezTo>
                    <a:cubicBezTo>
                      <a:pt x="7" y="14"/>
                      <a:pt x="15" y="6"/>
                      <a:pt x="24" y="6"/>
                    </a:cubicBezTo>
                    <a:cubicBezTo>
                      <a:pt x="34" y="6"/>
                      <a:pt x="42" y="14"/>
                      <a:pt x="42" y="25"/>
                    </a:cubicBezTo>
                    <a:cubicBezTo>
                      <a:pt x="42" y="35"/>
                      <a:pt x="34"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8" name="Freeform 68"/>
              <p:cNvSpPr>
                <a:spLocks noEditPoints="1"/>
              </p:cNvSpPr>
              <p:nvPr/>
            </p:nvSpPr>
            <p:spPr bwMode="auto">
              <a:xfrm>
                <a:off x="7794625" y="5924550"/>
                <a:ext cx="112712" cy="141288"/>
              </a:xfrm>
              <a:custGeom>
                <a:avLst/>
                <a:gdLst>
                  <a:gd name="T0" fmla="*/ 20 w 20"/>
                  <a:gd name="T1" fmla="*/ 8 h 25"/>
                  <a:gd name="T2" fmla="*/ 9 w 20"/>
                  <a:gd name="T3" fmla="*/ 0 h 25"/>
                  <a:gd name="T4" fmla="*/ 0 w 20"/>
                  <a:gd name="T5" fmla="*/ 0 h 25"/>
                  <a:gd name="T6" fmla="*/ 0 w 20"/>
                  <a:gd name="T7" fmla="*/ 25 h 25"/>
                  <a:gd name="T8" fmla="*/ 7 w 20"/>
                  <a:gd name="T9" fmla="*/ 25 h 25"/>
                  <a:gd name="T10" fmla="*/ 7 w 20"/>
                  <a:gd name="T11" fmla="*/ 15 h 25"/>
                  <a:gd name="T12" fmla="*/ 8 w 20"/>
                  <a:gd name="T13" fmla="*/ 15 h 25"/>
                  <a:gd name="T14" fmla="*/ 14 w 20"/>
                  <a:gd name="T15" fmla="*/ 25 h 25"/>
                  <a:gd name="T16" fmla="*/ 20 w 20"/>
                  <a:gd name="T17" fmla="*/ 25 h 25"/>
                  <a:gd name="T18" fmla="*/ 14 w 20"/>
                  <a:gd name="T19" fmla="*/ 15 h 25"/>
                  <a:gd name="T20" fmla="*/ 20 w 20"/>
                  <a:gd name="T21" fmla="*/ 8 h 25"/>
                  <a:gd name="T22" fmla="*/ 9 w 20"/>
                  <a:gd name="T23" fmla="*/ 10 h 25"/>
                  <a:gd name="T24" fmla="*/ 7 w 20"/>
                  <a:gd name="T25" fmla="*/ 10 h 25"/>
                  <a:gd name="T26" fmla="*/ 7 w 20"/>
                  <a:gd name="T27" fmla="*/ 5 h 25"/>
                  <a:gd name="T28" fmla="*/ 9 w 20"/>
                  <a:gd name="T29" fmla="*/ 5 h 25"/>
                  <a:gd name="T30" fmla="*/ 13 w 20"/>
                  <a:gd name="T31" fmla="*/ 7 h 25"/>
                  <a:gd name="T32" fmla="*/ 9 w 20"/>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0" y="8"/>
                    </a:moveTo>
                    <a:cubicBezTo>
                      <a:pt x="20" y="0"/>
                      <a:pt x="12" y="0"/>
                      <a:pt x="9" y="0"/>
                    </a:cubicBezTo>
                    <a:cubicBezTo>
                      <a:pt x="0" y="0"/>
                      <a:pt x="0" y="0"/>
                      <a:pt x="0" y="0"/>
                    </a:cubicBezTo>
                    <a:cubicBezTo>
                      <a:pt x="0" y="25"/>
                      <a:pt x="0" y="25"/>
                      <a:pt x="0" y="25"/>
                    </a:cubicBezTo>
                    <a:cubicBezTo>
                      <a:pt x="7" y="25"/>
                      <a:pt x="7" y="25"/>
                      <a:pt x="7" y="25"/>
                    </a:cubicBezTo>
                    <a:cubicBezTo>
                      <a:pt x="7" y="15"/>
                      <a:pt x="7" y="15"/>
                      <a:pt x="7" y="15"/>
                    </a:cubicBezTo>
                    <a:cubicBezTo>
                      <a:pt x="8" y="15"/>
                      <a:pt x="8" y="15"/>
                      <a:pt x="8" y="15"/>
                    </a:cubicBezTo>
                    <a:cubicBezTo>
                      <a:pt x="14" y="25"/>
                      <a:pt x="14" y="25"/>
                      <a:pt x="14" y="25"/>
                    </a:cubicBezTo>
                    <a:cubicBezTo>
                      <a:pt x="20" y="25"/>
                      <a:pt x="20" y="25"/>
                      <a:pt x="20" y="25"/>
                    </a:cubicBezTo>
                    <a:cubicBezTo>
                      <a:pt x="14" y="15"/>
                      <a:pt x="14" y="15"/>
                      <a:pt x="14" y="15"/>
                    </a:cubicBezTo>
                    <a:cubicBezTo>
                      <a:pt x="17" y="15"/>
                      <a:pt x="20" y="13"/>
                      <a:pt x="20" y="8"/>
                    </a:cubicBezTo>
                    <a:close/>
                    <a:moveTo>
                      <a:pt x="9" y="10"/>
                    </a:moveTo>
                    <a:cubicBezTo>
                      <a:pt x="7" y="10"/>
                      <a:pt x="7" y="10"/>
                      <a:pt x="7" y="10"/>
                    </a:cubicBezTo>
                    <a:cubicBezTo>
                      <a:pt x="7" y="5"/>
                      <a:pt x="7" y="5"/>
                      <a:pt x="7" y="5"/>
                    </a:cubicBezTo>
                    <a:cubicBezTo>
                      <a:pt x="9" y="5"/>
                      <a:pt x="9" y="5"/>
                      <a:pt x="9" y="5"/>
                    </a:cubicBezTo>
                    <a:cubicBezTo>
                      <a:pt x="11" y="5"/>
                      <a:pt x="13" y="5"/>
                      <a:pt x="13" y="7"/>
                    </a:cubicBezTo>
                    <a:cubicBezTo>
                      <a:pt x="13" y="10"/>
                      <a:pt x="11" y="10"/>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7" name="SHB.com" hidden="1"/>
            <p:cNvGrpSpPr/>
            <p:nvPr/>
          </p:nvGrpSpPr>
          <p:grpSpPr>
            <a:xfrm>
              <a:off x="3567113" y="7464425"/>
              <a:ext cx="4176712" cy="1060451"/>
              <a:chOff x="3567113" y="7464425"/>
              <a:chExt cx="4176712" cy="1060451"/>
            </a:xfrm>
            <a:grpFill/>
          </p:grpSpPr>
          <p:sp>
            <p:nvSpPr>
              <p:cNvPr id="219" name="Freeform 69"/>
              <p:cNvSpPr>
                <a:spLocks/>
              </p:cNvSpPr>
              <p:nvPr/>
            </p:nvSpPr>
            <p:spPr bwMode="auto">
              <a:xfrm>
                <a:off x="5741988" y="7958138"/>
                <a:ext cx="501650" cy="566738"/>
              </a:xfrm>
              <a:custGeom>
                <a:avLst/>
                <a:gdLst>
                  <a:gd name="T0" fmla="*/ 53 w 89"/>
                  <a:gd name="T1" fmla="*/ 79 h 101"/>
                  <a:gd name="T2" fmla="*/ 24 w 89"/>
                  <a:gd name="T3" fmla="*/ 52 h 101"/>
                  <a:gd name="T4" fmla="*/ 47 w 89"/>
                  <a:gd name="T5" fmla="*/ 20 h 101"/>
                  <a:gd name="T6" fmla="*/ 66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6" y="26"/>
                    </a:cubicBezTo>
                    <a:cubicBezTo>
                      <a:pt x="80" y="11"/>
                      <a:pt x="80" y="11"/>
                      <a:pt x="80" y="11"/>
                    </a:cubicBezTo>
                    <a:cubicBezTo>
                      <a:pt x="71" y="2"/>
                      <a:pt x="58"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8"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0" name="Freeform 70"/>
              <p:cNvSpPr>
                <a:spLocks/>
              </p:cNvSpPr>
              <p:nvPr/>
            </p:nvSpPr>
            <p:spPr bwMode="auto">
              <a:xfrm>
                <a:off x="3567113" y="7486650"/>
                <a:ext cx="533400" cy="560388"/>
              </a:xfrm>
              <a:custGeom>
                <a:avLst/>
                <a:gdLst>
                  <a:gd name="T0" fmla="*/ 65 w 95"/>
                  <a:gd name="T1" fmla="*/ 25 h 100"/>
                  <a:gd name="T2" fmla="*/ 75 w 95"/>
                  <a:gd name="T3" fmla="*/ 37 h 100"/>
                  <a:gd name="T4" fmla="*/ 95 w 95"/>
                  <a:gd name="T5" fmla="*/ 30 h 100"/>
                  <a:gd name="T6" fmla="*/ 74 w 95"/>
                  <a:gd name="T7" fmla="*/ 8 h 100"/>
                  <a:gd name="T8" fmla="*/ 29 w 95"/>
                  <a:gd name="T9" fmla="*/ 18 h 100"/>
                  <a:gd name="T10" fmla="*/ 49 w 95"/>
                  <a:gd name="T11" fmla="*/ 73 h 100"/>
                  <a:gd name="T12" fmla="*/ 32 w 95"/>
                  <a:gd name="T13" fmla="*/ 75 h 100"/>
                  <a:gd name="T14" fmla="*/ 20 w 95"/>
                  <a:gd name="T15" fmla="*/ 58 h 100"/>
                  <a:gd name="T16" fmla="*/ 0 w 95"/>
                  <a:gd name="T17" fmla="*/ 66 h 100"/>
                  <a:gd name="T18" fmla="*/ 22 w 95"/>
                  <a:gd name="T19" fmla="*/ 91 h 100"/>
                  <a:gd name="T20" fmla="*/ 67 w 95"/>
                  <a:gd name="T21" fmla="*/ 81 h 100"/>
                  <a:gd name="T22" fmla="*/ 48 w 95"/>
                  <a:gd name="T23" fmla="*/ 27 h 100"/>
                  <a:gd name="T24" fmla="*/ 65 w 95"/>
                  <a:gd name="T2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0">
                    <a:moveTo>
                      <a:pt x="65" y="25"/>
                    </a:moveTo>
                    <a:cubicBezTo>
                      <a:pt x="69" y="27"/>
                      <a:pt x="74" y="32"/>
                      <a:pt x="75" y="37"/>
                    </a:cubicBezTo>
                    <a:cubicBezTo>
                      <a:pt x="95" y="30"/>
                      <a:pt x="95" y="30"/>
                      <a:pt x="95" y="30"/>
                    </a:cubicBezTo>
                    <a:cubicBezTo>
                      <a:pt x="91" y="21"/>
                      <a:pt x="83" y="13"/>
                      <a:pt x="74" y="8"/>
                    </a:cubicBezTo>
                    <a:cubicBezTo>
                      <a:pt x="58" y="0"/>
                      <a:pt x="38" y="1"/>
                      <a:pt x="29" y="18"/>
                    </a:cubicBezTo>
                    <a:cubicBezTo>
                      <a:pt x="14" y="45"/>
                      <a:pt x="57" y="58"/>
                      <a:pt x="49" y="73"/>
                    </a:cubicBezTo>
                    <a:cubicBezTo>
                      <a:pt x="46" y="79"/>
                      <a:pt x="37" y="78"/>
                      <a:pt x="32" y="75"/>
                    </a:cubicBezTo>
                    <a:cubicBezTo>
                      <a:pt x="26" y="71"/>
                      <a:pt x="21" y="65"/>
                      <a:pt x="20" y="58"/>
                    </a:cubicBezTo>
                    <a:cubicBezTo>
                      <a:pt x="0" y="66"/>
                      <a:pt x="0" y="66"/>
                      <a:pt x="0" y="66"/>
                    </a:cubicBezTo>
                    <a:cubicBezTo>
                      <a:pt x="4" y="77"/>
                      <a:pt x="11" y="85"/>
                      <a:pt x="22" y="91"/>
                    </a:cubicBezTo>
                    <a:cubicBezTo>
                      <a:pt x="38" y="100"/>
                      <a:pt x="58" y="99"/>
                      <a:pt x="67" y="81"/>
                    </a:cubicBezTo>
                    <a:cubicBezTo>
                      <a:pt x="83" y="52"/>
                      <a:pt x="40" y="41"/>
                      <a:pt x="48" y="27"/>
                    </a:cubicBezTo>
                    <a:cubicBezTo>
                      <a:pt x="52" y="21"/>
                      <a:pt x="60" y="22"/>
                      <a:pt x="6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1" name="Freeform 71"/>
              <p:cNvSpPr>
                <a:spLocks noEditPoints="1"/>
              </p:cNvSpPr>
              <p:nvPr/>
            </p:nvSpPr>
            <p:spPr bwMode="auto">
              <a:xfrm>
                <a:off x="6332538" y="7812088"/>
                <a:ext cx="636587" cy="617538"/>
              </a:xfrm>
              <a:custGeom>
                <a:avLst/>
                <a:gdLst>
                  <a:gd name="T0" fmla="*/ 42 w 113"/>
                  <a:gd name="T1" fmla="*/ 8 h 110"/>
                  <a:gd name="T2" fmla="*/ 8 w 113"/>
                  <a:gd name="T3" fmla="*/ 69 h 110"/>
                  <a:gd name="T4" fmla="*/ 71 w 113"/>
                  <a:gd name="T5" fmla="*/ 101 h 110"/>
                  <a:gd name="T6" fmla="*/ 104 w 113"/>
                  <a:gd name="T7" fmla="*/ 40 h 110"/>
                  <a:gd name="T8" fmla="*/ 42 w 113"/>
                  <a:gd name="T9" fmla="*/ 8 h 110"/>
                  <a:gd name="T10" fmla="*/ 65 w 113"/>
                  <a:gd name="T11" fmla="*/ 83 h 110"/>
                  <a:gd name="T12" fmla="*/ 29 w 113"/>
                  <a:gd name="T13" fmla="*/ 63 h 110"/>
                  <a:gd name="T14" fmla="*/ 47 w 113"/>
                  <a:gd name="T15" fmla="*/ 26 h 110"/>
                  <a:gd name="T16" fmla="*/ 84 w 113"/>
                  <a:gd name="T17" fmla="*/ 46 h 110"/>
                  <a:gd name="T18" fmla="*/ 65 w 113"/>
                  <a:gd name="T19"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0">
                    <a:moveTo>
                      <a:pt x="42" y="8"/>
                    </a:moveTo>
                    <a:cubicBezTo>
                      <a:pt x="14" y="17"/>
                      <a:pt x="0" y="41"/>
                      <a:pt x="8" y="69"/>
                    </a:cubicBezTo>
                    <a:cubicBezTo>
                      <a:pt x="17" y="98"/>
                      <a:pt x="43" y="110"/>
                      <a:pt x="71" y="101"/>
                    </a:cubicBezTo>
                    <a:cubicBezTo>
                      <a:pt x="98" y="92"/>
                      <a:pt x="113" y="68"/>
                      <a:pt x="104" y="40"/>
                    </a:cubicBezTo>
                    <a:cubicBezTo>
                      <a:pt x="95" y="11"/>
                      <a:pt x="69" y="0"/>
                      <a:pt x="42" y="8"/>
                    </a:cubicBezTo>
                    <a:close/>
                    <a:moveTo>
                      <a:pt x="65" y="83"/>
                    </a:moveTo>
                    <a:cubicBezTo>
                      <a:pt x="48" y="88"/>
                      <a:pt x="34" y="80"/>
                      <a:pt x="29" y="63"/>
                    </a:cubicBezTo>
                    <a:cubicBezTo>
                      <a:pt x="24" y="47"/>
                      <a:pt x="31" y="31"/>
                      <a:pt x="47"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2" name="Freeform 72"/>
              <p:cNvSpPr>
                <a:spLocks/>
              </p:cNvSpPr>
              <p:nvPr/>
            </p:nvSpPr>
            <p:spPr bwMode="auto">
              <a:xfrm>
                <a:off x="5416550" y="8378825"/>
                <a:ext cx="134937" cy="141288"/>
              </a:xfrm>
              <a:custGeom>
                <a:avLst/>
                <a:gdLst>
                  <a:gd name="T0" fmla="*/ 12 w 24"/>
                  <a:gd name="T1" fmla="*/ 0 h 25"/>
                  <a:gd name="T2" fmla="*/ 0 w 24"/>
                  <a:gd name="T3" fmla="*/ 12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cubicBezTo>
                      <a:pt x="5" y="0"/>
                      <a:pt x="0" y="6"/>
                      <a:pt x="0" y="12"/>
                    </a:cubicBezTo>
                    <a:cubicBezTo>
                      <a:pt x="0" y="19"/>
                      <a:pt x="5" y="24"/>
                      <a:pt x="12" y="25"/>
                    </a:cubicBezTo>
                    <a:cubicBezTo>
                      <a:pt x="19" y="25"/>
                      <a:pt x="24" y="19"/>
                      <a:pt x="24" y="13"/>
                    </a:cubicBezTo>
                    <a:cubicBezTo>
                      <a:pt x="24" y="6"/>
                      <a:pt x="19"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3" name="Freeform 73"/>
              <p:cNvSpPr>
                <a:spLocks noEditPoints="1"/>
              </p:cNvSpPr>
              <p:nvPr/>
            </p:nvSpPr>
            <p:spPr bwMode="auto">
              <a:xfrm>
                <a:off x="4786313" y="7913688"/>
                <a:ext cx="455612" cy="560388"/>
              </a:xfrm>
              <a:custGeom>
                <a:avLst/>
                <a:gdLst>
                  <a:gd name="T0" fmla="*/ 49 w 81"/>
                  <a:gd name="T1" fmla="*/ 5 h 100"/>
                  <a:gd name="T2" fmla="*/ 14 w 81"/>
                  <a:gd name="T3" fmla="*/ 0 h 100"/>
                  <a:gd name="T4" fmla="*/ 0 w 81"/>
                  <a:gd name="T5" fmla="*/ 91 h 100"/>
                  <a:gd name="T6" fmla="*/ 38 w 81"/>
                  <a:gd name="T7" fmla="*/ 97 h 100"/>
                  <a:gd name="T8" fmla="*/ 76 w 81"/>
                  <a:gd name="T9" fmla="*/ 77 h 100"/>
                  <a:gd name="T10" fmla="*/ 59 w 81"/>
                  <a:gd name="T11" fmla="*/ 52 h 100"/>
                  <a:gd name="T12" fmla="*/ 59 w 81"/>
                  <a:gd name="T13" fmla="*/ 51 h 100"/>
                  <a:gd name="T14" fmla="*/ 78 w 81"/>
                  <a:gd name="T15" fmla="*/ 34 h 100"/>
                  <a:gd name="T16" fmla="*/ 49 w 81"/>
                  <a:gd name="T17" fmla="*/ 5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8 w 81"/>
                  <a:gd name="T31" fmla="*/ 34 h 100"/>
                  <a:gd name="T32" fmla="*/ 43 w 81"/>
                  <a:gd name="T33" fmla="*/ 42 h 100"/>
                  <a:gd name="T34" fmla="*/ 29 w 81"/>
                  <a:gd name="T35" fmla="*/ 39 h 100"/>
                  <a:gd name="T36" fmla="*/ 32 w 81"/>
                  <a:gd name="T37" fmla="*/ 20 h 100"/>
                  <a:gd name="T38" fmla="*/ 46 w 81"/>
                  <a:gd name="T39" fmla="*/ 22 h 100"/>
                  <a:gd name="T40" fmla="*/ 58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9" y="5"/>
                    </a:moveTo>
                    <a:cubicBezTo>
                      <a:pt x="14" y="0"/>
                      <a:pt x="14" y="0"/>
                      <a:pt x="14" y="0"/>
                    </a:cubicBezTo>
                    <a:cubicBezTo>
                      <a:pt x="0" y="91"/>
                      <a:pt x="0" y="91"/>
                      <a:pt x="0" y="91"/>
                    </a:cubicBezTo>
                    <a:cubicBezTo>
                      <a:pt x="38" y="97"/>
                      <a:pt x="38" y="97"/>
                      <a:pt x="38" y="97"/>
                    </a:cubicBezTo>
                    <a:cubicBezTo>
                      <a:pt x="54" y="100"/>
                      <a:pt x="73" y="96"/>
                      <a:pt x="76" y="77"/>
                    </a:cubicBezTo>
                    <a:cubicBezTo>
                      <a:pt x="78" y="65"/>
                      <a:pt x="71" y="55"/>
                      <a:pt x="59" y="52"/>
                    </a:cubicBezTo>
                    <a:cubicBezTo>
                      <a:pt x="59" y="51"/>
                      <a:pt x="59" y="51"/>
                      <a:pt x="59" y="51"/>
                    </a:cubicBezTo>
                    <a:cubicBezTo>
                      <a:pt x="69" y="50"/>
                      <a:pt x="77" y="44"/>
                      <a:pt x="78" y="34"/>
                    </a:cubicBezTo>
                    <a:cubicBezTo>
                      <a:pt x="81" y="14"/>
                      <a:pt x="65" y="8"/>
                      <a:pt x="49" y="5"/>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8" y="63"/>
                      <a:pt x="56" y="72"/>
                    </a:cubicBezTo>
                    <a:close/>
                    <a:moveTo>
                      <a:pt x="58" y="34"/>
                    </a:moveTo>
                    <a:cubicBezTo>
                      <a:pt x="57" y="41"/>
                      <a:pt x="50" y="43"/>
                      <a:pt x="43" y="42"/>
                    </a:cubicBezTo>
                    <a:cubicBezTo>
                      <a:pt x="29" y="39"/>
                      <a:pt x="29" y="39"/>
                      <a:pt x="29" y="39"/>
                    </a:cubicBezTo>
                    <a:cubicBezTo>
                      <a:pt x="32" y="20"/>
                      <a:pt x="32" y="20"/>
                      <a:pt x="32" y="20"/>
                    </a:cubicBezTo>
                    <a:cubicBezTo>
                      <a:pt x="46" y="22"/>
                      <a:pt x="46" y="22"/>
                      <a:pt x="46" y="22"/>
                    </a:cubicBezTo>
                    <a:cubicBezTo>
                      <a:pt x="52" y="23"/>
                      <a:pt x="59" y="26"/>
                      <a:pt x="5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4" name="Freeform 74"/>
              <p:cNvSpPr>
                <a:spLocks/>
              </p:cNvSpPr>
              <p:nvPr/>
            </p:nvSpPr>
            <p:spPr bwMode="auto">
              <a:xfrm>
                <a:off x="4095750" y="7710488"/>
                <a:ext cx="595312" cy="635000"/>
              </a:xfrm>
              <a:custGeom>
                <a:avLst/>
                <a:gdLst>
                  <a:gd name="T0" fmla="*/ 265 w 375"/>
                  <a:gd name="T1" fmla="*/ 184 h 400"/>
                  <a:gd name="T2" fmla="*/ 134 w 375"/>
                  <a:gd name="T3" fmla="*/ 138 h 400"/>
                  <a:gd name="T4" fmla="*/ 173 w 375"/>
                  <a:gd name="T5" fmla="*/ 21 h 400"/>
                  <a:gd name="T6" fmla="*/ 102 w 375"/>
                  <a:gd name="T7" fmla="*/ 0 h 400"/>
                  <a:gd name="T8" fmla="*/ 0 w 375"/>
                  <a:gd name="T9" fmla="*/ 311 h 400"/>
                  <a:gd name="T10" fmla="*/ 67 w 375"/>
                  <a:gd name="T11" fmla="*/ 333 h 400"/>
                  <a:gd name="T12" fmla="*/ 113 w 375"/>
                  <a:gd name="T13" fmla="*/ 198 h 400"/>
                  <a:gd name="T14" fmla="*/ 247 w 375"/>
                  <a:gd name="T15" fmla="*/ 244 h 400"/>
                  <a:gd name="T16" fmla="*/ 201 w 375"/>
                  <a:gd name="T17" fmla="*/ 379 h 400"/>
                  <a:gd name="T18" fmla="*/ 269 w 375"/>
                  <a:gd name="T19" fmla="*/ 400 h 400"/>
                  <a:gd name="T20" fmla="*/ 375 w 375"/>
                  <a:gd name="T21" fmla="*/ 89 h 400"/>
                  <a:gd name="T22" fmla="*/ 304 w 375"/>
                  <a:gd name="T23" fmla="*/ 67 h 400"/>
                  <a:gd name="T24" fmla="*/ 265 w 375"/>
                  <a:gd name="T2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400">
                    <a:moveTo>
                      <a:pt x="265" y="184"/>
                    </a:moveTo>
                    <a:lnTo>
                      <a:pt x="134" y="138"/>
                    </a:lnTo>
                    <a:lnTo>
                      <a:pt x="173" y="21"/>
                    </a:lnTo>
                    <a:lnTo>
                      <a:pt x="102" y="0"/>
                    </a:lnTo>
                    <a:lnTo>
                      <a:pt x="0" y="311"/>
                    </a:lnTo>
                    <a:lnTo>
                      <a:pt x="67" y="333"/>
                    </a:lnTo>
                    <a:lnTo>
                      <a:pt x="113" y="198"/>
                    </a:lnTo>
                    <a:lnTo>
                      <a:pt x="247" y="244"/>
                    </a:lnTo>
                    <a:lnTo>
                      <a:pt x="201" y="379"/>
                    </a:lnTo>
                    <a:lnTo>
                      <a:pt x="269" y="400"/>
                    </a:lnTo>
                    <a:lnTo>
                      <a:pt x="375" y="89"/>
                    </a:lnTo>
                    <a:lnTo>
                      <a:pt x="304" y="67"/>
                    </a:lnTo>
                    <a:lnTo>
                      <a:pt x="26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25" name="Freeform 75"/>
              <p:cNvSpPr>
                <a:spLocks/>
              </p:cNvSpPr>
              <p:nvPr/>
            </p:nvSpPr>
            <p:spPr bwMode="auto">
              <a:xfrm>
                <a:off x="6980238" y="7464425"/>
                <a:ext cx="763587" cy="735013"/>
              </a:xfrm>
              <a:custGeom>
                <a:avLst/>
                <a:gdLst>
                  <a:gd name="T0" fmla="*/ 230 w 481"/>
                  <a:gd name="T1" fmla="*/ 49 h 463"/>
                  <a:gd name="T2" fmla="*/ 265 w 481"/>
                  <a:gd name="T3" fmla="*/ 275 h 463"/>
                  <a:gd name="T4" fmla="*/ 265 w 481"/>
                  <a:gd name="T5" fmla="*/ 275 h 463"/>
                  <a:gd name="T6" fmla="*/ 95 w 481"/>
                  <a:gd name="T7" fmla="*/ 123 h 463"/>
                  <a:gd name="T8" fmla="*/ 0 w 481"/>
                  <a:gd name="T9" fmla="*/ 173 h 463"/>
                  <a:gd name="T10" fmla="*/ 156 w 481"/>
                  <a:gd name="T11" fmla="*/ 463 h 463"/>
                  <a:gd name="T12" fmla="*/ 219 w 481"/>
                  <a:gd name="T13" fmla="*/ 428 h 463"/>
                  <a:gd name="T14" fmla="*/ 99 w 481"/>
                  <a:gd name="T15" fmla="*/ 208 h 463"/>
                  <a:gd name="T16" fmla="*/ 99 w 481"/>
                  <a:gd name="T17" fmla="*/ 208 h 463"/>
                  <a:gd name="T18" fmla="*/ 294 w 481"/>
                  <a:gd name="T19" fmla="*/ 389 h 463"/>
                  <a:gd name="T20" fmla="*/ 340 w 481"/>
                  <a:gd name="T21" fmla="*/ 360 h 463"/>
                  <a:gd name="T22" fmla="*/ 297 w 481"/>
                  <a:gd name="T23" fmla="*/ 99 h 463"/>
                  <a:gd name="T24" fmla="*/ 297 w 481"/>
                  <a:gd name="T25" fmla="*/ 99 h 463"/>
                  <a:gd name="T26" fmla="*/ 418 w 481"/>
                  <a:gd name="T27" fmla="*/ 321 h 463"/>
                  <a:gd name="T28" fmla="*/ 481 w 481"/>
                  <a:gd name="T29" fmla="*/ 286 h 463"/>
                  <a:gd name="T30" fmla="*/ 326 w 481"/>
                  <a:gd name="T31" fmla="*/ 0 h 463"/>
                  <a:gd name="T32" fmla="*/ 230 w 481"/>
                  <a:gd name="T33" fmla="*/ 4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463">
                    <a:moveTo>
                      <a:pt x="230" y="49"/>
                    </a:moveTo>
                    <a:lnTo>
                      <a:pt x="265" y="275"/>
                    </a:lnTo>
                    <a:lnTo>
                      <a:pt x="265" y="275"/>
                    </a:lnTo>
                    <a:lnTo>
                      <a:pt x="95" y="123"/>
                    </a:lnTo>
                    <a:lnTo>
                      <a:pt x="0" y="173"/>
                    </a:lnTo>
                    <a:lnTo>
                      <a:pt x="156" y="463"/>
                    </a:lnTo>
                    <a:lnTo>
                      <a:pt x="219" y="428"/>
                    </a:lnTo>
                    <a:lnTo>
                      <a:pt x="99" y="208"/>
                    </a:lnTo>
                    <a:lnTo>
                      <a:pt x="99" y="208"/>
                    </a:lnTo>
                    <a:lnTo>
                      <a:pt x="294" y="389"/>
                    </a:lnTo>
                    <a:lnTo>
                      <a:pt x="340" y="360"/>
                    </a:lnTo>
                    <a:lnTo>
                      <a:pt x="297" y="99"/>
                    </a:lnTo>
                    <a:lnTo>
                      <a:pt x="297" y="99"/>
                    </a:lnTo>
                    <a:lnTo>
                      <a:pt x="418" y="321"/>
                    </a:lnTo>
                    <a:lnTo>
                      <a:pt x="481" y="286"/>
                    </a:lnTo>
                    <a:lnTo>
                      <a:pt x="326" y="0"/>
                    </a:lnTo>
                    <a:lnTo>
                      <a:pt x="23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8" name="Dividers" hidden="1"/>
            <p:cNvGrpSpPr/>
            <p:nvPr/>
          </p:nvGrpSpPr>
          <p:grpSpPr>
            <a:xfrm>
              <a:off x="2116138" y="960438"/>
              <a:ext cx="6089649" cy="6705600"/>
              <a:chOff x="2116138" y="960438"/>
              <a:chExt cx="6089649" cy="6705600"/>
            </a:xfrm>
            <a:grpFill/>
          </p:grpSpPr>
          <p:sp>
            <p:nvSpPr>
              <p:cNvPr id="215" name="Freeform 78"/>
              <p:cNvSpPr>
                <a:spLocks/>
              </p:cNvSpPr>
              <p:nvPr/>
            </p:nvSpPr>
            <p:spPr bwMode="auto">
              <a:xfrm>
                <a:off x="6540500" y="960438"/>
                <a:ext cx="331787" cy="730250"/>
              </a:xfrm>
              <a:custGeom>
                <a:avLst/>
                <a:gdLst>
                  <a:gd name="T0" fmla="*/ 209 w 209"/>
                  <a:gd name="T1" fmla="*/ 22 h 460"/>
                  <a:gd name="T2" fmla="*/ 153 w 209"/>
                  <a:gd name="T3" fmla="*/ 0 h 460"/>
                  <a:gd name="T4" fmla="*/ 0 w 209"/>
                  <a:gd name="T5" fmla="*/ 443 h 460"/>
                  <a:gd name="T6" fmla="*/ 57 w 209"/>
                  <a:gd name="T7" fmla="*/ 460 h 460"/>
                  <a:gd name="T8" fmla="*/ 209 w 209"/>
                  <a:gd name="T9" fmla="*/ 22 h 460"/>
                </a:gdLst>
                <a:ahLst/>
                <a:cxnLst>
                  <a:cxn ang="0">
                    <a:pos x="T0" y="T1"/>
                  </a:cxn>
                  <a:cxn ang="0">
                    <a:pos x="T2" y="T3"/>
                  </a:cxn>
                  <a:cxn ang="0">
                    <a:pos x="T4" y="T5"/>
                  </a:cxn>
                  <a:cxn ang="0">
                    <a:pos x="T6" y="T7"/>
                  </a:cxn>
                  <a:cxn ang="0">
                    <a:pos x="T8" y="T9"/>
                  </a:cxn>
                </a:cxnLst>
                <a:rect l="0" t="0" r="r" b="b"/>
                <a:pathLst>
                  <a:path w="209" h="460">
                    <a:moveTo>
                      <a:pt x="209" y="22"/>
                    </a:moveTo>
                    <a:lnTo>
                      <a:pt x="153" y="0"/>
                    </a:lnTo>
                    <a:lnTo>
                      <a:pt x="0" y="443"/>
                    </a:lnTo>
                    <a:lnTo>
                      <a:pt x="57" y="460"/>
                    </a:lnTo>
                    <a:lnTo>
                      <a:pt x="20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6" name="Freeform 85"/>
              <p:cNvSpPr>
                <a:spLocks/>
              </p:cNvSpPr>
              <p:nvPr/>
            </p:nvSpPr>
            <p:spPr bwMode="auto">
              <a:xfrm>
                <a:off x="7654925" y="7048500"/>
                <a:ext cx="550862" cy="617538"/>
              </a:xfrm>
              <a:custGeom>
                <a:avLst/>
                <a:gdLst>
                  <a:gd name="T0" fmla="*/ 0 w 347"/>
                  <a:gd name="T1" fmla="*/ 35 h 389"/>
                  <a:gd name="T2" fmla="*/ 301 w 347"/>
                  <a:gd name="T3" fmla="*/ 389 h 389"/>
                  <a:gd name="T4" fmla="*/ 347 w 347"/>
                  <a:gd name="T5" fmla="*/ 353 h 389"/>
                  <a:gd name="T6" fmla="*/ 46 w 347"/>
                  <a:gd name="T7" fmla="*/ 0 h 389"/>
                  <a:gd name="T8" fmla="*/ 0 w 347"/>
                  <a:gd name="T9" fmla="*/ 35 h 389"/>
                </a:gdLst>
                <a:ahLst/>
                <a:cxnLst>
                  <a:cxn ang="0">
                    <a:pos x="T0" y="T1"/>
                  </a:cxn>
                  <a:cxn ang="0">
                    <a:pos x="T2" y="T3"/>
                  </a:cxn>
                  <a:cxn ang="0">
                    <a:pos x="T4" y="T5"/>
                  </a:cxn>
                  <a:cxn ang="0">
                    <a:pos x="T6" y="T7"/>
                  </a:cxn>
                  <a:cxn ang="0">
                    <a:pos x="T8" y="T9"/>
                  </a:cxn>
                </a:cxnLst>
                <a:rect l="0" t="0" r="r" b="b"/>
                <a:pathLst>
                  <a:path w="347" h="389">
                    <a:moveTo>
                      <a:pt x="0" y="35"/>
                    </a:moveTo>
                    <a:lnTo>
                      <a:pt x="301" y="389"/>
                    </a:lnTo>
                    <a:lnTo>
                      <a:pt x="347" y="353"/>
                    </a:lnTo>
                    <a:lnTo>
                      <a:pt x="46"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7" name="Freeform 89"/>
              <p:cNvSpPr>
                <a:spLocks/>
              </p:cNvSpPr>
              <p:nvPr/>
            </p:nvSpPr>
            <p:spPr bwMode="auto">
              <a:xfrm>
                <a:off x="2116138" y="2914650"/>
                <a:ext cx="701675" cy="427038"/>
              </a:xfrm>
              <a:custGeom>
                <a:avLst/>
                <a:gdLst>
                  <a:gd name="T0" fmla="*/ 442 w 442"/>
                  <a:gd name="T1" fmla="*/ 216 h 269"/>
                  <a:gd name="T2" fmla="*/ 28 w 442"/>
                  <a:gd name="T3" fmla="*/ 0 h 269"/>
                  <a:gd name="T4" fmla="*/ 0 w 442"/>
                  <a:gd name="T5" fmla="*/ 53 h 269"/>
                  <a:gd name="T6" fmla="*/ 414 w 442"/>
                  <a:gd name="T7" fmla="*/ 269 h 269"/>
                  <a:gd name="T8" fmla="*/ 442 w 442"/>
                  <a:gd name="T9" fmla="*/ 216 h 269"/>
                </a:gdLst>
                <a:ahLst/>
                <a:cxnLst>
                  <a:cxn ang="0">
                    <a:pos x="T0" y="T1"/>
                  </a:cxn>
                  <a:cxn ang="0">
                    <a:pos x="T2" y="T3"/>
                  </a:cxn>
                  <a:cxn ang="0">
                    <a:pos x="T4" y="T5"/>
                  </a:cxn>
                  <a:cxn ang="0">
                    <a:pos x="T6" y="T7"/>
                  </a:cxn>
                  <a:cxn ang="0">
                    <a:pos x="T8" y="T9"/>
                  </a:cxn>
                </a:cxnLst>
                <a:rect l="0" t="0" r="r" b="b"/>
                <a:pathLst>
                  <a:path w="442" h="269">
                    <a:moveTo>
                      <a:pt x="442" y="216"/>
                    </a:moveTo>
                    <a:lnTo>
                      <a:pt x="28" y="0"/>
                    </a:lnTo>
                    <a:lnTo>
                      <a:pt x="0" y="53"/>
                    </a:lnTo>
                    <a:lnTo>
                      <a:pt x="414" y="269"/>
                    </a:lnTo>
                    <a:lnTo>
                      <a:pt x="44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8" name="Freeform 96"/>
              <p:cNvSpPr>
                <a:spLocks/>
              </p:cNvSpPr>
              <p:nvPr/>
            </p:nvSpPr>
            <p:spPr bwMode="auto">
              <a:xfrm>
                <a:off x="3009900" y="7019925"/>
                <a:ext cx="573087" cy="606425"/>
              </a:xfrm>
              <a:custGeom>
                <a:avLst/>
                <a:gdLst>
                  <a:gd name="T0" fmla="*/ 315 w 361"/>
                  <a:gd name="T1" fmla="*/ 0 h 382"/>
                  <a:gd name="T2" fmla="*/ 0 w 361"/>
                  <a:gd name="T3" fmla="*/ 343 h 382"/>
                  <a:gd name="T4" fmla="*/ 42 w 361"/>
                  <a:gd name="T5" fmla="*/ 382 h 382"/>
                  <a:gd name="T6" fmla="*/ 361 w 361"/>
                  <a:gd name="T7" fmla="*/ 39 h 382"/>
                  <a:gd name="T8" fmla="*/ 315 w 361"/>
                  <a:gd name="T9" fmla="*/ 0 h 382"/>
                </a:gdLst>
                <a:ahLst/>
                <a:cxnLst>
                  <a:cxn ang="0">
                    <a:pos x="T0" y="T1"/>
                  </a:cxn>
                  <a:cxn ang="0">
                    <a:pos x="T2" y="T3"/>
                  </a:cxn>
                  <a:cxn ang="0">
                    <a:pos x="T4" y="T5"/>
                  </a:cxn>
                  <a:cxn ang="0">
                    <a:pos x="T6" y="T7"/>
                  </a:cxn>
                  <a:cxn ang="0">
                    <a:pos x="T8" y="T9"/>
                  </a:cxn>
                </a:cxnLst>
                <a:rect l="0" t="0" r="r" b="b"/>
                <a:pathLst>
                  <a:path w="361" h="382">
                    <a:moveTo>
                      <a:pt x="315" y="0"/>
                    </a:moveTo>
                    <a:lnTo>
                      <a:pt x="0" y="343"/>
                    </a:lnTo>
                    <a:lnTo>
                      <a:pt x="42" y="382"/>
                    </a:lnTo>
                    <a:lnTo>
                      <a:pt x="361" y="39"/>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89" name="Technology" hidden="1"/>
            <p:cNvGrpSpPr/>
            <p:nvPr/>
          </p:nvGrpSpPr>
          <p:grpSpPr>
            <a:xfrm>
              <a:off x="7243763" y="1230313"/>
              <a:ext cx="2260599" cy="5969000"/>
              <a:chOff x="7243763" y="1230313"/>
              <a:chExt cx="2260599" cy="5969000"/>
            </a:xfrm>
            <a:grpFill/>
          </p:grpSpPr>
          <p:sp>
            <p:nvSpPr>
              <p:cNvPr id="205" name="Freeform 76"/>
              <p:cNvSpPr>
                <a:spLocks/>
              </p:cNvSpPr>
              <p:nvPr/>
            </p:nvSpPr>
            <p:spPr bwMode="auto">
              <a:xfrm>
                <a:off x="8723313" y="3224213"/>
                <a:ext cx="652462" cy="635000"/>
              </a:xfrm>
              <a:custGeom>
                <a:avLst/>
                <a:gdLst>
                  <a:gd name="T0" fmla="*/ 25 w 411"/>
                  <a:gd name="T1" fmla="*/ 173 h 400"/>
                  <a:gd name="T2" fmla="*/ 248 w 411"/>
                  <a:gd name="T3" fmla="*/ 99 h 400"/>
                  <a:gd name="T4" fmla="*/ 248 w 411"/>
                  <a:gd name="T5" fmla="*/ 99 h 400"/>
                  <a:gd name="T6" fmla="*/ 71 w 411"/>
                  <a:gd name="T7" fmla="*/ 308 h 400"/>
                  <a:gd name="T8" fmla="*/ 99 w 411"/>
                  <a:gd name="T9" fmla="*/ 400 h 400"/>
                  <a:gd name="T10" fmla="*/ 411 w 411"/>
                  <a:gd name="T11" fmla="*/ 297 h 400"/>
                  <a:gd name="T12" fmla="*/ 389 w 411"/>
                  <a:gd name="T13" fmla="*/ 226 h 400"/>
                  <a:gd name="T14" fmla="*/ 170 w 411"/>
                  <a:gd name="T15" fmla="*/ 301 h 400"/>
                  <a:gd name="T16" fmla="*/ 170 w 411"/>
                  <a:gd name="T17" fmla="*/ 297 h 400"/>
                  <a:gd name="T18" fmla="*/ 343 w 411"/>
                  <a:gd name="T19" fmla="*/ 92 h 400"/>
                  <a:gd name="T20" fmla="*/ 315 w 411"/>
                  <a:gd name="T21" fmla="*/ 0 h 400"/>
                  <a:gd name="T22" fmla="*/ 0 w 411"/>
                  <a:gd name="T23" fmla="*/ 103 h 400"/>
                  <a:gd name="T24" fmla="*/ 25 w 411"/>
                  <a:gd name="T25" fmla="*/ 1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00">
                    <a:moveTo>
                      <a:pt x="25" y="173"/>
                    </a:moveTo>
                    <a:lnTo>
                      <a:pt x="248" y="99"/>
                    </a:lnTo>
                    <a:lnTo>
                      <a:pt x="248" y="99"/>
                    </a:lnTo>
                    <a:lnTo>
                      <a:pt x="71" y="308"/>
                    </a:lnTo>
                    <a:lnTo>
                      <a:pt x="99" y="400"/>
                    </a:lnTo>
                    <a:lnTo>
                      <a:pt x="411" y="297"/>
                    </a:lnTo>
                    <a:lnTo>
                      <a:pt x="389" y="226"/>
                    </a:lnTo>
                    <a:lnTo>
                      <a:pt x="170" y="301"/>
                    </a:lnTo>
                    <a:lnTo>
                      <a:pt x="170" y="297"/>
                    </a:lnTo>
                    <a:lnTo>
                      <a:pt x="343" y="92"/>
                    </a:lnTo>
                    <a:lnTo>
                      <a:pt x="315" y="0"/>
                    </a:lnTo>
                    <a:lnTo>
                      <a:pt x="0" y="103"/>
                    </a:lnTo>
                    <a:lnTo>
                      <a:pt x="2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6" name="Freeform 77"/>
              <p:cNvSpPr>
                <a:spLocks noEditPoints="1"/>
              </p:cNvSpPr>
              <p:nvPr/>
            </p:nvSpPr>
            <p:spPr bwMode="auto">
              <a:xfrm>
                <a:off x="8924925" y="3987800"/>
                <a:ext cx="579437" cy="595313"/>
              </a:xfrm>
              <a:custGeom>
                <a:avLst/>
                <a:gdLst>
                  <a:gd name="T0" fmla="*/ 47 w 103"/>
                  <a:gd name="T1" fmla="*/ 3 h 106"/>
                  <a:gd name="T2" fmla="*/ 3 w 103"/>
                  <a:gd name="T3" fmla="*/ 58 h 106"/>
                  <a:gd name="T4" fmla="*/ 56 w 103"/>
                  <a:gd name="T5" fmla="*/ 103 h 106"/>
                  <a:gd name="T6" fmla="*/ 100 w 103"/>
                  <a:gd name="T7" fmla="*/ 48 h 106"/>
                  <a:gd name="T8" fmla="*/ 47 w 103"/>
                  <a:gd name="T9" fmla="*/ 3 h 106"/>
                  <a:gd name="T10" fmla="*/ 81 w 103"/>
                  <a:gd name="T11" fmla="*/ 50 h 106"/>
                  <a:gd name="T12" fmla="*/ 54 w 103"/>
                  <a:gd name="T13" fmla="*/ 82 h 106"/>
                  <a:gd name="T14" fmla="*/ 22 w 103"/>
                  <a:gd name="T15" fmla="*/ 56 h 106"/>
                  <a:gd name="T16" fmla="*/ 49 w 103"/>
                  <a:gd name="T17" fmla="*/ 24 h 106"/>
                  <a:gd name="T18" fmla="*/ 81 w 103"/>
                  <a:gd name="T19"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6">
                    <a:moveTo>
                      <a:pt x="47" y="3"/>
                    </a:moveTo>
                    <a:cubicBezTo>
                      <a:pt x="17" y="6"/>
                      <a:pt x="0" y="29"/>
                      <a:pt x="3" y="58"/>
                    </a:cubicBezTo>
                    <a:cubicBezTo>
                      <a:pt x="6" y="87"/>
                      <a:pt x="27" y="106"/>
                      <a:pt x="56" y="103"/>
                    </a:cubicBezTo>
                    <a:cubicBezTo>
                      <a:pt x="86" y="100"/>
                      <a:pt x="103" y="77"/>
                      <a:pt x="100" y="48"/>
                    </a:cubicBezTo>
                    <a:cubicBezTo>
                      <a:pt x="97" y="19"/>
                      <a:pt x="76" y="0"/>
                      <a:pt x="47" y="3"/>
                    </a:cubicBezTo>
                    <a:close/>
                    <a:moveTo>
                      <a:pt x="81" y="50"/>
                    </a:moveTo>
                    <a:cubicBezTo>
                      <a:pt x="83" y="67"/>
                      <a:pt x="72" y="80"/>
                      <a:pt x="54" y="82"/>
                    </a:cubicBezTo>
                    <a:cubicBezTo>
                      <a:pt x="37" y="83"/>
                      <a:pt x="23" y="73"/>
                      <a:pt x="22" y="56"/>
                    </a:cubicBezTo>
                    <a:cubicBezTo>
                      <a:pt x="20" y="38"/>
                      <a:pt x="31" y="26"/>
                      <a:pt x="49" y="24"/>
                    </a:cubicBezTo>
                    <a:cubicBezTo>
                      <a:pt x="66" y="22"/>
                      <a:pt x="80" y="33"/>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7" name="Freeform 79"/>
              <p:cNvSpPr>
                <a:spLocks/>
              </p:cNvSpPr>
              <p:nvPr/>
            </p:nvSpPr>
            <p:spPr bwMode="auto">
              <a:xfrm>
                <a:off x="8953500" y="4768850"/>
                <a:ext cx="546100" cy="336550"/>
              </a:xfrm>
              <a:custGeom>
                <a:avLst/>
                <a:gdLst>
                  <a:gd name="T0" fmla="*/ 14 w 344"/>
                  <a:gd name="T1" fmla="*/ 0 h 212"/>
                  <a:gd name="T2" fmla="*/ 0 w 344"/>
                  <a:gd name="T3" fmla="*/ 208 h 212"/>
                  <a:gd name="T4" fmla="*/ 67 w 344"/>
                  <a:gd name="T5" fmla="*/ 212 h 212"/>
                  <a:gd name="T6" fmla="*/ 78 w 344"/>
                  <a:gd name="T7" fmla="*/ 77 h 212"/>
                  <a:gd name="T8" fmla="*/ 340 w 344"/>
                  <a:gd name="T9" fmla="*/ 99 h 212"/>
                  <a:gd name="T10" fmla="*/ 344 w 344"/>
                  <a:gd name="T11" fmla="*/ 28 h 212"/>
                  <a:gd name="T12" fmla="*/ 14 w 34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44" h="212">
                    <a:moveTo>
                      <a:pt x="14" y="0"/>
                    </a:moveTo>
                    <a:lnTo>
                      <a:pt x="0" y="208"/>
                    </a:lnTo>
                    <a:lnTo>
                      <a:pt x="67" y="212"/>
                    </a:lnTo>
                    <a:lnTo>
                      <a:pt x="78" y="77"/>
                    </a:lnTo>
                    <a:lnTo>
                      <a:pt x="340" y="99"/>
                    </a:lnTo>
                    <a:lnTo>
                      <a:pt x="344" y="28"/>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8" name="Freeform 80"/>
              <p:cNvSpPr>
                <a:spLocks noEditPoints="1"/>
              </p:cNvSpPr>
              <p:nvPr/>
            </p:nvSpPr>
            <p:spPr bwMode="auto">
              <a:xfrm>
                <a:off x="8818563" y="5256213"/>
                <a:ext cx="612775" cy="630238"/>
              </a:xfrm>
              <a:custGeom>
                <a:avLst/>
                <a:gdLst>
                  <a:gd name="T0" fmla="*/ 68 w 109"/>
                  <a:gd name="T1" fmla="*/ 7 h 112"/>
                  <a:gd name="T2" fmla="*/ 7 w 109"/>
                  <a:gd name="T3" fmla="*/ 43 h 112"/>
                  <a:gd name="T4" fmla="*/ 42 w 109"/>
                  <a:gd name="T5" fmla="*/ 105 h 112"/>
                  <a:gd name="T6" fmla="*/ 102 w 109"/>
                  <a:gd name="T7" fmla="*/ 68 h 112"/>
                  <a:gd name="T8" fmla="*/ 68 w 109"/>
                  <a:gd name="T9" fmla="*/ 7 h 112"/>
                  <a:gd name="T10" fmla="*/ 84 w 109"/>
                  <a:gd name="T11" fmla="*/ 64 h 112"/>
                  <a:gd name="T12" fmla="*/ 47 w 109"/>
                  <a:gd name="T13" fmla="*/ 84 h 112"/>
                  <a:gd name="T14" fmla="*/ 26 w 109"/>
                  <a:gd name="T15" fmla="*/ 48 h 112"/>
                  <a:gd name="T16" fmla="*/ 62 w 109"/>
                  <a:gd name="T17" fmla="*/ 28 h 112"/>
                  <a:gd name="T18" fmla="*/ 84 w 109"/>
                  <a:gd name="T19"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2">
                    <a:moveTo>
                      <a:pt x="68" y="7"/>
                    </a:moveTo>
                    <a:cubicBezTo>
                      <a:pt x="39" y="0"/>
                      <a:pt x="15" y="15"/>
                      <a:pt x="7" y="43"/>
                    </a:cubicBezTo>
                    <a:cubicBezTo>
                      <a:pt x="0" y="72"/>
                      <a:pt x="13" y="97"/>
                      <a:pt x="42" y="105"/>
                    </a:cubicBezTo>
                    <a:cubicBezTo>
                      <a:pt x="71" y="112"/>
                      <a:pt x="95" y="97"/>
                      <a:pt x="102" y="68"/>
                    </a:cubicBezTo>
                    <a:cubicBezTo>
                      <a:pt x="109" y="40"/>
                      <a:pt x="96" y="15"/>
                      <a:pt x="68" y="7"/>
                    </a:cubicBezTo>
                    <a:close/>
                    <a:moveTo>
                      <a:pt x="84" y="64"/>
                    </a:moveTo>
                    <a:cubicBezTo>
                      <a:pt x="79" y="81"/>
                      <a:pt x="64" y="88"/>
                      <a:pt x="47" y="84"/>
                    </a:cubicBezTo>
                    <a:cubicBezTo>
                      <a:pt x="31" y="80"/>
                      <a:pt x="21" y="65"/>
                      <a:pt x="26" y="48"/>
                    </a:cubicBezTo>
                    <a:cubicBezTo>
                      <a:pt x="30" y="31"/>
                      <a:pt x="45" y="24"/>
                      <a:pt x="62" y="28"/>
                    </a:cubicBezTo>
                    <a:cubicBezTo>
                      <a:pt x="79" y="32"/>
                      <a:pt x="88" y="47"/>
                      <a:pt x="8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9" name="Freeform 81"/>
              <p:cNvSpPr>
                <a:spLocks/>
              </p:cNvSpPr>
              <p:nvPr/>
            </p:nvSpPr>
            <p:spPr bwMode="auto">
              <a:xfrm>
                <a:off x="8413750" y="2551113"/>
                <a:ext cx="674687" cy="655638"/>
              </a:xfrm>
              <a:custGeom>
                <a:avLst/>
                <a:gdLst>
                  <a:gd name="T0" fmla="*/ 35 w 425"/>
                  <a:gd name="T1" fmla="*/ 226 h 413"/>
                  <a:gd name="T2" fmla="*/ 159 w 425"/>
                  <a:gd name="T3" fmla="*/ 155 h 413"/>
                  <a:gd name="T4" fmla="*/ 227 w 425"/>
                  <a:gd name="T5" fmla="*/ 279 h 413"/>
                  <a:gd name="T6" fmla="*/ 103 w 425"/>
                  <a:gd name="T7" fmla="*/ 350 h 413"/>
                  <a:gd name="T8" fmla="*/ 138 w 425"/>
                  <a:gd name="T9" fmla="*/ 413 h 413"/>
                  <a:gd name="T10" fmla="*/ 425 w 425"/>
                  <a:gd name="T11" fmla="*/ 251 h 413"/>
                  <a:gd name="T12" fmla="*/ 390 w 425"/>
                  <a:gd name="T13" fmla="*/ 187 h 413"/>
                  <a:gd name="T14" fmla="*/ 283 w 425"/>
                  <a:gd name="T15" fmla="*/ 247 h 413"/>
                  <a:gd name="T16" fmla="*/ 213 w 425"/>
                  <a:gd name="T17" fmla="*/ 123 h 413"/>
                  <a:gd name="T18" fmla="*/ 322 w 425"/>
                  <a:gd name="T19" fmla="*/ 63 h 413"/>
                  <a:gd name="T20" fmla="*/ 287 w 425"/>
                  <a:gd name="T21" fmla="*/ 0 h 413"/>
                  <a:gd name="T22" fmla="*/ 0 w 425"/>
                  <a:gd name="T23" fmla="*/ 162 h 413"/>
                  <a:gd name="T24" fmla="*/ 35 w 425"/>
                  <a:gd name="T25" fmla="*/ 22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13">
                    <a:moveTo>
                      <a:pt x="35" y="226"/>
                    </a:moveTo>
                    <a:lnTo>
                      <a:pt x="159" y="155"/>
                    </a:lnTo>
                    <a:lnTo>
                      <a:pt x="227" y="279"/>
                    </a:lnTo>
                    <a:lnTo>
                      <a:pt x="103" y="350"/>
                    </a:lnTo>
                    <a:lnTo>
                      <a:pt x="138" y="413"/>
                    </a:lnTo>
                    <a:lnTo>
                      <a:pt x="425" y="251"/>
                    </a:lnTo>
                    <a:lnTo>
                      <a:pt x="390" y="187"/>
                    </a:lnTo>
                    <a:lnTo>
                      <a:pt x="283" y="247"/>
                    </a:lnTo>
                    <a:lnTo>
                      <a:pt x="213" y="123"/>
                    </a:lnTo>
                    <a:lnTo>
                      <a:pt x="322" y="63"/>
                    </a:lnTo>
                    <a:lnTo>
                      <a:pt x="287" y="0"/>
                    </a:lnTo>
                    <a:lnTo>
                      <a:pt x="0" y="162"/>
                    </a:lnTo>
                    <a:lnTo>
                      <a:pt x="3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0" name="Freeform 82"/>
              <p:cNvSpPr>
                <a:spLocks/>
              </p:cNvSpPr>
              <p:nvPr/>
            </p:nvSpPr>
            <p:spPr bwMode="auto">
              <a:xfrm>
                <a:off x="8272463" y="6638925"/>
                <a:ext cx="608012" cy="560388"/>
              </a:xfrm>
              <a:custGeom>
                <a:avLst/>
                <a:gdLst>
                  <a:gd name="T0" fmla="*/ 46 w 383"/>
                  <a:gd name="T1" fmla="*/ 0 h 353"/>
                  <a:gd name="T2" fmla="*/ 0 w 383"/>
                  <a:gd name="T3" fmla="*/ 56 h 353"/>
                  <a:gd name="T4" fmla="*/ 114 w 383"/>
                  <a:gd name="T5" fmla="*/ 141 h 353"/>
                  <a:gd name="T6" fmla="*/ 188 w 383"/>
                  <a:gd name="T7" fmla="*/ 353 h 353"/>
                  <a:gd name="T8" fmla="*/ 241 w 383"/>
                  <a:gd name="T9" fmla="*/ 286 h 353"/>
                  <a:gd name="T10" fmla="*/ 188 w 383"/>
                  <a:gd name="T11" fmla="*/ 152 h 353"/>
                  <a:gd name="T12" fmla="*/ 330 w 383"/>
                  <a:gd name="T13" fmla="*/ 169 h 353"/>
                  <a:gd name="T14" fmla="*/ 383 w 383"/>
                  <a:gd name="T15" fmla="*/ 99 h 353"/>
                  <a:gd name="T16" fmla="*/ 156 w 383"/>
                  <a:gd name="T17" fmla="*/ 84 h 353"/>
                  <a:gd name="T18" fmla="*/ 46 w 38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53">
                    <a:moveTo>
                      <a:pt x="46" y="0"/>
                    </a:moveTo>
                    <a:lnTo>
                      <a:pt x="0" y="56"/>
                    </a:lnTo>
                    <a:lnTo>
                      <a:pt x="114" y="141"/>
                    </a:lnTo>
                    <a:lnTo>
                      <a:pt x="188" y="353"/>
                    </a:lnTo>
                    <a:lnTo>
                      <a:pt x="241" y="286"/>
                    </a:lnTo>
                    <a:lnTo>
                      <a:pt x="188" y="152"/>
                    </a:lnTo>
                    <a:lnTo>
                      <a:pt x="330" y="169"/>
                    </a:lnTo>
                    <a:lnTo>
                      <a:pt x="383" y="99"/>
                    </a:lnTo>
                    <a:lnTo>
                      <a:pt x="156" y="84"/>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1" name="Freeform 83"/>
              <p:cNvSpPr>
                <a:spLocks/>
              </p:cNvSpPr>
              <p:nvPr/>
            </p:nvSpPr>
            <p:spPr bwMode="auto">
              <a:xfrm>
                <a:off x="8075613" y="2044700"/>
                <a:ext cx="596900" cy="595313"/>
              </a:xfrm>
              <a:custGeom>
                <a:avLst/>
                <a:gdLst>
                  <a:gd name="T0" fmla="*/ 19 w 106"/>
                  <a:gd name="T1" fmla="*/ 89 h 106"/>
                  <a:gd name="T2" fmla="*/ 53 w 106"/>
                  <a:gd name="T3" fmla="*/ 104 h 106"/>
                  <a:gd name="T4" fmla="*/ 51 w 106"/>
                  <a:gd name="T5" fmla="*/ 83 h 106"/>
                  <a:gd name="T6" fmla="*/ 31 w 106"/>
                  <a:gd name="T7" fmla="*/ 75 h 106"/>
                  <a:gd name="T8" fmla="*/ 37 w 106"/>
                  <a:gd name="T9" fmla="*/ 35 h 106"/>
                  <a:gd name="T10" fmla="*/ 78 w 106"/>
                  <a:gd name="T11" fmla="*/ 36 h 106"/>
                  <a:gd name="T12" fmla="*/ 83 w 106"/>
                  <a:gd name="T13" fmla="*/ 55 h 106"/>
                  <a:gd name="T14" fmla="*/ 103 w 106"/>
                  <a:gd name="T15" fmla="*/ 58 h 106"/>
                  <a:gd name="T16" fmla="*/ 93 w 106"/>
                  <a:gd name="T17" fmla="*/ 26 h 106"/>
                  <a:gd name="T18" fmla="*/ 23 w 106"/>
                  <a:gd name="T19" fmla="*/ 19 h 106"/>
                  <a:gd name="T20" fmla="*/ 19 w 106"/>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9" y="89"/>
                    </a:moveTo>
                    <a:cubicBezTo>
                      <a:pt x="27" y="99"/>
                      <a:pt x="39" y="106"/>
                      <a:pt x="53" y="104"/>
                    </a:cubicBezTo>
                    <a:cubicBezTo>
                      <a:pt x="51" y="83"/>
                      <a:pt x="51" y="83"/>
                      <a:pt x="51" y="83"/>
                    </a:cubicBezTo>
                    <a:cubicBezTo>
                      <a:pt x="44" y="84"/>
                      <a:pt x="37" y="81"/>
                      <a:pt x="31" y="75"/>
                    </a:cubicBezTo>
                    <a:cubicBezTo>
                      <a:pt x="22" y="64"/>
                      <a:pt x="24" y="47"/>
                      <a:pt x="37" y="35"/>
                    </a:cubicBezTo>
                    <a:cubicBezTo>
                      <a:pt x="50" y="24"/>
                      <a:pt x="67" y="25"/>
                      <a:pt x="78" y="36"/>
                    </a:cubicBezTo>
                    <a:cubicBezTo>
                      <a:pt x="82" y="42"/>
                      <a:pt x="84" y="49"/>
                      <a:pt x="83" y="55"/>
                    </a:cubicBezTo>
                    <a:cubicBezTo>
                      <a:pt x="103" y="58"/>
                      <a:pt x="103" y="58"/>
                      <a:pt x="103" y="58"/>
                    </a:cubicBezTo>
                    <a:cubicBezTo>
                      <a:pt x="106" y="46"/>
                      <a:pt x="100" y="34"/>
                      <a:pt x="93" y="26"/>
                    </a:cubicBezTo>
                    <a:cubicBezTo>
                      <a:pt x="74" y="4"/>
                      <a:pt x="46" y="0"/>
                      <a:pt x="23" y="19"/>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2" name="Freeform 84"/>
              <p:cNvSpPr>
                <a:spLocks/>
              </p:cNvSpPr>
              <p:nvPr/>
            </p:nvSpPr>
            <p:spPr bwMode="auto">
              <a:xfrm>
                <a:off x="8559800" y="5964238"/>
                <a:ext cx="619125" cy="606425"/>
              </a:xfrm>
              <a:custGeom>
                <a:avLst/>
                <a:gdLst>
                  <a:gd name="T0" fmla="*/ 76 w 110"/>
                  <a:gd name="T1" fmla="*/ 14 h 108"/>
                  <a:gd name="T2" fmla="*/ 10 w 110"/>
                  <a:gd name="T3" fmla="*/ 36 h 108"/>
                  <a:gd name="T4" fmla="*/ 0 w 110"/>
                  <a:gd name="T5" fmla="*/ 74 h 108"/>
                  <a:gd name="T6" fmla="*/ 43 w 110"/>
                  <a:gd name="T7" fmla="*/ 97 h 108"/>
                  <a:gd name="T8" fmla="*/ 60 w 110"/>
                  <a:gd name="T9" fmla="*/ 64 h 108"/>
                  <a:gd name="T10" fmla="*/ 43 w 110"/>
                  <a:gd name="T11" fmla="*/ 56 h 108"/>
                  <a:gd name="T12" fmla="*/ 35 w 110"/>
                  <a:gd name="T13" fmla="*/ 71 h 108"/>
                  <a:gd name="T14" fmla="*/ 22 w 110"/>
                  <a:gd name="T15" fmla="*/ 64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1 h 108"/>
                  <a:gd name="T28" fmla="*/ 76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6" y="14"/>
                    </a:moveTo>
                    <a:cubicBezTo>
                      <a:pt x="50" y="0"/>
                      <a:pt x="23" y="10"/>
                      <a:pt x="10" y="36"/>
                    </a:cubicBezTo>
                    <a:cubicBezTo>
                      <a:pt x="3" y="48"/>
                      <a:pt x="0" y="61"/>
                      <a:pt x="0" y="74"/>
                    </a:cubicBezTo>
                    <a:cubicBezTo>
                      <a:pt x="43" y="97"/>
                      <a:pt x="43" y="97"/>
                      <a:pt x="43" y="97"/>
                    </a:cubicBezTo>
                    <a:cubicBezTo>
                      <a:pt x="60" y="64"/>
                      <a:pt x="60" y="64"/>
                      <a:pt x="60" y="64"/>
                    </a:cubicBezTo>
                    <a:cubicBezTo>
                      <a:pt x="43" y="56"/>
                      <a:pt x="43" y="56"/>
                      <a:pt x="43" y="56"/>
                    </a:cubicBezTo>
                    <a:cubicBezTo>
                      <a:pt x="35" y="71"/>
                      <a:pt x="35" y="71"/>
                      <a:pt x="35" y="71"/>
                    </a:cubicBezTo>
                    <a:cubicBezTo>
                      <a:pt x="22" y="64"/>
                      <a:pt x="22" y="64"/>
                      <a:pt x="22" y="64"/>
                    </a:cubicBezTo>
                    <a:cubicBezTo>
                      <a:pt x="22" y="59"/>
                      <a:pt x="22" y="52"/>
                      <a:pt x="27" y="44"/>
                    </a:cubicBezTo>
                    <a:cubicBezTo>
                      <a:pt x="35" y="29"/>
                      <a:pt x="51" y="24"/>
                      <a:pt x="67" y="32"/>
                    </a:cubicBezTo>
                    <a:cubicBezTo>
                      <a:pt x="82" y="40"/>
                      <a:pt x="88" y="56"/>
                      <a:pt x="80" y="72"/>
                    </a:cubicBezTo>
                    <a:cubicBezTo>
                      <a:pt x="75" y="81"/>
                      <a:pt x="69" y="86"/>
                      <a:pt x="62" y="88"/>
                    </a:cubicBezTo>
                    <a:cubicBezTo>
                      <a:pt x="69" y="108"/>
                      <a:pt x="69" y="108"/>
                      <a:pt x="69" y="108"/>
                    </a:cubicBezTo>
                    <a:cubicBezTo>
                      <a:pt x="81" y="104"/>
                      <a:pt x="90" y="94"/>
                      <a:pt x="97" y="81"/>
                    </a:cubicBezTo>
                    <a:cubicBezTo>
                      <a:pt x="110" y="55"/>
                      <a:pt x="103" y="27"/>
                      <a:pt x="7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3" name="Freeform 86"/>
              <p:cNvSpPr>
                <a:spLocks/>
              </p:cNvSpPr>
              <p:nvPr/>
            </p:nvSpPr>
            <p:spPr bwMode="auto">
              <a:xfrm>
                <a:off x="7604125" y="1579563"/>
                <a:ext cx="606425" cy="633413"/>
              </a:xfrm>
              <a:custGeom>
                <a:avLst/>
                <a:gdLst>
                  <a:gd name="T0" fmla="*/ 177 w 382"/>
                  <a:gd name="T1" fmla="*/ 399 h 399"/>
                  <a:gd name="T2" fmla="*/ 220 w 382"/>
                  <a:gd name="T3" fmla="*/ 350 h 399"/>
                  <a:gd name="T4" fmla="*/ 99 w 382"/>
                  <a:gd name="T5" fmla="*/ 247 h 399"/>
                  <a:gd name="T6" fmla="*/ 142 w 382"/>
                  <a:gd name="T7" fmla="*/ 194 h 399"/>
                  <a:gd name="T8" fmla="*/ 251 w 382"/>
                  <a:gd name="T9" fmla="*/ 286 h 399"/>
                  <a:gd name="T10" fmla="*/ 294 w 382"/>
                  <a:gd name="T11" fmla="*/ 237 h 399"/>
                  <a:gd name="T12" fmla="*/ 184 w 382"/>
                  <a:gd name="T13" fmla="*/ 145 h 399"/>
                  <a:gd name="T14" fmla="*/ 223 w 382"/>
                  <a:gd name="T15" fmla="*/ 99 h 399"/>
                  <a:gd name="T16" fmla="*/ 340 w 382"/>
                  <a:gd name="T17" fmla="*/ 194 h 399"/>
                  <a:gd name="T18" fmla="*/ 382 w 382"/>
                  <a:gd name="T19" fmla="*/ 145 h 399"/>
                  <a:gd name="T20" fmla="*/ 212 w 382"/>
                  <a:gd name="T21" fmla="*/ 0 h 399"/>
                  <a:gd name="T22" fmla="*/ 0 w 382"/>
                  <a:gd name="T23" fmla="*/ 251 h 399"/>
                  <a:gd name="T24" fmla="*/ 177 w 382"/>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99">
                    <a:moveTo>
                      <a:pt x="177" y="399"/>
                    </a:moveTo>
                    <a:lnTo>
                      <a:pt x="220" y="350"/>
                    </a:lnTo>
                    <a:lnTo>
                      <a:pt x="99" y="247"/>
                    </a:lnTo>
                    <a:lnTo>
                      <a:pt x="142" y="194"/>
                    </a:lnTo>
                    <a:lnTo>
                      <a:pt x="251" y="286"/>
                    </a:lnTo>
                    <a:lnTo>
                      <a:pt x="294" y="237"/>
                    </a:lnTo>
                    <a:lnTo>
                      <a:pt x="184" y="145"/>
                    </a:lnTo>
                    <a:lnTo>
                      <a:pt x="223" y="99"/>
                    </a:lnTo>
                    <a:lnTo>
                      <a:pt x="340" y="194"/>
                    </a:lnTo>
                    <a:lnTo>
                      <a:pt x="382" y="145"/>
                    </a:lnTo>
                    <a:lnTo>
                      <a:pt x="212" y="0"/>
                    </a:lnTo>
                    <a:lnTo>
                      <a:pt x="0" y="251"/>
                    </a:lnTo>
                    <a:lnTo>
                      <a:pt x="177"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14" name="Freeform 97"/>
              <p:cNvSpPr>
                <a:spLocks/>
              </p:cNvSpPr>
              <p:nvPr/>
            </p:nvSpPr>
            <p:spPr bwMode="auto">
              <a:xfrm>
                <a:off x="7243763" y="1230313"/>
                <a:ext cx="488950" cy="584200"/>
              </a:xfrm>
              <a:custGeom>
                <a:avLst/>
                <a:gdLst>
                  <a:gd name="T0" fmla="*/ 60 w 308"/>
                  <a:gd name="T1" fmla="*/ 368 h 368"/>
                  <a:gd name="T2" fmla="*/ 195 w 308"/>
                  <a:gd name="T3" fmla="*/ 138 h 368"/>
                  <a:gd name="T4" fmla="*/ 276 w 308"/>
                  <a:gd name="T5" fmla="*/ 188 h 368"/>
                  <a:gd name="T6" fmla="*/ 308 w 308"/>
                  <a:gd name="T7" fmla="*/ 131 h 368"/>
                  <a:gd name="T8" fmla="*/ 85 w 308"/>
                  <a:gd name="T9" fmla="*/ 0 h 368"/>
                  <a:gd name="T10" fmla="*/ 53 w 308"/>
                  <a:gd name="T11" fmla="*/ 57 h 368"/>
                  <a:gd name="T12" fmla="*/ 135 w 308"/>
                  <a:gd name="T13" fmla="*/ 103 h 368"/>
                  <a:gd name="T14" fmla="*/ 0 w 308"/>
                  <a:gd name="T15" fmla="*/ 333 h 368"/>
                  <a:gd name="T16" fmla="*/ 60 w 308"/>
                  <a:gd name="T1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68">
                    <a:moveTo>
                      <a:pt x="60" y="368"/>
                    </a:moveTo>
                    <a:lnTo>
                      <a:pt x="195" y="138"/>
                    </a:lnTo>
                    <a:lnTo>
                      <a:pt x="276" y="188"/>
                    </a:lnTo>
                    <a:lnTo>
                      <a:pt x="308" y="131"/>
                    </a:lnTo>
                    <a:lnTo>
                      <a:pt x="85" y="0"/>
                    </a:lnTo>
                    <a:lnTo>
                      <a:pt x="53" y="57"/>
                    </a:lnTo>
                    <a:lnTo>
                      <a:pt x="135" y="103"/>
                    </a:lnTo>
                    <a:lnTo>
                      <a:pt x="0" y="333"/>
                    </a:lnTo>
                    <a:lnTo>
                      <a:pt x="6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0" name="Science" hidden="1"/>
            <p:cNvGrpSpPr/>
            <p:nvPr/>
          </p:nvGrpSpPr>
          <p:grpSpPr>
            <a:xfrm>
              <a:off x="2520950" y="814388"/>
              <a:ext cx="3649662" cy="1927225"/>
              <a:chOff x="2520950" y="814388"/>
              <a:chExt cx="3649662" cy="1927225"/>
            </a:xfrm>
            <a:grpFill/>
          </p:grpSpPr>
          <p:sp>
            <p:nvSpPr>
              <p:cNvPr id="198" name="Freeform 88"/>
              <p:cNvSpPr>
                <a:spLocks/>
              </p:cNvSpPr>
              <p:nvPr/>
            </p:nvSpPr>
            <p:spPr bwMode="auto">
              <a:xfrm>
                <a:off x="2520950" y="2179638"/>
                <a:ext cx="566737" cy="561975"/>
              </a:xfrm>
              <a:custGeom>
                <a:avLst/>
                <a:gdLst>
                  <a:gd name="T0" fmla="*/ 15 w 101"/>
                  <a:gd name="T1" fmla="*/ 63 h 100"/>
                  <a:gd name="T2" fmla="*/ 73 w 101"/>
                  <a:gd name="T3" fmla="*/ 53 h 100"/>
                  <a:gd name="T4" fmla="*/ 72 w 101"/>
                  <a:gd name="T5" fmla="*/ 70 h 100"/>
                  <a:gd name="T6" fmla="*/ 54 w 101"/>
                  <a:gd name="T7" fmla="*/ 78 h 100"/>
                  <a:gd name="T8" fmla="*/ 57 w 101"/>
                  <a:gd name="T9" fmla="*/ 100 h 100"/>
                  <a:gd name="T10" fmla="*/ 86 w 101"/>
                  <a:gd name="T11" fmla="*/ 83 h 100"/>
                  <a:gd name="T12" fmla="*/ 84 w 101"/>
                  <a:gd name="T13" fmla="*/ 36 h 100"/>
                  <a:gd name="T14" fmla="*/ 27 w 101"/>
                  <a:gd name="T15" fmla="*/ 45 h 100"/>
                  <a:gd name="T16" fmla="*/ 28 w 101"/>
                  <a:gd name="T17" fmla="*/ 28 h 100"/>
                  <a:gd name="T18" fmla="*/ 43 w 101"/>
                  <a:gd name="T19" fmla="*/ 20 h 100"/>
                  <a:gd name="T20" fmla="*/ 39 w 101"/>
                  <a:gd name="T21" fmla="*/ 0 h 100"/>
                  <a:gd name="T22" fmla="*/ 14 w 101"/>
                  <a:gd name="T23" fmla="*/ 16 h 100"/>
                  <a:gd name="T24" fmla="*/ 15 w 101"/>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0">
                    <a:moveTo>
                      <a:pt x="15" y="63"/>
                    </a:moveTo>
                    <a:cubicBezTo>
                      <a:pt x="40" y="82"/>
                      <a:pt x="60" y="42"/>
                      <a:pt x="73" y="53"/>
                    </a:cubicBezTo>
                    <a:cubicBezTo>
                      <a:pt x="78" y="57"/>
                      <a:pt x="76" y="65"/>
                      <a:pt x="72" y="70"/>
                    </a:cubicBezTo>
                    <a:cubicBezTo>
                      <a:pt x="68" y="75"/>
                      <a:pt x="61" y="79"/>
                      <a:pt x="54" y="78"/>
                    </a:cubicBezTo>
                    <a:cubicBezTo>
                      <a:pt x="57" y="100"/>
                      <a:pt x="57" y="100"/>
                      <a:pt x="57" y="100"/>
                    </a:cubicBezTo>
                    <a:cubicBezTo>
                      <a:pt x="69" y="98"/>
                      <a:pt x="78" y="92"/>
                      <a:pt x="86" y="83"/>
                    </a:cubicBezTo>
                    <a:cubicBezTo>
                      <a:pt x="98" y="68"/>
                      <a:pt x="101" y="49"/>
                      <a:pt x="84" y="36"/>
                    </a:cubicBezTo>
                    <a:cubicBezTo>
                      <a:pt x="59" y="15"/>
                      <a:pt x="41" y="56"/>
                      <a:pt x="27" y="45"/>
                    </a:cubicBezTo>
                    <a:cubicBezTo>
                      <a:pt x="22" y="41"/>
                      <a:pt x="25" y="33"/>
                      <a:pt x="28" y="28"/>
                    </a:cubicBezTo>
                    <a:cubicBezTo>
                      <a:pt x="32" y="24"/>
                      <a:pt x="37" y="20"/>
                      <a:pt x="43" y="20"/>
                    </a:cubicBezTo>
                    <a:cubicBezTo>
                      <a:pt x="39" y="0"/>
                      <a:pt x="39" y="0"/>
                      <a:pt x="39" y="0"/>
                    </a:cubicBezTo>
                    <a:cubicBezTo>
                      <a:pt x="29" y="2"/>
                      <a:pt x="20" y="8"/>
                      <a:pt x="14" y="16"/>
                    </a:cubicBezTo>
                    <a:cubicBezTo>
                      <a:pt x="2" y="30"/>
                      <a:pt x="0" y="50"/>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9" name="Freeform 91"/>
              <p:cNvSpPr>
                <a:spLocks/>
              </p:cNvSpPr>
              <p:nvPr/>
            </p:nvSpPr>
            <p:spPr bwMode="auto">
              <a:xfrm>
                <a:off x="2930525" y="1701800"/>
                <a:ext cx="596900" cy="590550"/>
              </a:xfrm>
              <a:custGeom>
                <a:avLst/>
                <a:gdLst>
                  <a:gd name="T0" fmla="*/ 90 w 106"/>
                  <a:gd name="T1" fmla="*/ 86 h 105"/>
                  <a:gd name="T2" fmla="*/ 105 w 106"/>
                  <a:gd name="T3" fmla="*/ 51 h 105"/>
                  <a:gd name="T4" fmla="*/ 83 w 106"/>
                  <a:gd name="T5" fmla="*/ 53 h 105"/>
                  <a:gd name="T6" fmla="*/ 76 w 106"/>
                  <a:gd name="T7" fmla="*/ 73 h 105"/>
                  <a:gd name="T8" fmla="*/ 36 w 106"/>
                  <a:gd name="T9" fmla="*/ 68 h 105"/>
                  <a:gd name="T10" fmla="*/ 36 w 106"/>
                  <a:gd name="T11" fmla="*/ 28 h 105"/>
                  <a:gd name="T12" fmla="*/ 55 w 106"/>
                  <a:gd name="T13" fmla="*/ 22 h 105"/>
                  <a:gd name="T14" fmla="*/ 58 w 106"/>
                  <a:gd name="T15" fmla="*/ 2 h 105"/>
                  <a:gd name="T16" fmla="*/ 25 w 106"/>
                  <a:gd name="T17" fmla="*/ 13 h 105"/>
                  <a:gd name="T18" fmla="*/ 20 w 106"/>
                  <a:gd name="T19" fmla="*/ 83 h 105"/>
                  <a:gd name="T20" fmla="*/ 90 w 106"/>
                  <a:gd name="T2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5">
                    <a:moveTo>
                      <a:pt x="90" y="86"/>
                    </a:moveTo>
                    <a:cubicBezTo>
                      <a:pt x="100" y="77"/>
                      <a:pt x="106" y="64"/>
                      <a:pt x="105" y="51"/>
                    </a:cubicBezTo>
                    <a:cubicBezTo>
                      <a:pt x="83" y="53"/>
                      <a:pt x="83" y="53"/>
                      <a:pt x="83" y="53"/>
                    </a:cubicBezTo>
                    <a:cubicBezTo>
                      <a:pt x="85" y="60"/>
                      <a:pt x="82" y="68"/>
                      <a:pt x="76" y="73"/>
                    </a:cubicBezTo>
                    <a:cubicBezTo>
                      <a:pt x="65" y="83"/>
                      <a:pt x="48" y="81"/>
                      <a:pt x="36" y="68"/>
                    </a:cubicBezTo>
                    <a:cubicBezTo>
                      <a:pt x="25" y="55"/>
                      <a:pt x="25" y="38"/>
                      <a:pt x="36" y="28"/>
                    </a:cubicBezTo>
                    <a:cubicBezTo>
                      <a:pt x="42" y="23"/>
                      <a:pt x="48" y="21"/>
                      <a:pt x="55" y="22"/>
                    </a:cubicBezTo>
                    <a:cubicBezTo>
                      <a:pt x="58" y="2"/>
                      <a:pt x="58" y="2"/>
                      <a:pt x="58" y="2"/>
                    </a:cubicBezTo>
                    <a:cubicBezTo>
                      <a:pt x="45" y="0"/>
                      <a:pt x="33" y="6"/>
                      <a:pt x="25" y="13"/>
                    </a:cubicBezTo>
                    <a:cubicBezTo>
                      <a:pt x="3" y="32"/>
                      <a:pt x="0" y="60"/>
                      <a:pt x="20" y="83"/>
                    </a:cubicBezTo>
                    <a:cubicBezTo>
                      <a:pt x="40" y="105"/>
                      <a:pt x="69" y="105"/>
                      <a:pt x="9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0" name="Freeform 92"/>
              <p:cNvSpPr>
                <a:spLocks/>
              </p:cNvSpPr>
              <p:nvPr/>
            </p:nvSpPr>
            <p:spPr bwMode="auto">
              <a:xfrm>
                <a:off x="3414713" y="1455738"/>
                <a:ext cx="382587" cy="500063"/>
              </a:xfrm>
              <a:custGeom>
                <a:avLst/>
                <a:gdLst>
                  <a:gd name="T0" fmla="*/ 241 w 241"/>
                  <a:gd name="T1" fmla="*/ 276 h 315"/>
                  <a:gd name="T2" fmla="*/ 60 w 241"/>
                  <a:gd name="T3" fmla="*/ 0 h 315"/>
                  <a:gd name="T4" fmla="*/ 0 w 241"/>
                  <a:gd name="T5" fmla="*/ 42 h 315"/>
                  <a:gd name="T6" fmla="*/ 181 w 241"/>
                  <a:gd name="T7" fmla="*/ 315 h 315"/>
                  <a:gd name="T8" fmla="*/ 241 w 241"/>
                  <a:gd name="T9" fmla="*/ 276 h 315"/>
                </a:gdLst>
                <a:ahLst/>
                <a:cxnLst>
                  <a:cxn ang="0">
                    <a:pos x="T0" y="T1"/>
                  </a:cxn>
                  <a:cxn ang="0">
                    <a:pos x="T2" y="T3"/>
                  </a:cxn>
                  <a:cxn ang="0">
                    <a:pos x="T4" y="T5"/>
                  </a:cxn>
                  <a:cxn ang="0">
                    <a:pos x="T6" y="T7"/>
                  </a:cxn>
                  <a:cxn ang="0">
                    <a:pos x="T8" y="T9"/>
                  </a:cxn>
                </a:cxnLst>
                <a:rect l="0" t="0" r="r" b="b"/>
                <a:pathLst>
                  <a:path w="241" h="315">
                    <a:moveTo>
                      <a:pt x="241" y="276"/>
                    </a:moveTo>
                    <a:lnTo>
                      <a:pt x="60" y="0"/>
                    </a:lnTo>
                    <a:lnTo>
                      <a:pt x="0" y="42"/>
                    </a:lnTo>
                    <a:lnTo>
                      <a:pt x="181" y="315"/>
                    </a:lnTo>
                    <a:lnTo>
                      <a:pt x="24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1" name="Freeform 93"/>
              <p:cNvSpPr>
                <a:spLocks/>
              </p:cNvSpPr>
              <p:nvPr/>
            </p:nvSpPr>
            <p:spPr bwMode="auto">
              <a:xfrm>
                <a:off x="5095875" y="814388"/>
                <a:ext cx="495300" cy="561975"/>
              </a:xfrm>
              <a:custGeom>
                <a:avLst/>
                <a:gdLst>
                  <a:gd name="T0" fmla="*/ 56 w 88"/>
                  <a:gd name="T1" fmla="*/ 98 h 100"/>
                  <a:gd name="T2" fmla="*/ 88 w 88"/>
                  <a:gd name="T3" fmla="*/ 80 h 100"/>
                  <a:gd name="T4" fmla="*/ 70 w 88"/>
                  <a:gd name="T5" fmla="*/ 68 h 100"/>
                  <a:gd name="T6" fmla="*/ 52 w 88"/>
                  <a:gd name="T7" fmla="*/ 80 h 100"/>
                  <a:gd name="T8" fmla="*/ 23 w 88"/>
                  <a:gd name="T9" fmla="*/ 51 h 100"/>
                  <a:gd name="T10" fmla="*/ 48 w 88"/>
                  <a:gd name="T11" fmla="*/ 20 h 100"/>
                  <a:gd name="T12" fmla="*/ 66 w 88"/>
                  <a:gd name="T13" fmla="*/ 26 h 100"/>
                  <a:gd name="T14" fmla="*/ 81 w 88"/>
                  <a:gd name="T15" fmla="*/ 12 h 100"/>
                  <a:gd name="T16" fmla="*/ 49 w 88"/>
                  <a:gd name="T17" fmla="*/ 1 h 100"/>
                  <a:gd name="T18" fmla="*/ 2 w 88"/>
                  <a:gd name="T19" fmla="*/ 53 h 100"/>
                  <a:gd name="T20" fmla="*/ 56 w 88"/>
                  <a:gd name="T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0">
                    <a:moveTo>
                      <a:pt x="56" y="98"/>
                    </a:moveTo>
                    <a:cubicBezTo>
                      <a:pt x="68" y="97"/>
                      <a:pt x="81" y="91"/>
                      <a:pt x="88" y="80"/>
                    </a:cubicBezTo>
                    <a:cubicBezTo>
                      <a:pt x="70" y="68"/>
                      <a:pt x="70" y="68"/>
                      <a:pt x="70" y="68"/>
                    </a:cubicBezTo>
                    <a:cubicBezTo>
                      <a:pt x="66" y="75"/>
                      <a:pt x="60" y="79"/>
                      <a:pt x="52" y="80"/>
                    </a:cubicBezTo>
                    <a:cubicBezTo>
                      <a:pt x="37" y="81"/>
                      <a:pt x="25" y="69"/>
                      <a:pt x="23" y="51"/>
                    </a:cubicBezTo>
                    <a:cubicBezTo>
                      <a:pt x="22" y="34"/>
                      <a:pt x="33" y="21"/>
                      <a:pt x="48" y="20"/>
                    </a:cubicBezTo>
                    <a:cubicBezTo>
                      <a:pt x="56" y="19"/>
                      <a:pt x="62" y="21"/>
                      <a:pt x="66" y="26"/>
                    </a:cubicBezTo>
                    <a:cubicBezTo>
                      <a:pt x="81" y="12"/>
                      <a:pt x="81" y="12"/>
                      <a:pt x="81" y="12"/>
                    </a:cubicBezTo>
                    <a:cubicBezTo>
                      <a:pt x="73" y="2"/>
                      <a:pt x="59" y="0"/>
                      <a:pt x="49" y="1"/>
                    </a:cubicBezTo>
                    <a:cubicBezTo>
                      <a:pt x="20" y="3"/>
                      <a:pt x="0" y="23"/>
                      <a:pt x="2" y="53"/>
                    </a:cubicBezTo>
                    <a:cubicBezTo>
                      <a:pt x="4" y="83"/>
                      <a:pt x="27" y="100"/>
                      <a:pt x="5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2" name="Freeform 94"/>
              <p:cNvSpPr>
                <a:spLocks/>
              </p:cNvSpPr>
              <p:nvPr/>
            </p:nvSpPr>
            <p:spPr bwMode="auto">
              <a:xfrm>
                <a:off x="5759450" y="820738"/>
                <a:ext cx="411162" cy="561975"/>
              </a:xfrm>
              <a:custGeom>
                <a:avLst/>
                <a:gdLst>
                  <a:gd name="T0" fmla="*/ 241 w 259"/>
                  <a:gd name="T1" fmla="*/ 287 h 354"/>
                  <a:gd name="T2" fmla="*/ 81 w 259"/>
                  <a:gd name="T3" fmla="*/ 269 h 354"/>
                  <a:gd name="T4" fmla="*/ 89 w 259"/>
                  <a:gd name="T5" fmla="*/ 202 h 354"/>
                  <a:gd name="T6" fmla="*/ 230 w 259"/>
                  <a:gd name="T7" fmla="*/ 216 h 354"/>
                  <a:gd name="T8" fmla="*/ 237 w 259"/>
                  <a:gd name="T9" fmla="*/ 149 h 354"/>
                  <a:gd name="T10" fmla="*/ 96 w 259"/>
                  <a:gd name="T11" fmla="*/ 134 h 354"/>
                  <a:gd name="T12" fmla="*/ 103 w 259"/>
                  <a:gd name="T13" fmla="*/ 74 h 354"/>
                  <a:gd name="T14" fmla="*/ 251 w 259"/>
                  <a:gd name="T15" fmla="*/ 92 h 354"/>
                  <a:gd name="T16" fmla="*/ 259 w 259"/>
                  <a:gd name="T17" fmla="*/ 25 h 354"/>
                  <a:gd name="T18" fmla="*/ 35 w 259"/>
                  <a:gd name="T19" fmla="*/ 0 h 354"/>
                  <a:gd name="T20" fmla="*/ 0 w 259"/>
                  <a:gd name="T21" fmla="*/ 329 h 354"/>
                  <a:gd name="T22" fmla="*/ 234 w 259"/>
                  <a:gd name="T23" fmla="*/ 354 h 354"/>
                  <a:gd name="T24" fmla="*/ 241 w 259"/>
                  <a:gd name="T25" fmla="*/ 28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54">
                    <a:moveTo>
                      <a:pt x="241" y="287"/>
                    </a:moveTo>
                    <a:lnTo>
                      <a:pt x="81" y="269"/>
                    </a:lnTo>
                    <a:lnTo>
                      <a:pt x="89" y="202"/>
                    </a:lnTo>
                    <a:lnTo>
                      <a:pt x="230" y="216"/>
                    </a:lnTo>
                    <a:lnTo>
                      <a:pt x="237" y="149"/>
                    </a:lnTo>
                    <a:lnTo>
                      <a:pt x="96" y="134"/>
                    </a:lnTo>
                    <a:lnTo>
                      <a:pt x="103" y="74"/>
                    </a:lnTo>
                    <a:lnTo>
                      <a:pt x="251" y="92"/>
                    </a:lnTo>
                    <a:lnTo>
                      <a:pt x="259" y="25"/>
                    </a:lnTo>
                    <a:lnTo>
                      <a:pt x="35" y="0"/>
                    </a:lnTo>
                    <a:lnTo>
                      <a:pt x="0" y="329"/>
                    </a:lnTo>
                    <a:lnTo>
                      <a:pt x="234" y="354"/>
                    </a:lnTo>
                    <a:lnTo>
                      <a:pt x="241"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3" name="Freeform 95"/>
              <p:cNvSpPr>
                <a:spLocks/>
              </p:cNvSpPr>
              <p:nvPr/>
            </p:nvSpPr>
            <p:spPr bwMode="auto">
              <a:xfrm>
                <a:off x="3746500" y="1152525"/>
                <a:ext cx="557212" cy="622300"/>
              </a:xfrm>
              <a:custGeom>
                <a:avLst/>
                <a:gdLst>
                  <a:gd name="T0" fmla="*/ 351 w 351"/>
                  <a:gd name="T1" fmla="*/ 293 h 392"/>
                  <a:gd name="T2" fmla="*/ 322 w 351"/>
                  <a:gd name="T3" fmla="*/ 233 h 392"/>
                  <a:gd name="T4" fmla="*/ 177 w 351"/>
                  <a:gd name="T5" fmla="*/ 300 h 392"/>
                  <a:gd name="T6" fmla="*/ 149 w 351"/>
                  <a:gd name="T7" fmla="*/ 240 h 392"/>
                  <a:gd name="T8" fmla="*/ 276 w 351"/>
                  <a:gd name="T9" fmla="*/ 180 h 392"/>
                  <a:gd name="T10" fmla="*/ 248 w 351"/>
                  <a:gd name="T11" fmla="*/ 120 h 392"/>
                  <a:gd name="T12" fmla="*/ 120 w 351"/>
                  <a:gd name="T13" fmla="*/ 180 h 392"/>
                  <a:gd name="T14" fmla="*/ 92 w 351"/>
                  <a:gd name="T15" fmla="*/ 124 h 392"/>
                  <a:gd name="T16" fmla="*/ 230 w 351"/>
                  <a:gd name="T17" fmla="*/ 60 h 392"/>
                  <a:gd name="T18" fmla="*/ 202 w 351"/>
                  <a:gd name="T19" fmla="*/ 0 h 392"/>
                  <a:gd name="T20" fmla="*/ 0 w 351"/>
                  <a:gd name="T21" fmla="*/ 95 h 392"/>
                  <a:gd name="T22" fmla="*/ 142 w 351"/>
                  <a:gd name="T23" fmla="*/ 392 h 392"/>
                  <a:gd name="T24" fmla="*/ 351 w 351"/>
                  <a:gd name="T25" fmla="*/ 29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92">
                    <a:moveTo>
                      <a:pt x="351" y="293"/>
                    </a:moveTo>
                    <a:lnTo>
                      <a:pt x="322" y="233"/>
                    </a:lnTo>
                    <a:lnTo>
                      <a:pt x="177" y="300"/>
                    </a:lnTo>
                    <a:lnTo>
                      <a:pt x="149" y="240"/>
                    </a:lnTo>
                    <a:lnTo>
                      <a:pt x="276" y="180"/>
                    </a:lnTo>
                    <a:lnTo>
                      <a:pt x="248" y="120"/>
                    </a:lnTo>
                    <a:lnTo>
                      <a:pt x="120" y="180"/>
                    </a:lnTo>
                    <a:lnTo>
                      <a:pt x="92" y="124"/>
                    </a:lnTo>
                    <a:lnTo>
                      <a:pt x="230" y="60"/>
                    </a:lnTo>
                    <a:lnTo>
                      <a:pt x="202" y="0"/>
                    </a:lnTo>
                    <a:lnTo>
                      <a:pt x="0" y="95"/>
                    </a:lnTo>
                    <a:lnTo>
                      <a:pt x="142" y="392"/>
                    </a:lnTo>
                    <a:lnTo>
                      <a:pt x="35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04" name="Freeform 99"/>
              <p:cNvSpPr>
                <a:spLocks/>
              </p:cNvSpPr>
              <p:nvPr/>
            </p:nvSpPr>
            <p:spPr bwMode="auto">
              <a:xfrm>
                <a:off x="4337050" y="904875"/>
                <a:ext cx="617537" cy="635000"/>
              </a:xfrm>
              <a:custGeom>
                <a:avLst/>
                <a:gdLst>
                  <a:gd name="T0" fmla="*/ 156 w 389"/>
                  <a:gd name="T1" fmla="*/ 382 h 400"/>
                  <a:gd name="T2" fmla="*/ 95 w 389"/>
                  <a:gd name="T3" fmla="*/ 156 h 400"/>
                  <a:gd name="T4" fmla="*/ 95 w 389"/>
                  <a:gd name="T5" fmla="*/ 156 h 400"/>
                  <a:gd name="T6" fmla="*/ 297 w 389"/>
                  <a:gd name="T7" fmla="*/ 343 h 400"/>
                  <a:gd name="T8" fmla="*/ 389 w 389"/>
                  <a:gd name="T9" fmla="*/ 315 h 400"/>
                  <a:gd name="T10" fmla="*/ 301 w 389"/>
                  <a:gd name="T11" fmla="*/ 0 h 400"/>
                  <a:gd name="T12" fmla="*/ 230 w 389"/>
                  <a:gd name="T13" fmla="*/ 18 h 400"/>
                  <a:gd name="T14" fmla="*/ 290 w 389"/>
                  <a:gd name="T15" fmla="*/ 241 h 400"/>
                  <a:gd name="T16" fmla="*/ 290 w 389"/>
                  <a:gd name="T17" fmla="*/ 241 h 400"/>
                  <a:gd name="T18" fmla="*/ 95 w 389"/>
                  <a:gd name="T19" fmla="*/ 57 h 400"/>
                  <a:gd name="T20" fmla="*/ 0 w 389"/>
                  <a:gd name="T21" fmla="*/ 81 h 400"/>
                  <a:gd name="T22" fmla="*/ 88 w 389"/>
                  <a:gd name="T23" fmla="*/ 400 h 400"/>
                  <a:gd name="T24" fmla="*/ 156 w 389"/>
                  <a:gd name="T25" fmla="*/ 3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400">
                    <a:moveTo>
                      <a:pt x="156" y="382"/>
                    </a:moveTo>
                    <a:lnTo>
                      <a:pt x="95" y="156"/>
                    </a:lnTo>
                    <a:lnTo>
                      <a:pt x="95" y="156"/>
                    </a:lnTo>
                    <a:lnTo>
                      <a:pt x="297" y="343"/>
                    </a:lnTo>
                    <a:lnTo>
                      <a:pt x="389" y="315"/>
                    </a:lnTo>
                    <a:lnTo>
                      <a:pt x="301" y="0"/>
                    </a:lnTo>
                    <a:lnTo>
                      <a:pt x="230" y="18"/>
                    </a:lnTo>
                    <a:lnTo>
                      <a:pt x="290" y="241"/>
                    </a:lnTo>
                    <a:lnTo>
                      <a:pt x="290" y="241"/>
                    </a:lnTo>
                    <a:lnTo>
                      <a:pt x="95" y="57"/>
                    </a:lnTo>
                    <a:lnTo>
                      <a:pt x="0" y="81"/>
                    </a:lnTo>
                    <a:lnTo>
                      <a:pt x="88" y="400"/>
                    </a:lnTo>
                    <a:lnTo>
                      <a:pt x="15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191" name="Health" hidden="1"/>
            <p:cNvGrpSpPr/>
            <p:nvPr/>
          </p:nvGrpSpPr>
          <p:grpSpPr>
            <a:xfrm>
              <a:off x="1760538" y="3600450"/>
              <a:ext cx="1277937" cy="3498851"/>
              <a:chOff x="1760538" y="3600450"/>
              <a:chExt cx="1277937" cy="3498851"/>
            </a:xfrm>
            <a:grpFill/>
          </p:grpSpPr>
          <p:sp>
            <p:nvSpPr>
              <p:cNvPr id="192" name="Freeform 87"/>
              <p:cNvSpPr>
                <a:spLocks noEditPoints="1"/>
              </p:cNvSpPr>
              <p:nvPr/>
            </p:nvSpPr>
            <p:spPr bwMode="auto">
              <a:xfrm>
                <a:off x="1879600" y="5256213"/>
                <a:ext cx="584200" cy="533400"/>
              </a:xfrm>
              <a:custGeom>
                <a:avLst/>
                <a:gdLst>
                  <a:gd name="T0" fmla="*/ 347 w 368"/>
                  <a:gd name="T1" fmla="*/ 259 h 336"/>
                  <a:gd name="T2" fmla="*/ 273 w 368"/>
                  <a:gd name="T3" fmla="*/ 248 h 336"/>
                  <a:gd name="T4" fmla="*/ 241 w 368"/>
                  <a:gd name="T5" fmla="*/ 124 h 336"/>
                  <a:gd name="T6" fmla="*/ 304 w 368"/>
                  <a:gd name="T7" fmla="*/ 78 h 336"/>
                  <a:gd name="T8" fmla="*/ 283 w 368"/>
                  <a:gd name="T9" fmla="*/ 0 h 336"/>
                  <a:gd name="T10" fmla="*/ 0 w 368"/>
                  <a:gd name="T11" fmla="*/ 220 h 336"/>
                  <a:gd name="T12" fmla="*/ 14 w 368"/>
                  <a:gd name="T13" fmla="*/ 276 h 336"/>
                  <a:gd name="T14" fmla="*/ 368 w 368"/>
                  <a:gd name="T15" fmla="*/ 336 h 336"/>
                  <a:gd name="T16" fmla="*/ 347 w 368"/>
                  <a:gd name="T17" fmla="*/ 259 h 336"/>
                  <a:gd name="T18" fmla="*/ 99 w 368"/>
                  <a:gd name="T19" fmla="*/ 227 h 336"/>
                  <a:gd name="T20" fmla="*/ 188 w 368"/>
                  <a:gd name="T21" fmla="*/ 163 h 336"/>
                  <a:gd name="T22" fmla="*/ 209 w 368"/>
                  <a:gd name="T23" fmla="*/ 241 h 336"/>
                  <a:gd name="T24" fmla="*/ 99 w 368"/>
                  <a:gd name="T25" fmla="*/ 2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336">
                    <a:moveTo>
                      <a:pt x="347" y="259"/>
                    </a:moveTo>
                    <a:lnTo>
                      <a:pt x="273" y="248"/>
                    </a:lnTo>
                    <a:lnTo>
                      <a:pt x="241" y="124"/>
                    </a:lnTo>
                    <a:lnTo>
                      <a:pt x="304" y="78"/>
                    </a:lnTo>
                    <a:lnTo>
                      <a:pt x="283" y="0"/>
                    </a:lnTo>
                    <a:lnTo>
                      <a:pt x="0" y="220"/>
                    </a:lnTo>
                    <a:lnTo>
                      <a:pt x="14" y="276"/>
                    </a:lnTo>
                    <a:lnTo>
                      <a:pt x="368" y="336"/>
                    </a:lnTo>
                    <a:lnTo>
                      <a:pt x="347" y="259"/>
                    </a:lnTo>
                    <a:close/>
                    <a:moveTo>
                      <a:pt x="99" y="227"/>
                    </a:moveTo>
                    <a:lnTo>
                      <a:pt x="188" y="163"/>
                    </a:lnTo>
                    <a:lnTo>
                      <a:pt x="209" y="241"/>
                    </a:lnTo>
                    <a:lnTo>
                      <a:pt x="9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3" name="Freeform 90"/>
              <p:cNvSpPr>
                <a:spLocks/>
              </p:cNvSpPr>
              <p:nvPr/>
            </p:nvSpPr>
            <p:spPr bwMode="auto">
              <a:xfrm>
                <a:off x="1811338" y="3600450"/>
                <a:ext cx="612775" cy="561975"/>
              </a:xfrm>
              <a:custGeom>
                <a:avLst/>
                <a:gdLst>
                  <a:gd name="T0" fmla="*/ 337 w 386"/>
                  <a:gd name="T1" fmla="*/ 283 h 354"/>
                  <a:gd name="T2" fmla="*/ 199 w 386"/>
                  <a:gd name="T3" fmla="*/ 251 h 354"/>
                  <a:gd name="T4" fmla="*/ 231 w 386"/>
                  <a:gd name="T5" fmla="*/ 113 h 354"/>
                  <a:gd name="T6" fmla="*/ 369 w 386"/>
                  <a:gd name="T7" fmla="*/ 145 h 354"/>
                  <a:gd name="T8" fmla="*/ 386 w 386"/>
                  <a:gd name="T9" fmla="*/ 74 h 354"/>
                  <a:gd name="T10" fmla="*/ 68 w 386"/>
                  <a:gd name="T11" fmla="*/ 0 h 354"/>
                  <a:gd name="T12" fmla="*/ 50 w 386"/>
                  <a:gd name="T13" fmla="*/ 71 h 354"/>
                  <a:gd name="T14" fmla="*/ 170 w 386"/>
                  <a:gd name="T15" fmla="*/ 99 h 354"/>
                  <a:gd name="T16" fmla="*/ 135 w 386"/>
                  <a:gd name="T17" fmla="*/ 237 h 354"/>
                  <a:gd name="T18" fmla="*/ 18 w 386"/>
                  <a:gd name="T19" fmla="*/ 209 h 354"/>
                  <a:gd name="T20" fmla="*/ 0 w 386"/>
                  <a:gd name="T21" fmla="*/ 279 h 354"/>
                  <a:gd name="T22" fmla="*/ 323 w 386"/>
                  <a:gd name="T23" fmla="*/ 354 h 354"/>
                  <a:gd name="T24" fmla="*/ 337 w 386"/>
                  <a:gd name="T25" fmla="*/ 28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54">
                    <a:moveTo>
                      <a:pt x="337" y="283"/>
                    </a:moveTo>
                    <a:lnTo>
                      <a:pt x="199" y="251"/>
                    </a:lnTo>
                    <a:lnTo>
                      <a:pt x="231" y="113"/>
                    </a:lnTo>
                    <a:lnTo>
                      <a:pt x="369" y="145"/>
                    </a:lnTo>
                    <a:lnTo>
                      <a:pt x="386" y="74"/>
                    </a:lnTo>
                    <a:lnTo>
                      <a:pt x="68" y="0"/>
                    </a:lnTo>
                    <a:lnTo>
                      <a:pt x="50" y="71"/>
                    </a:lnTo>
                    <a:lnTo>
                      <a:pt x="170" y="99"/>
                    </a:lnTo>
                    <a:lnTo>
                      <a:pt x="135" y="237"/>
                    </a:lnTo>
                    <a:lnTo>
                      <a:pt x="18" y="209"/>
                    </a:lnTo>
                    <a:lnTo>
                      <a:pt x="0" y="279"/>
                    </a:lnTo>
                    <a:lnTo>
                      <a:pt x="323" y="354"/>
                    </a:lnTo>
                    <a:lnTo>
                      <a:pt x="33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4" name="Freeform 98"/>
              <p:cNvSpPr>
                <a:spLocks/>
              </p:cNvSpPr>
              <p:nvPr/>
            </p:nvSpPr>
            <p:spPr bwMode="auto">
              <a:xfrm>
                <a:off x="2346325" y="6430963"/>
                <a:ext cx="692150" cy="668338"/>
              </a:xfrm>
              <a:custGeom>
                <a:avLst/>
                <a:gdLst>
                  <a:gd name="T0" fmla="*/ 393 w 436"/>
                  <a:gd name="T1" fmla="*/ 173 h 421"/>
                  <a:gd name="T2" fmla="*/ 276 w 436"/>
                  <a:gd name="T3" fmla="*/ 254 h 421"/>
                  <a:gd name="T4" fmla="*/ 195 w 436"/>
                  <a:gd name="T5" fmla="*/ 138 h 421"/>
                  <a:gd name="T6" fmla="*/ 312 w 436"/>
                  <a:gd name="T7" fmla="*/ 56 h 421"/>
                  <a:gd name="T8" fmla="*/ 269 w 436"/>
                  <a:gd name="T9" fmla="*/ 0 h 421"/>
                  <a:gd name="T10" fmla="*/ 0 w 436"/>
                  <a:gd name="T11" fmla="*/ 187 h 421"/>
                  <a:gd name="T12" fmla="*/ 42 w 436"/>
                  <a:gd name="T13" fmla="*/ 247 h 421"/>
                  <a:gd name="T14" fmla="*/ 142 w 436"/>
                  <a:gd name="T15" fmla="*/ 177 h 421"/>
                  <a:gd name="T16" fmla="*/ 223 w 436"/>
                  <a:gd name="T17" fmla="*/ 293 h 421"/>
                  <a:gd name="T18" fmla="*/ 124 w 436"/>
                  <a:gd name="T19" fmla="*/ 360 h 421"/>
                  <a:gd name="T20" fmla="*/ 163 w 436"/>
                  <a:gd name="T21" fmla="*/ 421 h 421"/>
                  <a:gd name="T22" fmla="*/ 436 w 436"/>
                  <a:gd name="T23" fmla="*/ 233 h 421"/>
                  <a:gd name="T24" fmla="*/ 393 w 436"/>
                  <a:gd name="T25" fmla="*/ 17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21">
                    <a:moveTo>
                      <a:pt x="393" y="173"/>
                    </a:moveTo>
                    <a:lnTo>
                      <a:pt x="276" y="254"/>
                    </a:lnTo>
                    <a:lnTo>
                      <a:pt x="195" y="138"/>
                    </a:lnTo>
                    <a:lnTo>
                      <a:pt x="312" y="56"/>
                    </a:lnTo>
                    <a:lnTo>
                      <a:pt x="269" y="0"/>
                    </a:lnTo>
                    <a:lnTo>
                      <a:pt x="0" y="187"/>
                    </a:lnTo>
                    <a:lnTo>
                      <a:pt x="42" y="247"/>
                    </a:lnTo>
                    <a:lnTo>
                      <a:pt x="142" y="177"/>
                    </a:lnTo>
                    <a:lnTo>
                      <a:pt x="223" y="293"/>
                    </a:lnTo>
                    <a:lnTo>
                      <a:pt x="124" y="360"/>
                    </a:lnTo>
                    <a:lnTo>
                      <a:pt x="163" y="421"/>
                    </a:lnTo>
                    <a:lnTo>
                      <a:pt x="436" y="233"/>
                    </a:lnTo>
                    <a:lnTo>
                      <a:pt x="3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5" name="Freeform 100"/>
              <p:cNvSpPr>
                <a:spLocks/>
              </p:cNvSpPr>
              <p:nvPr/>
            </p:nvSpPr>
            <p:spPr bwMode="auto">
              <a:xfrm>
                <a:off x="1778000" y="4773613"/>
                <a:ext cx="534987" cy="365125"/>
              </a:xfrm>
              <a:custGeom>
                <a:avLst/>
                <a:gdLst>
                  <a:gd name="T0" fmla="*/ 322 w 337"/>
                  <a:gd name="T1" fmla="*/ 0 h 230"/>
                  <a:gd name="T2" fmla="*/ 255 w 337"/>
                  <a:gd name="T3" fmla="*/ 4 h 230"/>
                  <a:gd name="T4" fmla="*/ 262 w 337"/>
                  <a:gd name="T5" fmla="*/ 138 h 230"/>
                  <a:gd name="T6" fmla="*/ 0 w 337"/>
                  <a:gd name="T7" fmla="*/ 159 h 230"/>
                  <a:gd name="T8" fmla="*/ 7 w 337"/>
                  <a:gd name="T9" fmla="*/ 230 h 230"/>
                  <a:gd name="T10" fmla="*/ 337 w 337"/>
                  <a:gd name="T11" fmla="*/ 205 h 230"/>
                  <a:gd name="T12" fmla="*/ 322 w 337"/>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337" h="230">
                    <a:moveTo>
                      <a:pt x="322" y="0"/>
                    </a:moveTo>
                    <a:lnTo>
                      <a:pt x="255" y="4"/>
                    </a:lnTo>
                    <a:lnTo>
                      <a:pt x="262" y="138"/>
                    </a:lnTo>
                    <a:lnTo>
                      <a:pt x="0" y="159"/>
                    </a:lnTo>
                    <a:lnTo>
                      <a:pt x="7" y="230"/>
                    </a:lnTo>
                    <a:lnTo>
                      <a:pt x="337" y="205"/>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6" name="Freeform 101"/>
              <p:cNvSpPr>
                <a:spLocks/>
              </p:cNvSpPr>
              <p:nvPr/>
            </p:nvSpPr>
            <p:spPr bwMode="auto">
              <a:xfrm>
                <a:off x="1760538" y="4284663"/>
                <a:ext cx="534987" cy="422275"/>
              </a:xfrm>
              <a:custGeom>
                <a:avLst/>
                <a:gdLst>
                  <a:gd name="T0" fmla="*/ 68 w 337"/>
                  <a:gd name="T1" fmla="*/ 170 h 266"/>
                  <a:gd name="T2" fmla="*/ 333 w 337"/>
                  <a:gd name="T3" fmla="*/ 188 h 266"/>
                  <a:gd name="T4" fmla="*/ 337 w 337"/>
                  <a:gd name="T5" fmla="*/ 114 h 266"/>
                  <a:gd name="T6" fmla="*/ 71 w 337"/>
                  <a:gd name="T7" fmla="*/ 99 h 266"/>
                  <a:gd name="T8" fmla="*/ 78 w 337"/>
                  <a:gd name="T9" fmla="*/ 4 h 266"/>
                  <a:gd name="T10" fmla="*/ 15 w 337"/>
                  <a:gd name="T11" fmla="*/ 0 h 266"/>
                  <a:gd name="T12" fmla="*/ 0 w 337"/>
                  <a:gd name="T13" fmla="*/ 262 h 266"/>
                  <a:gd name="T14" fmla="*/ 64 w 337"/>
                  <a:gd name="T15" fmla="*/ 266 h 266"/>
                  <a:gd name="T16" fmla="*/ 68 w 337"/>
                  <a:gd name="T17" fmla="*/ 17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266">
                    <a:moveTo>
                      <a:pt x="68" y="170"/>
                    </a:moveTo>
                    <a:lnTo>
                      <a:pt x="333" y="188"/>
                    </a:lnTo>
                    <a:lnTo>
                      <a:pt x="337" y="114"/>
                    </a:lnTo>
                    <a:lnTo>
                      <a:pt x="71" y="99"/>
                    </a:lnTo>
                    <a:lnTo>
                      <a:pt x="78" y="4"/>
                    </a:lnTo>
                    <a:lnTo>
                      <a:pt x="15" y="0"/>
                    </a:lnTo>
                    <a:lnTo>
                      <a:pt x="0" y="262"/>
                    </a:lnTo>
                    <a:lnTo>
                      <a:pt x="64" y="266"/>
                    </a:lnTo>
                    <a:lnTo>
                      <a:pt x="6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97" name="Freeform 102"/>
              <p:cNvSpPr>
                <a:spLocks/>
              </p:cNvSpPr>
              <p:nvPr/>
            </p:nvSpPr>
            <p:spPr bwMode="auto">
              <a:xfrm>
                <a:off x="2047875" y="5913438"/>
                <a:ext cx="623887" cy="544513"/>
              </a:xfrm>
              <a:custGeom>
                <a:avLst/>
                <a:gdLst>
                  <a:gd name="T0" fmla="*/ 298 w 393"/>
                  <a:gd name="T1" fmla="*/ 0 h 343"/>
                  <a:gd name="T2" fmla="*/ 237 w 393"/>
                  <a:gd name="T3" fmla="*/ 25 h 343"/>
                  <a:gd name="T4" fmla="*/ 301 w 393"/>
                  <a:gd name="T5" fmla="*/ 170 h 343"/>
                  <a:gd name="T6" fmla="*/ 241 w 393"/>
                  <a:gd name="T7" fmla="*/ 198 h 343"/>
                  <a:gd name="T8" fmla="*/ 181 w 393"/>
                  <a:gd name="T9" fmla="*/ 67 h 343"/>
                  <a:gd name="T10" fmla="*/ 121 w 393"/>
                  <a:gd name="T11" fmla="*/ 96 h 343"/>
                  <a:gd name="T12" fmla="*/ 177 w 393"/>
                  <a:gd name="T13" fmla="*/ 227 h 343"/>
                  <a:gd name="T14" fmla="*/ 121 w 393"/>
                  <a:gd name="T15" fmla="*/ 251 h 343"/>
                  <a:gd name="T16" fmla="*/ 60 w 393"/>
                  <a:gd name="T17" fmla="*/ 113 h 343"/>
                  <a:gd name="T18" fmla="*/ 0 w 393"/>
                  <a:gd name="T19" fmla="*/ 138 h 343"/>
                  <a:gd name="T20" fmla="*/ 92 w 393"/>
                  <a:gd name="T21" fmla="*/ 343 h 343"/>
                  <a:gd name="T22" fmla="*/ 393 w 393"/>
                  <a:gd name="T23" fmla="*/ 212 h 343"/>
                  <a:gd name="T24" fmla="*/ 298 w 393"/>
                  <a:gd name="T2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 h="343">
                    <a:moveTo>
                      <a:pt x="298" y="0"/>
                    </a:moveTo>
                    <a:lnTo>
                      <a:pt x="237" y="25"/>
                    </a:lnTo>
                    <a:lnTo>
                      <a:pt x="301" y="170"/>
                    </a:lnTo>
                    <a:lnTo>
                      <a:pt x="241" y="198"/>
                    </a:lnTo>
                    <a:lnTo>
                      <a:pt x="181" y="67"/>
                    </a:lnTo>
                    <a:lnTo>
                      <a:pt x="121" y="96"/>
                    </a:lnTo>
                    <a:lnTo>
                      <a:pt x="177" y="227"/>
                    </a:lnTo>
                    <a:lnTo>
                      <a:pt x="121" y="251"/>
                    </a:lnTo>
                    <a:lnTo>
                      <a:pt x="60" y="113"/>
                    </a:lnTo>
                    <a:lnTo>
                      <a:pt x="0" y="138"/>
                    </a:lnTo>
                    <a:lnTo>
                      <a:pt x="92" y="343"/>
                    </a:lnTo>
                    <a:lnTo>
                      <a:pt x="393" y="212"/>
                    </a:ln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sp>
        <p:nvSpPr>
          <p:cNvPr id="289" name="Divider (4)"/>
          <p:cNvSpPr>
            <a:spLocks/>
          </p:cNvSpPr>
          <p:nvPr/>
        </p:nvSpPr>
        <p:spPr bwMode="auto">
          <a:xfrm>
            <a:off x="5447052" y="4010475"/>
            <a:ext cx="141636" cy="150774"/>
          </a:xfrm>
          <a:custGeom>
            <a:avLst/>
            <a:gdLst>
              <a:gd name="T0" fmla="*/ 382 w 434"/>
              <a:gd name="T1" fmla="*/ 0 h 462"/>
              <a:gd name="T2" fmla="*/ 0 w 434"/>
              <a:gd name="T3" fmla="*/ 415 h 462"/>
              <a:gd name="T4" fmla="*/ 52 w 434"/>
              <a:gd name="T5" fmla="*/ 462 h 462"/>
              <a:gd name="T6" fmla="*/ 434 w 434"/>
              <a:gd name="T7" fmla="*/ 51 h 462"/>
              <a:gd name="T8" fmla="*/ 382 w 434"/>
              <a:gd name="T9" fmla="*/ 0 h 462"/>
            </a:gdLst>
            <a:ahLst/>
            <a:cxnLst>
              <a:cxn ang="0">
                <a:pos x="T0" y="T1"/>
              </a:cxn>
              <a:cxn ang="0">
                <a:pos x="T2" y="T3"/>
              </a:cxn>
              <a:cxn ang="0">
                <a:pos x="T4" y="T5"/>
              </a:cxn>
              <a:cxn ang="0">
                <a:pos x="T6" y="T7"/>
              </a:cxn>
              <a:cxn ang="0">
                <a:pos x="T8" y="T9"/>
              </a:cxn>
            </a:cxnLst>
            <a:rect l="0" t="0" r="r" b="b"/>
            <a:pathLst>
              <a:path w="434" h="462">
                <a:moveTo>
                  <a:pt x="382" y="0"/>
                </a:moveTo>
                <a:lnTo>
                  <a:pt x="0" y="415"/>
                </a:lnTo>
                <a:lnTo>
                  <a:pt x="52" y="462"/>
                </a:lnTo>
                <a:lnTo>
                  <a:pt x="434" y="51"/>
                </a:lnTo>
                <a:lnTo>
                  <a:pt x="38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0" name="Divider (3)"/>
          <p:cNvSpPr>
            <a:spLocks/>
          </p:cNvSpPr>
          <p:nvPr/>
        </p:nvSpPr>
        <p:spPr bwMode="auto">
          <a:xfrm>
            <a:off x="6596459" y="4017329"/>
            <a:ext cx="137067" cy="153711"/>
          </a:xfrm>
          <a:custGeom>
            <a:avLst/>
            <a:gdLst>
              <a:gd name="T0" fmla="*/ 0 w 420"/>
              <a:gd name="T1" fmla="*/ 43 h 471"/>
              <a:gd name="T2" fmla="*/ 364 w 420"/>
              <a:gd name="T3" fmla="*/ 471 h 471"/>
              <a:gd name="T4" fmla="*/ 420 w 420"/>
              <a:gd name="T5" fmla="*/ 424 h 471"/>
              <a:gd name="T6" fmla="*/ 56 w 420"/>
              <a:gd name="T7" fmla="*/ 0 h 471"/>
              <a:gd name="T8" fmla="*/ 0 w 420"/>
              <a:gd name="T9" fmla="*/ 43 h 471"/>
            </a:gdLst>
            <a:ahLst/>
            <a:cxnLst>
              <a:cxn ang="0">
                <a:pos x="T0" y="T1"/>
              </a:cxn>
              <a:cxn ang="0">
                <a:pos x="T2" y="T3"/>
              </a:cxn>
              <a:cxn ang="0">
                <a:pos x="T4" y="T5"/>
              </a:cxn>
              <a:cxn ang="0">
                <a:pos x="T6" y="T7"/>
              </a:cxn>
              <a:cxn ang="0">
                <a:pos x="T8" y="T9"/>
              </a:cxn>
            </a:cxnLst>
            <a:rect l="0" t="0" r="r" b="b"/>
            <a:pathLst>
              <a:path w="420" h="471">
                <a:moveTo>
                  <a:pt x="0" y="43"/>
                </a:moveTo>
                <a:lnTo>
                  <a:pt x="364" y="471"/>
                </a:lnTo>
                <a:lnTo>
                  <a:pt x="420" y="424"/>
                </a:lnTo>
                <a:lnTo>
                  <a:pt x="56" y="0"/>
                </a:lnTo>
                <a:lnTo>
                  <a:pt x="0" y="43"/>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8" name="Divider (2)"/>
          <p:cNvSpPr>
            <a:spLocks/>
          </p:cNvSpPr>
          <p:nvPr/>
        </p:nvSpPr>
        <p:spPr bwMode="auto">
          <a:xfrm>
            <a:off x="6321998" y="2510568"/>
            <a:ext cx="81261" cy="180472"/>
          </a:xfrm>
          <a:custGeom>
            <a:avLst/>
            <a:gdLst>
              <a:gd name="T0" fmla="*/ 249 w 249"/>
              <a:gd name="T1" fmla="*/ 22 h 553"/>
              <a:gd name="T2" fmla="*/ 185 w 249"/>
              <a:gd name="T3" fmla="*/ 0 h 553"/>
              <a:gd name="T4" fmla="*/ 0 w 249"/>
              <a:gd name="T5" fmla="*/ 531 h 553"/>
              <a:gd name="T6" fmla="*/ 65 w 249"/>
              <a:gd name="T7" fmla="*/ 553 h 553"/>
              <a:gd name="T8" fmla="*/ 249 w 249"/>
              <a:gd name="T9" fmla="*/ 22 h 553"/>
            </a:gdLst>
            <a:ahLst/>
            <a:cxnLst>
              <a:cxn ang="0">
                <a:pos x="T0" y="T1"/>
              </a:cxn>
              <a:cxn ang="0">
                <a:pos x="T2" y="T3"/>
              </a:cxn>
              <a:cxn ang="0">
                <a:pos x="T4" y="T5"/>
              </a:cxn>
              <a:cxn ang="0">
                <a:pos x="T6" y="T7"/>
              </a:cxn>
              <a:cxn ang="0">
                <a:pos x="T8" y="T9"/>
              </a:cxn>
            </a:cxnLst>
            <a:rect l="0" t="0" r="r" b="b"/>
            <a:pathLst>
              <a:path w="249" h="553">
                <a:moveTo>
                  <a:pt x="249" y="22"/>
                </a:moveTo>
                <a:lnTo>
                  <a:pt x="185" y="0"/>
                </a:lnTo>
                <a:lnTo>
                  <a:pt x="0" y="531"/>
                </a:lnTo>
                <a:lnTo>
                  <a:pt x="65" y="553"/>
                </a:lnTo>
                <a:lnTo>
                  <a:pt x="249" y="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1" name="Divider (1)"/>
          <p:cNvSpPr>
            <a:spLocks/>
          </p:cNvSpPr>
          <p:nvPr/>
        </p:nvSpPr>
        <p:spPr bwMode="auto">
          <a:xfrm>
            <a:off x="5226113" y="2994220"/>
            <a:ext cx="171987" cy="104759"/>
          </a:xfrm>
          <a:custGeom>
            <a:avLst/>
            <a:gdLst>
              <a:gd name="T0" fmla="*/ 527 w 527"/>
              <a:gd name="T1" fmla="*/ 261 h 321"/>
              <a:gd name="T2" fmla="*/ 30 w 527"/>
              <a:gd name="T3" fmla="*/ 0 h 321"/>
              <a:gd name="T4" fmla="*/ 0 w 527"/>
              <a:gd name="T5" fmla="*/ 64 h 321"/>
              <a:gd name="T6" fmla="*/ 497 w 527"/>
              <a:gd name="T7" fmla="*/ 321 h 321"/>
              <a:gd name="T8" fmla="*/ 527 w 527"/>
              <a:gd name="T9" fmla="*/ 261 h 321"/>
            </a:gdLst>
            <a:ahLst/>
            <a:cxnLst>
              <a:cxn ang="0">
                <a:pos x="T0" y="T1"/>
              </a:cxn>
              <a:cxn ang="0">
                <a:pos x="T2" y="T3"/>
              </a:cxn>
              <a:cxn ang="0">
                <a:pos x="T4" y="T5"/>
              </a:cxn>
              <a:cxn ang="0">
                <a:pos x="T6" y="T7"/>
              </a:cxn>
              <a:cxn ang="0">
                <a:pos x="T8" y="T9"/>
              </a:cxn>
            </a:cxnLst>
            <a:rect l="0" t="0" r="r" b="b"/>
            <a:pathLst>
              <a:path w="527" h="321">
                <a:moveTo>
                  <a:pt x="527" y="261"/>
                </a:moveTo>
                <a:lnTo>
                  <a:pt x="30" y="0"/>
                </a:lnTo>
                <a:lnTo>
                  <a:pt x="0" y="64"/>
                </a:lnTo>
                <a:lnTo>
                  <a:pt x="497" y="321"/>
                </a:lnTo>
                <a:lnTo>
                  <a:pt x="527" y="26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nvGrpSpPr>
          <p:cNvPr id="271" name="SHB.com"/>
          <p:cNvGrpSpPr/>
          <p:nvPr/>
        </p:nvGrpSpPr>
        <p:grpSpPr>
          <a:xfrm>
            <a:off x="5584446" y="4119476"/>
            <a:ext cx="1034531" cy="264018"/>
            <a:chOff x="3232150" y="8308976"/>
            <a:chExt cx="5032375" cy="1284287"/>
          </a:xfrm>
          <a:solidFill>
            <a:schemeClr val="tx1"/>
          </a:solidFill>
        </p:grpSpPr>
        <p:sp>
          <p:nvSpPr>
            <p:cNvPr id="292" name="Freeform 239"/>
            <p:cNvSpPr>
              <a:spLocks noEditPoints="1"/>
            </p:cNvSpPr>
            <p:nvPr/>
          </p:nvSpPr>
          <p:spPr bwMode="auto">
            <a:xfrm>
              <a:off x="4702175" y="8851901"/>
              <a:ext cx="552450" cy="681038"/>
            </a:xfrm>
            <a:custGeom>
              <a:avLst/>
              <a:gdLst>
                <a:gd name="T0" fmla="*/ 48 w 81"/>
                <a:gd name="T1" fmla="*/ 6 h 100"/>
                <a:gd name="T2" fmla="*/ 14 w 81"/>
                <a:gd name="T3" fmla="*/ 0 h 100"/>
                <a:gd name="T4" fmla="*/ 0 w 81"/>
                <a:gd name="T5" fmla="*/ 91 h 100"/>
                <a:gd name="T6" fmla="*/ 37 w 81"/>
                <a:gd name="T7" fmla="*/ 97 h 100"/>
                <a:gd name="T8" fmla="*/ 76 w 81"/>
                <a:gd name="T9" fmla="*/ 77 h 100"/>
                <a:gd name="T10" fmla="*/ 59 w 81"/>
                <a:gd name="T11" fmla="*/ 52 h 100"/>
                <a:gd name="T12" fmla="*/ 59 w 81"/>
                <a:gd name="T13" fmla="*/ 51 h 100"/>
                <a:gd name="T14" fmla="*/ 78 w 81"/>
                <a:gd name="T15" fmla="*/ 34 h 100"/>
                <a:gd name="T16" fmla="*/ 48 w 81"/>
                <a:gd name="T17" fmla="*/ 6 h 100"/>
                <a:gd name="T18" fmla="*/ 56 w 81"/>
                <a:gd name="T19" fmla="*/ 72 h 100"/>
                <a:gd name="T20" fmla="*/ 41 w 81"/>
                <a:gd name="T21" fmla="*/ 80 h 100"/>
                <a:gd name="T22" fmla="*/ 23 w 81"/>
                <a:gd name="T23" fmla="*/ 77 h 100"/>
                <a:gd name="T24" fmla="*/ 26 w 81"/>
                <a:gd name="T25" fmla="*/ 57 h 100"/>
                <a:gd name="T26" fmla="*/ 41 w 81"/>
                <a:gd name="T27" fmla="*/ 59 h 100"/>
                <a:gd name="T28" fmla="*/ 56 w 81"/>
                <a:gd name="T29" fmla="*/ 72 h 100"/>
                <a:gd name="T30" fmla="*/ 57 w 81"/>
                <a:gd name="T31" fmla="*/ 34 h 100"/>
                <a:gd name="T32" fmla="*/ 43 w 81"/>
                <a:gd name="T33" fmla="*/ 42 h 100"/>
                <a:gd name="T34" fmla="*/ 29 w 81"/>
                <a:gd name="T35" fmla="*/ 40 h 100"/>
                <a:gd name="T36" fmla="*/ 32 w 81"/>
                <a:gd name="T37" fmla="*/ 20 h 100"/>
                <a:gd name="T38" fmla="*/ 45 w 81"/>
                <a:gd name="T39" fmla="*/ 22 h 100"/>
                <a:gd name="T40" fmla="*/ 57 w 81"/>
                <a:gd name="T4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0">
                  <a:moveTo>
                    <a:pt x="48" y="6"/>
                  </a:moveTo>
                  <a:cubicBezTo>
                    <a:pt x="14" y="0"/>
                    <a:pt x="14" y="0"/>
                    <a:pt x="14" y="0"/>
                  </a:cubicBezTo>
                  <a:cubicBezTo>
                    <a:pt x="0" y="91"/>
                    <a:pt x="0" y="91"/>
                    <a:pt x="0" y="91"/>
                  </a:cubicBezTo>
                  <a:cubicBezTo>
                    <a:pt x="37" y="97"/>
                    <a:pt x="37" y="97"/>
                    <a:pt x="37" y="97"/>
                  </a:cubicBezTo>
                  <a:cubicBezTo>
                    <a:pt x="54" y="100"/>
                    <a:pt x="73" y="96"/>
                    <a:pt x="76" y="77"/>
                  </a:cubicBezTo>
                  <a:cubicBezTo>
                    <a:pt x="77" y="65"/>
                    <a:pt x="71" y="55"/>
                    <a:pt x="59" y="52"/>
                  </a:cubicBezTo>
                  <a:cubicBezTo>
                    <a:pt x="59" y="51"/>
                    <a:pt x="59" y="51"/>
                    <a:pt x="59" y="51"/>
                  </a:cubicBezTo>
                  <a:cubicBezTo>
                    <a:pt x="69" y="50"/>
                    <a:pt x="76" y="44"/>
                    <a:pt x="78" y="34"/>
                  </a:cubicBezTo>
                  <a:cubicBezTo>
                    <a:pt x="81" y="14"/>
                    <a:pt x="64" y="8"/>
                    <a:pt x="48" y="6"/>
                  </a:cubicBezTo>
                  <a:close/>
                  <a:moveTo>
                    <a:pt x="56" y="72"/>
                  </a:moveTo>
                  <a:cubicBezTo>
                    <a:pt x="55" y="80"/>
                    <a:pt x="47" y="81"/>
                    <a:pt x="41" y="80"/>
                  </a:cubicBezTo>
                  <a:cubicBezTo>
                    <a:pt x="23" y="77"/>
                    <a:pt x="23" y="77"/>
                    <a:pt x="23" y="77"/>
                  </a:cubicBezTo>
                  <a:cubicBezTo>
                    <a:pt x="26" y="57"/>
                    <a:pt x="26" y="57"/>
                    <a:pt x="26" y="57"/>
                  </a:cubicBezTo>
                  <a:cubicBezTo>
                    <a:pt x="41" y="59"/>
                    <a:pt x="41" y="59"/>
                    <a:pt x="41" y="59"/>
                  </a:cubicBezTo>
                  <a:cubicBezTo>
                    <a:pt x="48" y="60"/>
                    <a:pt x="57" y="63"/>
                    <a:pt x="56" y="72"/>
                  </a:cubicBezTo>
                  <a:close/>
                  <a:moveTo>
                    <a:pt x="57" y="34"/>
                  </a:moveTo>
                  <a:cubicBezTo>
                    <a:pt x="56" y="41"/>
                    <a:pt x="49" y="43"/>
                    <a:pt x="43" y="42"/>
                  </a:cubicBezTo>
                  <a:cubicBezTo>
                    <a:pt x="29" y="40"/>
                    <a:pt x="29" y="40"/>
                    <a:pt x="29" y="40"/>
                  </a:cubicBezTo>
                  <a:cubicBezTo>
                    <a:pt x="32" y="20"/>
                    <a:pt x="32" y="20"/>
                    <a:pt x="32" y="20"/>
                  </a:cubicBezTo>
                  <a:cubicBezTo>
                    <a:pt x="45" y="22"/>
                    <a:pt x="45" y="22"/>
                    <a:pt x="45" y="22"/>
                  </a:cubicBezTo>
                  <a:cubicBezTo>
                    <a:pt x="52" y="23"/>
                    <a:pt x="59" y="26"/>
                    <a:pt x="5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3" name="Freeform 240"/>
            <p:cNvSpPr>
              <a:spLocks/>
            </p:cNvSpPr>
            <p:nvPr/>
          </p:nvSpPr>
          <p:spPr bwMode="auto">
            <a:xfrm>
              <a:off x="5457825" y="9417051"/>
              <a:ext cx="163512" cy="163513"/>
            </a:xfrm>
            <a:custGeom>
              <a:avLst/>
              <a:gdLst>
                <a:gd name="T0" fmla="*/ 13 w 24"/>
                <a:gd name="T1" fmla="*/ 0 h 24"/>
                <a:gd name="T2" fmla="*/ 0 w 24"/>
                <a:gd name="T3" fmla="*/ 12 h 24"/>
                <a:gd name="T4" fmla="*/ 12 w 24"/>
                <a:gd name="T5" fmla="*/ 24 h 24"/>
                <a:gd name="T6" fmla="*/ 24 w 24"/>
                <a:gd name="T7" fmla="*/ 13 h 24"/>
                <a:gd name="T8" fmla="*/ 13 w 24"/>
                <a:gd name="T9" fmla="*/ 0 h 24"/>
              </a:gdLst>
              <a:ahLst/>
              <a:cxnLst>
                <a:cxn ang="0">
                  <a:pos x="T0" y="T1"/>
                </a:cxn>
                <a:cxn ang="0">
                  <a:pos x="T2" y="T3"/>
                </a:cxn>
                <a:cxn ang="0">
                  <a:pos x="T4" y="T5"/>
                </a:cxn>
                <a:cxn ang="0">
                  <a:pos x="T6" y="T7"/>
                </a:cxn>
                <a:cxn ang="0">
                  <a:pos x="T8" y="T9"/>
                </a:cxn>
              </a:cxnLst>
              <a:rect l="0" t="0" r="r" b="b"/>
              <a:pathLst>
                <a:path w="24" h="24">
                  <a:moveTo>
                    <a:pt x="13" y="0"/>
                  </a:moveTo>
                  <a:cubicBezTo>
                    <a:pt x="6" y="0"/>
                    <a:pt x="1" y="6"/>
                    <a:pt x="0" y="12"/>
                  </a:cubicBezTo>
                  <a:cubicBezTo>
                    <a:pt x="0" y="19"/>
                    <a:pt x="6" y="24"/>
                    <a:pt x="12" y="24"/>
                  </a:cubicBezTo>
                  <a:cubicBezTo>
                    <a:pt x="19" y="24"/>
                    <a:pt x="24" y="19"/>
                    <a:pt x="24" y="13"/>
                  </a:cubicBezTo>
                  <a:cubicBezTo>
                    <a:pt x="24" y="6"/>
                    <a:pt x="19"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4" name="Freeform 241"/>
            <p:cNvSpPr>
              <a:spLocks/>
            </p:cNvSpPr>
            <p:nvPr/>
          </p:nvSpPr>
          <p:spPr bwMode="auto">
            <a:xfrm>
              <a:off x="3871913" y="8607426"/>
              <a:ext cx="714375" cy="768350"/>
            </a:xfrm>
            <a:custGeom>
              <a:avLst/>
              <a:gdLst>
                <a:gd name="T0" fmla="*/ 322 w 450"/>
                <a:gd name="T1" fmla="*/ 223 h 484"/>
                <a:gd name="T2" fmla="*/ 159 w 450"/>
                <a:gd name="T3" fmla="*/ 167 h 484"/>
                <a:gd name="T4" fmla="*/ 206 w 450"/>
                <a:gd name="T5" fmla="*/ 30 h 484"/>
                <a:gd name="T6" fmla="*/ 124 w 450"/>
                <a:gd name="T7" fmla="*/ 0 h 484"/>
                <a:gd name="T8" fmla="*/ 0 w 450"/>
                <a:gd name="T9" fmla="*/ 377 h 484"/>
                <a:gd name="T10" fmla="*/ 81 w 450"/>
                <a:gd name="T11" fmla="*/ 403 h 484"/>
                <a:gd name="T12" fmla="*/ 137 w 450"/>
                <a:gd name="T13" fmla="*/ 240 h 484"/>
                <a:gd name="T14" fmla="*/ 296 w 450"/>
                <a:gd name="T15" fmla="*/ 296 h 484"/>
                <a:gd name="T16" fmla="*/ 240 w 450"/>
                <a:gd name="T17" fmla="*/ 458 h 484"/>
                <a:gd name="T18" fmla="*/ 322 w 450"/>
                <a:gd name="T19" fmla="*/ 484 h 484"/>
                <a:gd name="T20" fmla="*/ 450 w 450"/>
                <a:gd name="T21" fmla="*/ 111 h 484"/>
                <a:gd name="T22" fmla="*/ 369 w 450"/>
                <a:gd name="T23" fmla="*/ 81 h 484"/>
                <a:gd name="T24" fmla="*/ 322 w 450"/>
                <a:gd name="T25" fmla="*/ 2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84">
                  <a:moveTo>
                    <a:pt x="322" y="223"/>
                  </a:moveTo>
                  <a:lnTo>
                    <a:pt x="159" y="167"/>
                  </a:lnTo>
                  <a:lnTo>
                    <a:pt x="206" y="30"/>
                  </a:lnTo>
                  <a:lnTo>
                    <a:pt x="124" y="0"/>
                  </a:lnTo>
                  <a:lnTo>
                    <a:pt x="0" y="377"/>
                  </a:lnTo>
                  <a:lnTo>
                    <a:pt x="81" y="403"/>
                  </a:lnTo>
                  <a:lnTo>
                    <a:pt x="137" y="240"/>
                  </a:lnTo>
                  <a:lnTo>
                    <a:pt x="296" y="296"/>
                  </a:lnTo>
                  <a:lnTo>
                    <a:pt x="240" y="458"/>
                  </a:lnTo>
                  <a:lnTo>
                    <a:pt x="322" y="484"/>
                  </a:lnTo>
                  <a:lnTo>
                    <a:pt x="450" y="111"/>
                  </a:lnTo>
                  <a:lnTo>
                    <a:pt x="369" y="81"/>
                  </a:lnTo>
                  <a:lnTo>
                    <a:pt x="32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5" name="Freeform 243"/>
            <p:cNvSpPr>
              <a:spLocks/>
            </p:cNvSpPr>
            <p:nvPr/>
          </p:nvSpPr>
          <p:spPr bwMode="auto">
            <a:xfrm>
              <a:off x="3232150" y="8342313"/>
              <a:ext cx="639762" cy="673100"/>
            </a:xfrm>
            <a:custGeom>
              <a:avLst/>
              <a:gdLst>
                <a:gd name="T0" fmla="*/ 65 w 94"/>
                <a:gd name="T1" fmla="*/ 24 h 99"/>
                <a:gd name="T2" fmla="*/ 75 w 94"/>
                <a:gd name="T3" fmla="*/ 37 h 99"/>
                <a:gd name="T4" fmla="*/ 94 w 94"/>
                <a:gd name="T5" fmla="*/ 30 h 99"/>
                <a:gd name="T6" fmla="*/ 74 w 94"/>
                <a:gd name="T7" fmla="*/ 8 h 99"/>
                <a:gd name="T8" fmla="*/ 29 w 94"/>
                <a:gd name="T9" fmla="*/ 18 h 99"/>
                <a:gd name="T10" fmla="*/ 49 w 94"/>
                <a:gd name="T11" fmla="*/ 72 h 99"/>
                <a:gd name="T12" fmla="*/ 32 w 94"/>
                <a:gd name="T13" fmla="*/ 74 h 99"/>
                <a:gd name="T14" fmla="*/ 20 w 94"/>
                <a:gd name="T15" fmla="*/ 58 h 99"/>
                <a:gd name="T16" fmla="*/ 0 w 94"/>
                <a:gd name="T17" fmla="*/ 65 h 99"/>
                <a:gd name="T18" fmla="*/ 22 w 94"/>
                <a:gd name="T19" fmla="*/ 90 h 99"/>
                <a:gd name="T20" fmla="*/ 67 w 94"/>
                <a:gd name="T21" fmla="*/ 80 h 99"/>
                <a:gd name="T22" fmla="*/ 48 w 94"/>
                <a:gd name="T23" fmla="*/ 26 h 99"/>
                <a:gd name="T24" fmla="*/ 65 w 94"/>
                <a:gd name="T2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9">
                  <a:moveTo>
                    <a:pt x="65" y="24"/>
                  </a:moveTo>
                  <a:cubicBezTo>
                    <a:pt x="69" y="27"/>
                    <a:pt x="74" y="32"/>
                    <a:pt x="75" y="37"/>
                  </a:cubicBezTo>
                  <a:cubicBezTo>
                    <a:pt x="94" y="30"/>
                    <a:pt x="94" y="30"/>
                    <a:pt x="94" y="30"/>
                  </a:cubicBezTo>
                  <a:cubicBezTo>
                    <a:pt x="91" y="20"/>
                    <a:pt x="83" y="13"/>
                    <a:pt x="74" y="8"/>
                  </a:cubicBezTo>
                  <a:cubicBezTo>
                    <a:pt x="58" y="0"/>
                    <a:pt x="38" y="1"/>
                    <a:pt x="29" y="18"/>
                  </a:cubicBezTo>
                  <a:cubicBezTo>
                    <a:pt x="14" y="45"/>
                    <a:pt x="57" y="57"/>
                    <a:pt x="49" y="72"/>
                  </a:cubicBezTo>
                  <a:cubicBezTo>
                    <a:pt x="45" y="78"/>
                    <a:pt x="37" y="77"/>
                    <a:pt x="32" y="74"/>
                  </a:cubicBezTo>
                  <a:cubicBezTo>
                    <a:pt x="26" y="71"/>
                    <a:pt x="21" y="65"/>
                    <a:pt x="20" y="58"/>
                  </a:cubicBezTo>
                  <a:cubicBezTo>
                    <a:pt x="0" y="65"/>
                    <a:pt x="0" y="65"/>
                    <a:pt x="0" y="65"/>
                  </a:cubicBezTo>
                  <a:cubicBezTo>
                    <a:pt x="4" y="76"/>
                    <a:pt x="11" y="84"/>
                    <a:pt x="22" y="90"/>
                  </a:cubicBezTo>
                  <a:cubicBezTo>
                    <a:pt x="38" y="99"/>
                    <a:pt x="57" y="98"/>
                    <a:pt x="67" y="80"/>
                  </a:cubicBezTo>
                  <a:cubicBezTo>
                    <a:pt x="83" y="52"/>
                    <a:pt x="40" y="41"/>
                    <a:pt x="48" y="26"/>
                  </a:cubicBezTo>
                  <a:cubicBezTo>
                    <a:pt x="51" y="20"/>
                    <a:pt x="60" y="22"/>
                    <a:pt x="6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6" name="Freeform 251"/>
            <p:cNvSpPr>
              <a:spLocks noEditPoints="1"/>
            </p:cNvSpPr>
            <p:nvPr/>
          </p:nvSpPr>
          <p:spPr bwMode="auto">
            <a:xfrm>
              <a:off x="6561138" y="8729663"/>
              <a:ext cx="769937" cy="741363"/>
            </a:xfrm>
            <a:custGeom>
              <a:avLst/>
              <a:gdLst>
                <a:gd name="T0" fmla="*/ 42 w 113"/>
                <a:gd name="T1" fmla="*/ 9 h 109"/>
                <a:gd name="T2" fmla="*/ 9 w 113"/>
                <a:gd name="T3" fmla="*/ 69 h 109"/>
                <a:gd name="T4" fmla="*/ 71 w 113"/>
                <a:gd name="T5" fmla="*/ 101 h 109"/>
                <a:gd name="T6" fmla="*/ 104 w 113"/>
                <a:gd name="T7" fmla="*/ 40 h 109"/>
                <a:gd name="T8" fmla="*/ 42 w 113"/>
                <a:gd name="T9" fmla="*/ 9 h 109"/>
                <a:gd name="T10" fmla="*/ 65 w 113"/>
                <a:gd name="T11" fmla="*/ 83 h 109"/>
                <a:gd name="T12" fmla="*/ 29 w 113"/>
                <a:gd name="T13" fmla="*/ 63 h 109"/>
                <a:gd name="T14" fmla="*/ 48 w 113"/>
                <a:gd name="T15" fmla="*/ 26 h 109"/>
                <a:gd name="T16" fmla="*/ 84 w 113"/>
                <a:gd name="T17" fmla="*/ 46 h 109"/>
                <a:gd name="T18" fmla="*/ 65 w 113"/>
                <a:gd name="T1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9">
                  <a:moveTo>
                    <a:pt x="42" y="9"/>
                  </a:moveTo>
                  <a:cubicBezTo>
                    <a:pt x="15" y="17"/>
                    <a:pt x="0" y="41"/>
                    <a:pt x="9" y="69"/>
                  </a:cubicBezTo>
                  <a:cubicBezTo>
                    <a:pt x="18" y="98"/>
                    <a:pt x="43" y="109"/>
                    <a:pt x="71" y="101"/>
                  </a:cubicBezTo>
                  <a:cubicBezTo>
                    <a:pt x="98" y="92"/>
                    <a:pt x="113" y="68"/>
                    <a:pt x="104" y="40"/>
                  </a:cubicBezTo>
                  <a:cubicBezTo>
                    <a:pt x="95" y="12"/>
                    <a:pt x="70" y="0"/>
                    <a:pt x="42" y="9"/>
                  </a:cubicBezTo>
                  <a:close/>
                  <a:moveTo>
                    <a:pt x="65" y="83"/>
                  </a:moveTo>
                  <a:cubicBezTo>
                    <a:pt x="49" y="88"/>
                    <a:pt x="34" y="80"/>
                    <a:pt x="29" y="63"/>
                  </a:cubicBezTo>
                  <a:cubicBezTo>
                    <a:pt x="24" y="47"/>
                    <a:pt x="31" y="32"/>
                    <a:pt x="48" y="26"/>
                  </a:cubicBezTo>
                  <a:cubicBezTo>
                    <a:pt x="64" y="21"/>
                    <a:pt x="79" y="30"/>
                    <a:pt x="84" y="46"/>
                  </a:cubicBezTo>
                  <a:cubicBezTo>
                    <a:pt x="89" y="63"/>
                    <a:pt x="82" y="78"/>
                    <a:pt x="6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7" name="Freeform 253"/>
            <p:cNvSpPr>
              <a:spLocks/>
            </p:cNvSpPr>
            <p:nvPr/>
          </p:nvSpPr>
          <p:spPr bwMode="auto">
            <a:xfrm>
              <a:off x="7343775" y="8308976"/>
              <a:ext cx="920750" cy="890588"/>
            </a:xfrm>
            <a:custGeom>
              <a:avLst/>
              <a:gdLst>
                <a:gd name="T0" fmla="*/ 279 w 580"/>
                <a:gd name="T1" fmla="*/ 64 h 561"/>
                <a:gd name="T2" fmla="*/ 318 w 580"/>
                <a:gd name="T3" fmla="*/ 334 h 561"/>
                <a:gd name="T4" fmla="*/ 318 w 580"/>
                <a:gd name="T5" fmla="*/ 334 h 561"/>
                <a:gd name="T6" fmla="*/ 116 w 580"/>
                <a:gd name="T7" fmla="*/ 150 h 561"/>
                <a:gd name="T8" fmla="*/ 0 w 580"/>
                <a:gd name="T9" fmla="*/ 214 h 561"/>
                <a:gd name="T10" fmla="*/ 189 w 580"/>
                <a:gd name="T11" fmla="*/ 561 h 561"/>
                <a:gd name="T12" fmla="*/ 266 w 580"/>
                <a:gd name="T13" fmla="*/ 518 h 561"/>
                <a:gd name="T14" fmla="*/ 121 w 580"/>
                <a:gd name="T15" fmla="*/ 252 h 561"/>
                <a:gd name="T16" fmla="*/ 121 w 580"/>
                <a:gd name="T17" fmla="*/ 252 h 561"/>
                <a:gd name="T18" fmla="*/ 352 w 580"/>
                <a:gd name="T19" fmla="*/ 471 h 561"/>
                <a:gd name="T20" fmla="*/ 412 w 580"/>
                <a:gd name="T21" fmla="*/ 441 h 561"/>
                <a:gd name="T22" fmla="*/ 361 w 580"/>
                <a:gd name="T23" fmla="*/ 124 h 561"/>
                <a:gd name="T24" fmla="*/ 361 w 580"/>
                <a:gd name="T25" fmla="*/ 124 h 561"/>
                <a:gd name="T26" fmla="*/ 507 w 580"/>
                <a:gd name="T27" fmla="*/ 389 h 561"/>
                <a:gd name="T28" fmla="*/ 580 w 580"/>
                <a:gd name="T29" fmla="*/ 347 h 561"/>
                <a:gd name="T30" fmla="*/ 395 w 580"/>
                <a:gd name="T31" fmla="*/ 0 h 561"/>
                <a:gd name="T32" fmla="*/ 279 w 580"/>
                <a:gd name="T33" fmla="*/ 6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0" h="561">
                  <a:moveTo>
                    <a:pt x="279" y="64"/>
                  </a:moveTo>
                  <a:lnTo>
                    <a:pt x="318" y="334"/>
                  </a:lnTo>
                  <a:lnTo>
                    <a:pt x="318" y="334"/>
                  </a:lnTo>
                  <a:lnTo>
                    <a:pt x="116" y="150"/>
                  </a:lnTo>
                  <a:lnTo>
                    <a:pt x="0" y="214"/>
                  </a:lnTo>
                  <a:lnTo>
                    <a:pt x="189" y="561"/>
                  </a:lnTo>
                  <a:lnTo>
                    <a:pt x="266" y="518"/>
                  </a:lnTo>
                  <a:lnTo>
                    <a:pt x="121" y="252"/>
                  </a:lnTo>
                  <a:lnTo>
                    <a:pt x="121" y="252"/>
                  </a:lnTo>
                  <a:lnTo>
                    <a:pt x="352" y="471"/>
                  </a:lnTo>
                  <a:lnTo>
                    <a:pt x="412" y="441"/>
                  </a:lnTo>
                  <a:lnTo>
                    <a:pt x="361" y="124"/>
                  </a:lnTo>
                  <a:lnTo>
                    <a:pt x="361" y="124"/>
                  </a:lnTo>
                  <a:lnTo>
                    <a:pt x="507" y="389"/>
                  </a:lnTo>
                  <a:lnTo>
                    <a:pt x="580" y="347"/>
                  </a:lnTo>
                  <a:lnTo>
                    <a:pt x="395" y="0"/>
                  </a:lnTo>
                  <a:lnTo>
                    <a:pt x="2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98" name="Freeform 254"/>
            <p:cNvSpPr>
              <a:spLocks/>
            </p:cNvSpPr>
            <p:nvPr/>
          </p:nvSpPr>
          <p:spPr bwMode="auto">
            <a:xfrm>
              <a:off x="5853113" y="8907463"/>
              <a:ext cx="606425" cy="685800"/>
            </a:xfrm>
            <a:custGeom>
              <a:avLst/>
              <a:gdLst>
                <a:gd name="T0" fmla="*/ 53 w 89"/>
                <a:gd name="T1" fmla="*/ 79 h 101"/>
                <a:gd name="T2" fmla="*/ 24 w 89"/>
                <a:gd name="T3" fmla="*/ 52 h 101"/>
                <a:gd name="T4" fmla="*/ 47 w 89"/>
                <a:gd name="T5" fmla="*/ 20 h 101"/>
                <a:gd name="T6" fmla="*/ 65 w 89"/>
                <a:gd name="T7" fmla="*/ 26 h 101"/>
                <a:gd name="T8" fmla="*/ 80 w 89"/>
                <a:gd name="T9" fmla="*/ 11 h 101"/>
                <a:gd name="T10" fmla="*/ 47 w 89"/>
                <a:gd name="T11" fmla="*/ 1 h 101"/>
                <a:gd name="T12" fmla="*/ 3 w 89"/>
                <a:gd name="T13" fmla="*/ 55 h 101"/>
                <a:gd name="T14" fmla="*/ 58 w 89"/>
                <a:gd name="T15" fmla="*/ 98 h 101"/>
                <a:gd name="T16" fmla="*/ 89 w 89"/>
                <a:gd name="T17" fmla="*/ 78 h 101"/>
                <a:gd name="T18" fmla="*/ 71 w 89"/>
                <a:gd name="T19" fmla="*/ 67 h 101"/>
                <a:gd name="T20" fmla="*/ 53 w 89"/>
                <a:gd name="T21"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1">
                  <a:moveTo>
                    <a:pt x="53" y="79"/>
                  </a:moveTo>
                  <a:cubicBezTo>
                    <a:pt x="38" y="81"/>
                    <a:pt x="26" y="70"/>
                    <a:pt x="24" y="52"/>
                  </a:cubicBezTo>
                  <a:cubicBezTo>
                    <a:pt x="22" y="35"/>
                    <a:pt x="32" y="22"/>
                    <a:pt x="47" y="20"/>
                  </a:cubicBezTo>
                  <a:cubicBezTo>
                    <a:pt x="55" y="19"/>
                    <a:pt x="61" y="21"/>
                    <a:pt x="65" y="26"/>
                  </a:cubicBezTo>
                  <a:cubicBezTo>
                    <a:pt x="80" y="11"/>
                    <a:pt x="80" y="11"/>
                    <a:pt x="80" y="11"/>
                  </a:cubicBezTo>
                  <a:cubicBezTo>
                    <a:pt x="71" y="2"/>
                    <a:pt x="57" y="0"/>
                    <a:pt x="47" y="1"/>
                  </a:cubicBezTo>
                  <a:cubicBezTo>
                    <a:pt x="19" y="4"/>
                    <a:pt x="0" y="25"/>
                    <a:pt x="3" y="55"/>
                  </a:cubicBezTo>
                  <a:cubicBezTo>
                    <a:pt x="6" y="84"/>
                    <a:pt x="29" y="101"/>
                    <a:pt x="58" y="98"/>
                  </a:cubicBezTo>
                  <a:cubicBezTo>
                    <a:pt x="70" y="96"/>
                    <a:pt x="83" y="90"/>
                    <a:pt x="89" y="78"/>
                  </a:cubicBezTo>
                  <a:cubicBezTo>
                    <a:pt x="71" y="67"/>
                    <a:pt x="71" y="67"/>
                    <a:pt x="71" y="67"/>
                  </a:cubicBezTo>
                  <a:cubicBezTo>
                    <a:pt x="67" y="74"/>
                    <a:pt x="61" y="78"/>
                    <a:pt x="5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0" name="Technology"/>
          <p:cNvGrpSpPr/>
          <p:nvPr/>
        </p:nvGrpSpPr>
        <p:grpSpPr>
          <a:xfrm>
            <a:off x="6495617" y="2576491"/>
            <a:ext cx="560017" cy="1478695"/>
            <a:chOff x="7664450" y="803276"/>
            <a:chExt cx="2724150" cy="7192963"/>
          </a:xfrm>
          <a:solidFill>
            <a:schemeClr val="tx1"/>
          </a:solidFill>
        </p:grpSpPr>
        <p:sp>
          <p:nvSpPr>
            <p:cNvPr id="299" name="Freeform 233"/>
            <p:cNvSpPr>
              <a:spLocks/>
            </p:cNvSpPr>
            <p:nvPr/>
          </p:nvSpPr>
          <p:spPr bwMode="auto">
            <a:xfrm>
              <a:off x="8101013" y="1223963"/>
              <a:ext cx="728662" cy="768350"/>
            </a:xfrm>
            <a:custGeom>
              <a:avLst/>
              <a:gdLst>
                <a:gd name="T0" fmla="*/ 214 w 459"/>
                <a:gd name="T1" fmla="*/ 484 h 484"/>
                <a:gd name="T2" fmla="*/ 266 w 459"/>
                <a:gd name="T3" fmla="*/ 420 h 484"/>
                <a:gd name="T4" fmla="*/ 115 w 459"/>
                <a:gd name="T5" fmla="*/ 300 h 484"/>
                <a:gd name="T6" fmla="*/ 167 w 459"/>
                <a:gd name="T7" fmla="*/ 236 h 484"/>
                <a:gd name="T8" fmla="*/ 300 w 459"/>
                <a:gd name="T9" fmla="*/ 347 h 484"/>
                <a:gd name="T10" fmla="*/ 351 w 459"/>
                <a:gd name="T11" fmla="*/ 283 h 484"/>
                <a:gd name="T12" fmla="*/ 223 w 459"/>
                <a:gd name="T13" fmla="*/ 176 h 484"/>
                <a:gd name="T14" fmla="*/ 270 w 459"/>
                <a:gd name="T15" fmla="*/ 116 h 484"/>
                <a:gd name="T16" fmla="*/ 407 w 459"/>
                <a:gd name="T17" fmla="*/ 236 h 484"/>
                <a:gd name="T18" fmla="*/ 459 w 459"/>
                <a:gd name="T19" fmla="*/ 171 h 484"/>
                <a:gd name="T20" fmla="*/ 253 w 459"/>
                <a:gd name="T21" fmla="*/ 0 h 484"/>
                <a:gd name="T22" fmla="*/ 0 w 459"/>
                <a:gd name="T23" fmla="*/ 304 h 484"/>
                <a:gd name="T24" fmla="*/ 214 w 459"/>
                <a:gd name="T25"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84">
                  <a:moveTo>
                    <a:pt x="214" y="484"/>
                  </a:moveTo>
                  <a:lnTo>
                    <a:pt x="266" y="420"/>
                  </a:lnTo>
                  <a:lnTo>
                    <a:pt x="115" y="300"/>
                  </a:lnTo>
                  <a:lnTo>
                    <a:pt x="167" y="236"/>
                  </a:lnTo>
                  <a:lnTo>
                    <a:pt x="300" y="347"/>
                  </a:lnTo>
                  <a:lnTo>
                    <a:pt x="351" y="283"/>
                  </a:lnTo>
                  <a:lnTo>
                    <a:pt x="223" y="176"/>
                  </a:lnTo>
                  <a:lnTo>
                    <a:pt x="270" y="116"/>
                  </a:lnTo>
                  <a:lnTo>
                    <a:pt x="407" y="236"/>
                  </a:lnTo>
                  <a:lnTo>
                    <a:pt x="459" y="171"/>
                  </a:lnTo>
                  <a:lnTo>
                    <a:pt x="253" y="0"/>
                  </a:lnTo>
                  <a:lnTo>
                    <a:pt x="0" y="304"/>
                  </a:lnTo>
                  <a:lnTo>
                    <a:pt x="214"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0" name="Freeform 234"/>
            <p:cNvSpPr>
              <a:spLocks noEditPoints="1"/>
            </p:cNvSpPr>
            <p:nvPr/>
          </p:nvSpPr>
          <p:spPr bwMode="auto">
            <a:xfrm>
              <a:off x="9686925" y="4127501"/>
              <a:ext cx="701675" cy="712788"/>
            </a:xfrm>
            <a:custGeom>
              <a:avLst/>
              <a:gdLst>
                <a:gd name="T0" fmla="*/ 47 w 103"/>
                <a:gd name="T1" fmla="*/ 3 h 105"/>
                <a:gd name="T2" fmla="*/ 3 w 103"/>
                <a:gd name="T3" fmla="*/ 57 h 105"/>
                <a:gd name="T4" fmla="*/ 56 w 103"/>
                <a:gd name="T5" fmla="*/ 102 h 105"/>
                <a:gd name="T6" fmla="*/ 100 w 103"/>
                <a:gd name="T7" fmla="*/ 48 h 105"/>
                <a:gd name="T8" fmla="*/ 47 w 103"/>
                <a:gd name="T9" fmla="*/ 3 h 105"/>
                <a:gd name="T10" fmla="*/ 81 w 103"/>
                <a:gd name="T11" fmla="*/ 50 h 105"/>
                <a:gd name="T12" fmla="*/ 54 w 103"/>
                <a:gd name="T13" fmla="*/ 81 h 105"/>
                <a:gd name="T14" fmla="*/ 22 w 103"/>
                <a:gd name="T15" fmla="*/ 55 h 105"/>
                <a:gd name="T16" fmla="*/ 49 w 103"/>
                <a:gd name="T17" fmla="*/ 24 h 105"/>
                <a:gd name="T18" fmla="*/ 81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47" y="3"/>
                  </a:moveTo>
                  <a:cubicBezTo>
                    <a:pt x="17" y="6"/>
                    <a:pt x="0" y="28"/>
                    <a:pt x="3" y="57"/>
                  </a:cubicBezTo>
                  <a:cubicBezTo>
                    <a:pt x="6" y="86"/>
                    <a:pt x="27" y="105"/>
                    <a:pt x="56" y="102"/>
                  </a:cubicBezTo>
                  <a:cubicBezTo>
                    <a:pt x="86" y="100"/>
                    <a:pt x="103" y="77"/>
                    <a:pt x="100" y="48"/>
                  </a:cubicBezTo>
                  <a:cubicBezTo>
                    <a:pt x="97" y="19"/>
                    <a:pt x="76" y="0"/>
                    <a:pt x="47" y="3"/>
                  </a:cubicBezTo>
                  <a:close/>
                  <a:moveTo>
                    <a:pt x="81" y="50"/>
                  </a:moveTo>
                  <a:cubicBezTo>
                    <a:pt x="83" y="67"/>
                    <a:pt x="72" y="80"/>
                    <a:pt x="54" y="81"/>
                  </a:cubicBezTo>
                  <a:cubicBezTo>
                    <a:pt x="37" y="83"/>
                    <a:pt x="24" y="73"/>
                    <a:pt x="22" y="55"/>
                  </a:cubicBezTo>
                  <a:cubicBezTo>
                    <a:pt x="20" y="38"/>
                    <a:pt x="32" y="26"/>
                    <a:pt x="49" y="24"/>
                  </a:cubicBezTo>
                  <a:cubicBezTo>
                    <a:pt x="66" y="22"/>
                    <a:pt x="80" y="32"/>
                    <a:pt x="8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1" name="Freeform 235"/>
            <p:cNvSpPr>
              <a:spLocks/>
            </p:cNvSpPr>
            <p:nvPr/>
          </p:nvSpPr>
          <p:spPr bwMode="auto">
            <a:xfrm>
              <a:off x="9448800" y="3201988"/>
              <a:ext cx="782637" cy="768350"/>
            </a:xfrm>
            <a:custGeom>
              <a:avLst/>
              <a:gdLst>
                <a:gd name="T0" fmla="*/ 26 w 493"/>
                <a:gd name="T1" fmla="*/ 210 h 484"/>
                <a:gd name="T2" fmla="*/ 296 w 493"/>
                <a:gd name="T3" fmla="*/ 120 h 484"/>
                <a:gd name="T4" fmla="*/ 296 w 493"/>
                <a:gd name="T5" fmla="*/ 120 h 484"/>
                <a:gd name="T6" fmla="*/ 81 w 493"/>
                <a:gd name="T7" fmla="*/ 377 h 484"/>
                <a:gd name="T8" fmla="*/ 116 w 493"/>
                <a:gd name="T9" fmla="*/ 484 h 484"/>
                <a:gd name="T10" fmla="*/ 493 w 493"/>
                <a:gd name="T11" fmla="*/ 360 h 484"/>
                <a:gd name="T12" fmla="*/ 467 w 493"/>
                <a:gd name="T13" fmla="*/ 274 h 484"/>
                <a:gd name="T14" fmla="*/ 206 w 493"/>
                <a:gd name="T15" fmla="*/ 364 h 484"/>
                <a:gd name="T16" fmla="*/ 206 w 493"/>
                <a:gd name="T17" fmla="*/ 360 h 484"/>
                <a:gd name="T18" fmla="*/ 412 w 493"/>
                <a:gd name="T19" fmla="*/ 116 h 484"/>
                <a:gd name="T20" fmla="*/ 377 w 493"/>
                <a:gd name="T21" fmla="*/ 0 h 484"/>
                <a:gd name="T22" fmla="*/ 0 w 493"/>
                <a:gd name="T23" fmla="*/ 129 h 484"/>
                <a:gd name="T24" fmla="*/ 26 w 493"/>
                <a:gd name="T25" fmla="*/ 21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484">
                  <a:moveTo>
                    <a:pt x="26" y="210"/>
                  </a:moveTo>
                  <a:lnTo>
                    <a:pt x="296" y="120"/>
                  </a:lnTo>
                  <a:lnTo>
                    <a:pt x="296" y="120"/>
                  </a:lnTo>
                  <a:lnTo>
                    <a:pt x="81" y="377"/>
                  </a:lnTo>
                  <a:lnTo>
                    <a:pt x="116" y="484"/>
                  </a:lnTo>
                  <a:lnTo>
                    <a:pt x="493" y="360"/>
                  </a:lnTo>
                  <a:lnTo>
                    <a:pt x="467" y="274"/>
                  </a:lnTo>
                  <a:lnTo>
                    <a:pt x="206" y="364"/>
                  </a:lnTo>
                  <a:lnTo>
                    <a:pt x="206" y="360"/>
                  </a:lnTo>
                  <a:lnTo>
                    <a:pt x="412" y="116"/>
                  </a:lnTo>
                  <a:lnTo>
                    <a:pt x="377" y="0"/>
                  </a:lnTo>
                  <a:lnTo>
                    <a:pt x="0" y="129"/>
                  </a:lnTo>
                  <a:lnTo>
                    <a:pt x="2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2" name="Freeform 236"/>
            <p:cNvSpPr>
              <a:spLocks/>
            </p:cNvSpPr>
            <p:nvPr/>
          </p:nvSpPr>
          <p:spPr bwMode="auto">
            <a:xfrm>
              <a:off x="8666163" y="1781176"/>
              <a:ext cx="714375" cy="720725"/>
            </a:xfrm>
            <a:custGeom>
              <a:avLst/>
              <a:gdLst>
                <a:gd name="T0" fmla="*/ 19 w 105"/>
                <a:gd name="T1" fmla="*/ 89 h 106"/>
                <a:gd name="T2" fmla="*/ 53 w 105"/>
                <a:gd name="T3" fmla="*/ 104 h 106"/>
                <a:gd name="T4" fmla="*/ 51 w 105"/>
                <a:gd name="T5" fmla="*/ 83 h 106"/>
                <a:gd name="T6" fmla="*/ 31 w 105"/>
                <a:gd name="T7" fmla="*/ 75 h 106"/>
                <a:gd name="T8" fmla="*/ 37 w 105"/>
                <a:gd name="T9" fmla="*/ 36 h 106"/>
                <a:gd name="T10" fmla="*/ 77 w 105"/>
                <a:gd name="T11" fmla="*/ 37 h 106"/>
                <a:gd name="T12" fmla="*/ 83 w 105"/>
                <a:gd name="T13" fmla="*/ 55 h 106"/>
                <a:gd name="T14" fmla="*/ 103 w 105"/>
                <a:gd name="T15" fmla="*/ 59 h 106"/>
                <a:gd name="T16" fmla="*/ 93 w 105"/>
                <a:gd name="T17" fmla="*/ 26 h 106"/>
                <a:gd name="T18" fmla="*/ 23 w 105"/>
                <a:gd name="T19" fmla="*/ 20 h 106"/>
                <a:gd name="T20" fmla="*/ 19 w 105"/>
                <a:gd name="T21"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6">
                  <a:moveTo>
                    <a:pt x="19" y="89"/>
                  </a:moveTo>
                  <a:cubicBezTo>
                    <a:pt x="27" y="99"/>
                    <a:pt x="39" y="106"/>
                    <a:pt x="53" y="104"/>
                  </a:cubicBezTo>
                  <a:cubicBezTo>
                    <a:pt x="51" y="83"/>
                    <a:pt x="51" y="83"/>
                    <a:pt x="51" y="83"/>
                  </a:cubicBezTo>
                  <a:cubicBezTo>
                    <a:pt x="44" y="84"/>
                    <a:pt x="37" y="81"/>
                    <a:pt x="31" y="75"/>
                  </a:cubicBezTo>
                  <a:cubicBezTo>
                    <a:pt x="22" y="64"/>
                    <a:pt x="24" y="47"/>
                    <a:pt x="37" y="36"/>
                  </a:cubicBezTo>
                  <a:cubicBezTo>
                    <a:pt x="50" y="25"/>
                    <a:pt x="67" y="25"/>
                    <a:pt x="77" y="37"/>
                  </a:cubicBezTo>
                  <a:cubicBezTo>
                    <a:pt x="82" y="43"/>
                    <a:pt x="84" y="49"/>
                    <a:pt x="83" y="55"/>
                  </a:cubicBezTo>
                  <a:cubicBezTo>
                    <a:pt x="103" y="59"/>
                    <a:pt x="103" y="59"/>
                    <a:pt x="103" y="59"/>
                  </a:cubicBezTo>
                  <a:cubicBezTo>
                    <a:pt x="105" y="46"/>
                    <a:pt x="100" y="34"/>
                    <a:pt x="93" y="26"/>
                  </a:cubicBezTo>
                  <a:cubicBezTo>
                    <a:pt x="74" y="4"/>
                    <a:pt x="46" y="0"/>
                    <a:pt x="23" y="20"/>
                  </a:cubicBezTo>
                  <a:cubicBezTo>
                    <a:pt x="1" y="39"/>
                    <a:pt x="0" y="67"/>
                    <a:pt x="1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3" name="Freeform 237"/>
            <p:cNvSpPr>
              <a:spLocks/>
            </p:cNvSpPr>
            <p:nvPr/>
          </p:nvSpPr>
          <p:spPr bwMode="auto">
            <a:xfrm>
              <a:off x="9067800" y="2393951"/>
              <a:ext cx="823912" cy="788988"/>
            </a:xfrm>
            <a:custGeom>
              <a:avLst/>
              <a:gdLst>
                <a:gd name="T0" fmla="*/ 43 w 519"/>
                <a:gd name="T1" fmla="*/ 274 h 497"/>
                <a:gd name="T2" fmla="*/ 193 w 519"/>
                <a:gd name="T3" fmla="*/ 188 h 497"/>
                <a:gd name="T4" fmla="*/ 278 w 519"/>
                <a:gd name="T5" fmla="*/ 338 h 497"/>
                <a:gd name="T6" fmla="*/ 128 w 519"/>
                <a:gd name="T7" fmla="*/ 419 h 497"/>
                <a:gd name="T8" fmla="*/ 171 w 519"/>
                <a:gd name="T9" fmla="*/ 497 h 497"/>
                <a:gd name="T10" fmla="*/ 519 w 519"/>
                <a:gd name="T11" fmla="*/ 304 h 497"/>
                <a:gd name="T12" fmla="*/ 476 w 519"/>
                <a:gd name="T13" fmla="*/ 227 h 497"/>
                <a:gd name="T14" fmla="*/ 343 w 519"/>
                <a:gd name="T15" fmla="*/ 300 h 497"/>
                <a:gd name="T16" fmla="*/ 261 w 519"/>
                <a:gd name="T17" fmla="*/ 150 h 497"/>
                <a:gd name="T18" fmla="*/ 390 w 519"/>
                <a:gd name="T19" fmla="*/ 77 h 497"/>
                <a:gd name="T20" fmla="*/ 347 w 519"/>
                <a:gd name="T21" fmla="*/ 0 h 497"/>
                <a:gd name="T22" fmla="*/ 0 w 519"/>
                <a:gd name="T23" fmla="*/ 197 h 497"/>
                <a:gd name="T24" fmla="*/ 43 w 519"/>
                <a:gd name="T25" fmla="*/ 27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497">
                  <a:moveTo>
                    <a:pt x="43" y="274"/>
                  </a:moveTo>
                  <a:lnTo>
                    <a:pt x="193" y="188"/>
                  </a:lnTo>
                  <a:lnTo>
                    <a:pt x="278" y="338"/>
                  </a:lnTo>
                  <a:lnTo>
                    <a:pt x="128" y="419"/>
                  </a:lnTo>
                  <a:lnTo>
                    <a:pt x="171" y="497"/>
                  </a:lnTo>
                  <a:lnTo>
                    <a:pt x="519" y="304"/>
                  </a:lnTo>
                  <a:lnTo>
                    <a:pt x="476" y="227"/>
                  </a:lnTo>
                  <a:lnTo>
                    <a:pt x="343" y="300"/>
                  </a:lnTo>
                  <a:lnTo>
                    <a:pt x="261" y="150"/>
                  </a:lnTo>
                  <a:lnTo>
                    <a:pt x="390" y="77"/>
                  </a:lnTo>
                  <a:lnTo>
                    <a:pt x="347" y="0"/>
                  </a:lnTo>
                  <a:lnTo>
                    <a:pt x="0" y="197"/>
                  </a:lnTo>
                  <a:lnTo>
                    <a:pt x="43"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4" name="Freeform 238"/>
            <p:cNvSpPr>
              <a:spLocks/>
            </p:cNvSpPr>
            <p:nvPr/>
          </p:nvSpPr>
          <p:spPr bwMode="auto">
            <a:xfrm>
              <a:off x="7664450" y="803276"/>
              <a:ext cx="592137" cy="706438"/>
            </a:xfrm>
            <a:custGeom>
              <a:avLst/>
              <a:gdLst>
                <a:gd name="T0" fmla="*/ 73 w 373"/>
                <a:gd name="T1" fmla="*/ 445 h 445"/>
                <a:gd name="T2" fmla="*/ 236 w 373"/>
                <a:gd name="T3" fmla="*/ 167 h 445"/>
                <a:gd name="T4" fmla="*/ 335 w 373"/>
                <a:gd name="T5" fmla="*/ 227 h 445"/>
                <a:gd name="T6" fmla="*/ 373 w 373"/>
                <a:gd name="T7" fmla="*/ 158 h 445"/>
                <a:gd name="T8" fmla="*/ 99 w 373"/>
                <a:gd name="T9" fmla="*/ 0 h 445"/>
                <a:gd name="T10" fmla="*/ 60 w 373"/>
                <a:gd name="T11" fmla="*/ 68 h 445"/>
                <a:gd name="T12" fmla="*/ 159 w 373"/>
                <a:gd name="T13" fmla="*/ 124 h 445"/>
                <a:gd name="T14" fmla="*/ 0 w 373"/>
                <a:gd name="T15" fmla="*/ 402 h 445"/>
                <a:gd name="T16" fmla="*/ 73 w 373"/>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45">
                  <a:moveTo>
                    <a:pt x="73" y="445"/>
                  </a:moveTo>
                  <a:lnTo>
                    <a:pt x="236" y="167"/>
                  </a:lnTo>
                  <a:lnTo>
                    <a:pt x="335" y="227"/>
                  </a:lnTo>
                  <a:lnTo>
                    <a:pt x="373" y="158"/>
                  </a:lnTo>
                  <a:lnTo>
                    <a:pt x="99" y="0"/>
                  </a:lnTo>
                  <a:lnTo>
                    <a:pt x="60" y="68"/>
                  </a:lnTo>
                  <a:lnTo>
                    <a:pt x="159" y="124"/>
                  </a:lnTo>
                  <a:lnTo>
                    <a:pt x="0" y="402"/>
                  </a:lnTo>
                  <a:lnTo>
                    <a:pt x="73"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5" name="Freeform 247"/>
            <p:cNvSpPr>
              <a:spLocks/>
            </p:cNvSpPr>
            <p:nvPr/>
          </p:nvSpPr>
          <p:spPr bwMode="auto">
            <a:xfrm>
              <a:off x="9244013" y="6507163"/>
              <a:ext cx="749300" cy="733425"/>
            </a:xfrm>
            <a:custGeom>
              <a:avLst/>
              <a:gdLst>
                <a:gd name="T0" fmla="*/ 77 w 110"/>
                <a:gd name="T1" fmla="*/ 14 h 108"/>
                <a:gd name="T2" fmla="*/ 10 w 110"/>
                <a:gd name="T3" fmla="*/ 35 h 108"/>
                <a:gd name="T4" fmla="*/ 0 w 110"/>
                <a:gd name="T5" fmla="*/ 74 h 108"/>
                <a:gd name="T6" fmla="*/ 43 w 110"/>
                <a:gd name="T7" fmla="*/ 96 h 108"/>
                <a:gd name="T8" fmla="*/ 60 w 110"/>
                <a:gd name="T9" fmla="*/ 64 h 108"/>
                <a:gd name="T10" fmla="*/ 43 w 110"/>
                <a:gd name="T11" fmla="*/ 56 h 108"/>
                <a:gd name="T12" fmla="*/ 36 w 110"/>
                <a:gd name="T13" fmla="*/ 70 h 108"/>
                <a:gd name="T14" fmla="*/ 22 w 110"/>
                <a:gd name="T15" fmla="*/ 63 h 108"/>
                <a:gd name="T16" fmla="*/ 27 w 110"/>
                <a:gd name="T17" fmla="*/ 44 h 108"/>
                <a:gd name="T18" fmla="*/ 67 w 110"/>
                <a:gd name="T19" fmla="*/ 32 h 108"/>
                <a:gd name="T20" fmla="*/ 80 w 110"/>
                <a:gd name="T21" fmla="*/ 72 h 108"/>
                <a:gd name="T22" fmla="*/ 62 w 110"/>
                <a:gd name="T23" fmla="*/ 88 h 108"/>
                <a:gd name="T24" fmla="*/ 69 w 110"/>
                <a:gd name="T25" fmla="*/ 108 h 108"/>
                <a:gd name="T26" fmla="*/ 97 w 110"/>
                <a:gd name="T27" fmla="*/ 80 h 108"/>
                <a:gd name="T28" fmla="*/ 77 w 110"/>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8">
                  <a:moveTo>
                    <a:pt x="77" y="14"/>
                  </a:moveTo>
                  <a:cubicBezTo>
                    <a:pt x="50" y="0"/>
                    <a:pt x="24" y="10"/>
                    <a:pt x="10" y="35"/>
                  </a:cubicBezTo>
                  <a:cubicBezTo>
                    <a:pt x="4" y="48"/>
                    <a:pt x="0" y="60"/>
                    <a:pt x="0" y="74"/>
                  </a:cubicBezTo>
                  <a:cubicBezTo>
                    <a:pt x="43" y="96"/>
                    <a:pt x="43" y="96"/>
                    <a:pt x="43" y="96"/>
                  </a:cubicBezTo>
                  <a:cubicBezTo>
                    <a:pt x="60" y="64"/>
                    <a:pt x="60" y="64"/>
                    <a:pt x="60" y="64"/>
                  </a:cubicBezTo>
                  <a:cubicBezTo>
                    <a:pt x="43" y="56"/>
                    <a:pt x="43" y="56"/>
                    <a:pt x="43" y="56"/>
                  </a:cubicBezTo>
                  <a:cubicBezTo>
                    <a:pt x="36" y="70"/>
                    <a:pt x="36" y="70"/>
                    <a:pt x="36" y="70"/>
                  </a:cubicBezTo>
                  <a:cubicBezTo>
                    <a:pt x="22" y="63"/>
                    <a:pt x="22" y="63"/>
                    <a:pt x="22" y="63"/>
                  </a:cubicBezTo>
                  <a:cubicBezTo>
                    <a:pt x="22" y="59"/>
                    <a:pt x="23" y="52"/>
                    <a:pt x="27" y="44"/>
                  </a:cubicBezTo>
                  <a:cubicBezTo>
                    <a:pt x="35" y="29"/>
                    <a:pt x="52" y="24"/>
                    <a:pt x="67" y="32"/>
                  </a:cubicBezTo>
                  <a:cubicBezTo>
                    <a:pt x="82" y="40"/>
                    <a:pt x="88" y="56"/>
                    <a:pt x="80" y="72"/>
                  </a:cubicBezTo>
                  <a:cubicBezTo>
                    <a:pt x="75" y="81"/>
                    <a:pt x="70" y="86"/>
                    <a:pt x="62" y="88"/>
                  </a:cubicBezTo>
                  <a:cubicBezTo>
                    <a:pt x="69" y="108"/>
                    <a:pt x="69" y="108"/>
                    <a:pt x="69" y="108"/>
                  </a:cubicBezTo>
                  <a:cubicBezTo>
                    <a:pt x="81" y="103"/>
                    <a:pt x="90" y="94"/>
                    <a:pt x="97" y="80"/>
                  </a:cubicBezTo>
                  <a:cubicBezTo>
                    <a:pt x="110" y="55"/>
                    <a:pt x="103" y="27"/>
                    <a:pt x="7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6" name="Freeform 248"/>
            <p:cNvSpPr>
              <a:spLocks/>
            </p:cNvSpPr>
            <p:nvPr/>
          </p:nvSpPr>
          <p:spPr bwMode="auto">
            <a:xfrm>
              <a:off x="9720263" y="5072063"/>
              <a:ext cx="661987" cy="401638"/>
            </a:xfrm>
            <a:custGeom>
              <a:avLst/>
              <a:gdLst>
                <a:gd name="T0" fmla="*/ 0 w 417"/>
                <a:gd name="T1" fmla="*/ 249 h 253"/>
                <a:gd name="T2" fmla="*/ 82 w 417"/>
                <a:gd name="T3" fmla="*/ 253 h 253"/>
                <a:gd name="T4" fmla="*/ 95 w 417"/>
                <a:gd name="T5" fmla="*/ 90 h 253"/>
                <a:gd name="T6" fmla="*/ 408 w 417"/>
                <a:gd name="T7" fmla="*/ 116 h 253"/>
                <a:gd name="T8" fmla="*/ 417 w 417"/>
                <a:gd name="T9" fmla="*/ 30 h 253"/>
                <a:gd name="T10" fmla="*/ 22 w 417"/>
                <a:gd name="T11" fmla="*/ 0 h 253"/>
                <a:gd name="T12" fmla="*/ 0 w 417"/>
                <a:gd name="T13" fmla="*/ 249 h 253"/>
              </a:gdLst>
              <a:ahLst/>
              <a:cxnLst>
                <a:cxn ang="0">
                  <a:pos x="T0" y="T1"/>
                </a:cxn>
                <a:cxn ang="0">
                  <a:pos x="T2" y="T3"/>
                </a:cxn>
                <a:cxn ang="0">
                  <a:pos x="T4" y="T5"/>
                </a:cxn>
                <a:cxn ang="0">
                  <a:pos x="T6" y="T7"/>
                </a:cxn>
                <a:cxn ang="0">
                  <a:pos x="T8" y="T9"/>
                </a:cxn>
                <a:cxn ang="0">
                  <a:pos x="T10" y="T11"/>
                </a:cxn>
                <a:cxn ang="0">
                  <a:pos x="T12" y="T13"/>
                </a:cxn>
              </a:cxnLst>
              <a:rect l="0" t="0" r="r" b="b"/>
              <a:pathLst>
                <a:path w="417" h="253">
                  <a:moveTo>
                    <a:pt x="0" y="249"/>
                  </a:moveTo>
                  <a:lnTo>
                    <a:pt x="82" y="253"/>
                  </a:lnTo>
                  <a:lnTo>
                    <a:pt x="95" y="90"/>
                  </a:lnTo>
                  <a:lnTo>
                    <a:pt x="408" y="116"/>
                  </a:lnTo>
                  <a:lnTo>
                    <a:pt x="417" y="30"/>
                  </a:lnTo>
                  <a:lnTo>
                    <a:pt x="22" y="0"/>
                  </a:lnTo>
                  <a:lnTo>
                    <a:pt x="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7" name="Freeform 249"/>
            <p:cNvSpPr>
              <a:spLocks/>
            </p:cNvSpPr>
            <p:nvPr/>
          </p:nvSpPr>
          <p:spPr bwMode="auto">
            <a:xfrm>
              <a:off x="8904288" y="7315201"/>
              <a:ext cx="728662" cy="681038"/>
            </a:xfrm>
            <a:custGeom>
              <a:avLst/>
              <a:gdLst>
                <a:gd name="T0" fmla="*/ 55 w 459"/>
                <a:gd name="T1" fmla="*/ 0 h 429"/>
                <a:gd name="T2" fmla="*/ 0 w 459"/>
                <a:gd name="T3" fmla="*/ 69 h 429"/>
                <a:gd name="T4" fmla="*/ 137 w 459"/>
                <a:gd name="T5" fmla="*/ 172 h 429"/>
                <a:gd name="T6" fmla="*/ 227 w 459"/>
                <a:gd name="T7" fmla="*/ 429 h 429"/>
                <a:gd name="T8" fmla="*/ 291 w 459"/>
                <a:gd name="T9" fmla="*/ 347 h 429"/>
                <a:gd name="T10" fmla="*/ 227 w 459"/>
                <a:gd name="T11" fmla="*/ 185 h 429"/>
                <a:gd name="T12" fmla="*/ 394 w 459"/>
                <a:gd name="T13" fmla="*/ 210 h 429"/>
                <a:gd name="T14" fmla="*/ 459 w 459"/>
                <a:gd name="T15" fmla="*/ 125 h 429"/>
                <a:gd name="T16" fmla="*/ 188 w 459"/>
                <a:gd name="T17" fmla="*/ 103 h 429"/>
                <a:gd name="T18" fmla="*/ 55 w 459"/>
                <a:gd name="T1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29">
                  <a:moveTo>
                    <a:pt x="55" y="0"/>
                  </a:moveTo>
                  <a:lnTo>
                    <a:pt x="0" y="69"/>
                  </a:lnTo>
                  <a:lnTo>
                    <a:pt x="137" y="172"/>
                  </a:lnTo>
                  <a:lnTo>
                    <a:pt x="227" y="429"/>
                  </a:lnTo>
                  <a:lnTo>
                    <a:pt x="291" y="347"/>
                  </a:lnTo>
                  <a:lnTo>
                    <a:pt x="227" y="185"/>
                  </a:lnTo>
                  <a:lnTo>
                    <a:pt x="394" y="210"/>
                  </a:lnTo>
                  <a:lnTo>
                    <a:pt x="459" y="125"/>
                  </a:lnTo>
                  <a:lnTo>
                    <a:pt x="188" y="10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08" name="Freeform 250"/>
            <p:cNvSpPr>
              <a:spLocks noEditPoints="1"/>
            </p:cNvSpPr>
            <p:nvPr/>
          </p:nvSpPr>
          <p:spPr bwMode="auto">
            <a:xfrm>
              <a:off x="9556750" y="5656263"/>
              <a:ext cx="742950" cy="755650"/>
            </a:xfrm>
            <a:custGeom>
              <a:avLst/>
              <a:gdLst>
                <a:gd name="T0" fmla="*/ 68 w 109"/>
                <a:gd name="T1" fmla="*/ 7 h 111"/>
                <a:gd name="T2" fmla="*/ 8 w 109"/>
                <a:gd name="T3" fmla="*/ 43 h 111"/>
                <a:gd name="T4" fmla="*/ 42 w 109"/>
                <a:gd name="T5" fmla="*/ 104 h 111"/>
                <a:gd name="T6" fmla="*/ 102 w 109"/>
                <a:gd name="T7" fmla="*/ 68 h 111"/>
                <a:gd name="T8" fmla="*/ 68 w 109"/>
                <a:gd name="T9" fmla="*/ 7 h 111"/>
                <a:gd name="T10" fmla="*/ 84 w 109"/>
                <a:gd name="T11" fmla="*/ 63 h 111"/>
                <a:gd name="T12" fmla="*/ 48 w 109"/>
                <a:gd name="T13" fmla="*/ 83 h 111"/>
                <a:gd name="T14" fmla="*/ 26 w 109"/>
                <a:gd name="T15" fmla="*/ 48 h 111"/>
                <a:gd name="T16" fmla="*/ 62 w 109"/>
                <a:gd name="T17" fmla="*/ 28 h 111"/>
                <a:gd name="T18" fmla="*/ 84 w 109"/>
                <a:gd name="T1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
                  </a:moveTo>
                  <a:cubicBezTo>
                    <a:pt x="39" y="0"/>
                    <a:pt x="15" y="15"/>
                    <a:pt x="8" y="43"/>
                  </a:cubicBezTo>
                  <a:cubicBezTo>
                    <a:pt x="0" y="71"/>
                    <a:pt x="13" y="96"/>
                    <a:pt x="42" y="104"/>
                  </a:cubicBezTo>
                  <a:cubicBezTo>
                    <a:pt x="71" y="111"/>
                    <a:pt x="95" y="96"/>
                    <a:pt x="102" y="68"/>
                  </a:cubicBezTo>
                  <a:cubicBezTo>
                    <a:pt x="109" y="40"/>
                    <a:pt x="96" y="15"/>
                    <a:pt x="68" y="7"/>
                  </a:cubicBezTo>
                  <a:close/>
                  <a:moveTo>
                    <a:pt x="84" y="63"/>
                  </a:moveTo>
                  <a:cubicBezTo>
                    <a:pt x="79" y="80"/>
                    <a:pt x="64" y="88"/>
                    <a:pt x="48" y="83"/>
                  </a:cubicBezTo>
                  <a:cubicBezTo>
                    <a:pt x="31" y="79"/>
                    <a:pt x="22" y="65"/>
                    <a:pt x="26" y="48"/>
                  </a:cubicBezTo>
                  <a:cubicBezTo>
                    <a:pt x="30" y="31"/>
                    <a:pt x="46" y="23"/>
                    <a:pt x="62" y="28"/>
                  </a:cubicBezTo>
                  <a:cubicBezTo>
                    <a:pt x="79" y="32"/>
                    <a:pt x="88" y="46"/>
                    <a:pt x="8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4" name="Science"/>
          <p:cNvGrpSpPr/>
          <p:nvPr/>
        </p:nvGrpSpPr>
        <p:grpSpPr>
          <a:xfrm>
            <a:off x="5325324" y="2474343"/>
            <a:ext cx="904317" cy="476472"/>
            <a:chOff x="1971675" y="306388"/>
            <a:chExt cx="4398962" cy="2317750"/>
          </a:xfrm>
          <a:solidFill>
            <a:schemeClr val="tx1"/>
          </a:solidFill>
        </p:grpSpPr>
        <p:sp>
          <p:nvSpPr>
            <p:cNvPr id="275" name="Freeform 230"/>
            <p:cNvSpPr>
              <a:spLocks/>
            </p:cNvSpPr>
            <p:nvPr/>
          </p:nvSpPr>
          <p:spPr bwMode="auto">
            <a:xfrm>
              <a:off x="5880100" y="312738"/>
              <a:ext cx="490537" cy="673100"/>
            </a:xfrm>
            <a:custGeom>
              <a:avLst/>
              <a:gdLst>
                <a:gd name="T0" fmla="*/ 288 w 309"/>
                <a:gd name="T1" fmla="*/ 343 h 424"/>
                <a:gd name="T2" fmla="*/ 95 w 309"/>
                <a:gd name="T3" fmla="*/ 321 h 424"/>
                <a:gd name="T4" fmla="*/ 103 w 309"/>
                <a:gd name="T5" fmla="*/ 240 h 424"/>
                <a:gd name="T6" fmla="*/ 275 w 309"/>
                <a:gd name="T7" fmla="*/ 262 h 424"/>
                <a:gd name="T8" fmla="*/ 283 w 309"/>
                <a:gd name="T9" fmla="*/ 180 h 424"/>
                <a:gd name="T10" fmla="*/ 112 w 309"/>
                <a:gd name="T11" fmla="*/ 163 h 424"/>
                <a:gd name="T12" fmla="*/ 120 w 309"/>
                <a:gd name="T13" fmla="*/ 90 h 424"/>
                <a:gd name="T14" fmla="*/ 301 w 309"/>
                <a:gd name="T15" fmla="*/ 107 h 424"/>
                <a:gd name="T16" fmla="*/ 309 w 309"/>
                <a:gd name="T17" fmla="*/ 26 h 424"/>
                <a:gd name="T18" fmla="*/ 39 w 309"/>
                <a:gd name="T19" fmla="*/ 0 h 424"/>
                <a:gd name="T20" fmla="*/ 0 w 309"/>
                <a:gd name="T21" fmla="*/ 394 h 424"/>
                <a:gd name="T22" fmla="*/ 275 w 309"/>
                <a:gd name="T23" fmla="*/ 424 h 424"/>
                <a:gd name="T24" fmla="*/ 288 w 309"/>
                <a:gd name="T25" fmla="*/ 34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24">
                  <a:moveTo>
                    <a:pt x="288" y="343"/>
                  </a:moveTo>
                  <a:lnTo>
                    <a:pt x="95" y="321"/>
                  </a:lnTo>
                  <a:lnTo>
                    <a:pt x="103" y="240"/>
                  </a:lnTo>
                  <a:lnTo>
                    <a:pt x="275" y="262"/>
                  </a:lnTo>
                  <a:lnTo>
                    <a:pt x="283" y="180"/>
                  </a:lnTo>
                  <a:lnTo>
                    <a:pt x="112" y="163"/>
                  </a:lnTo>
                  <a:lnTo>
                    <a:pt x="120" y="90"/>
                  </a:lnTo>
                  <a:lnTo>
                    <a:pt x="301" y="107"/>
                  </a:lnTo>
                  <a:lnTo>
                    <a:pt x="309" y="26"/>
                  </a:lnTo>
                  <a:lnTo>
                    <a:pt x="39" y="0"/>
                  </a:lnTo>
                  <a:lnTo>
                    <a:pt x="0" y="394"/>
                  </a:lnTo>
                  <a:lnTo>
                    <a:pt x="275" y="424"/>
                  </a:lnTo>
                  <a:lnTo>
                    <a:pt x="288"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6" name="Freeform 231"/>
            <p:cNvSpPr>
              <a:spLocks/>
            </p:cNvSpPr>
            <p:nvPr/>
          </p:nvSpPr>
          <p:spPr bwMode="auto">
            <a:xfrm>
              <a:off x="5076825" y="306388"/>
              <a:ext cx="592137" cy="679450"/>
            </a:xfrm>
            <a:custGeom>
              <a:avLst/>
              <a:gdLst>
                <a:gd name="T0" fmla="*/ 55 w 87"/>
                <a:gd name="T1" fmla="*/ 97 h 100"/>
                <a:gd name="T2" fmla="*/ 87 w 87"/>
                <a:gd name="T3" fmla="*/ 79 h 100"/>
                <a:gd name="T4" fmla="*/ 70 w 87"/>
                <a:gd name="T5" fmla="*/ 68 h 100"/>
                <a:gd name="T6" fmla="*/ 51 w 87"/>
                <a:gd name="T7" fmla="*/ 79 h 100"/>
                <a:gd name="T8" fmla="*/ 23 w 87"/>
                <a:gd name="T9" fmla="*/ 51 h 100"/>
                <a:gd name="T10" fmla="*/ 48 w 87"/>
                <a:gd name="T11" fmla="*/ 19 h 100"/>
                <a:gd name="T12" fmla="*/ 66 w 87"/>
                <a:gd name="T13" fmla="*/ 26 h 100"/>
                <a:gd name="T14" fmla="*/ 81 w 87"/>
                <a:gd name="T15" fmla="*/ 12 h 100"/>
                <a:gd name="T16" fmla="*/ 48 w 87"/>
                <a:gd name="T17" fmla="*/ 0 h 100"/>
                <a:gd name="T18" fmla="*/ 2 w 87"/>
                <a:gd name="T19" fmla="*/ 52 h 100"/>
                <a:gd name="T20" fmla="*/ 55 w 87"/>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00">
                  <a:moveTo>
                    <a:pt x="55" y="97"/>
                  </a:moveTo>
                  <a:cubicBezTo>
                    <a:pt x="68" y="97"/>
                    <a:pt x="81" y="91"/>
                    <a:pt x="87" y="79"/>
                  </a:cubicBezTo>
                  <a:cubicBezTo>
                    <a:pt x="70" y="68"/>
                    <a:pt x="70" y="68"/>
                    <a:pt x="70" y="68"/>
                  </a:cubicBezTo>
                  <a:cubicBezTo>
                    <a:pt x="66" y="74"/>
                    <a:pt x="59" y="78"/>
                    <a:pt x="51" y="79"/>
                  </a:cubicBezTo>
                  <a:cubicBezTo>
                    <a:pt x="36" y="80"/>
                    <a:pt x="24" y="68"/>
                    <a:pt x="23" y="51"/>
                  </a:cubicBezTo>
                  <a:cubicBezTo>
                    <a:pt x="22" y="34"/>
                    <a:pt x="32" y="20"/>
                    <a:pt x="48" y="19"/>
                  </a:cubicBezTo>
                  <a:cubicBezTo>
                    <a:pt x="55" y="19"/>
                    <a:pt x="61" y="21"/>
                    <a:pt x="66" y="26"/>
                  </a:cubicBezTo>
                  <a:cubicBezTo>
                    <a:pt x="81" y="12"/>
                    <a:pt x="81" y="12"/>
                    <a:pt x="81" y="12"/>
                  </a:cubicBezTo>
                  <a:cubicBezTo>
                    <a:pt x="72" y="2"/>
                    <a:pt x="59" y="0"/>
                    <a:pt x="48" y="0"/>
                  </a:cubicBezTo>
                  <a:cubicBezTo>
                    <a:pt x="19" y="2"/>
                    <a:pt x="0" y="23"/>
                    <a:pt x="2" y="52"/>
                  </a:cubicBezTo>
                  <a:cubicBezTo>
                    <a:pt x="4" y="82"/>
                    <a:pt x="26" y="100"/>
                    <a:pt x="5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7" name="Freeform 255"/>
            <p:cNvSpPr>
              <a:spLocks/>
            </p:cNvSpPr>
            <p:nvPr/>
          </p:nvSpPr>
          <p:spPr bwMode="auto">
            <a:xfrm>
              <a:off x="4157663" y="407988"/>
              <a:ext cx="749300" cy="768350"/>
            </a:xfrm>
            <a:custGeom>
              <a:avLst/>
              <a:gdLst>
                <a:gd name="T0" fmla="*/ 193 w 472"/>
                <a:gd name="T1" fmla="*/ 463 h 484"/>
                <a:gd name="T2" fmla="*/ 116 w 472"/>
                <a:gd name="T3" fmla="*/ 189 h 484"/>
                <a:gd name="T4" fmla="*/ 116 w 472"/>
                <a:gd name="T5" fmla="*/ 189 h 484"/>
                <a:gd name="T6" fmla="*/ 360 w 472"/>
                <a:gd name="T7" fmla="*/ 416 h 484"/>
                <a:gd name="T8" fmla="*/ 472 w 472"/>
                <a:gd name="T9" fmla="*/ 386 h 484"/>
                <a:gd name="T10" fmla="*/ 365 w 472"/>
                <a:gd name="T11" fmla="*/ 0 h 484"/>
                <a:gd name="T12" fmla="*/ 279 w 472"/>
                <a:gd name="T13" fmla="*/ 26 h 484"/>
                <a:gd name="T14" fmla="*/ 352 w 472"/>
                <a:gd name="T15" fmla="*/ 291 h 484"/>
                <a:gd name="T16" fmla="*/ 352 w 472"/>
                <a:gd name="T17" fmla="*/ 291 h 484"/>
                <a:gd name="T18" fmla="*/ 116 w 472"/>
                <a:gd name="T19" fmla="*/ 69 h 484"/>
                <a:gd name="T20" fmla="*/ 0 w 472"/>
                <a:gd name="T21" fmla="*/ 103 h 484"/>
                <a:gd name="T22" fmla="*/ 107 w 472"/>
                <a:gd name="T23" fmla="*/ 484 h 484"/>
                <a:gd name="T24" fmla="*/ 193 w 472"/>
                <a:gd name="T25" fmla="*/ 46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484">
                  <a:moveTo>
                    <a:pt x="193" y="463"/>
                  </a:moveTo>
                  <a:lnTo>
                    <a:pt x="116" y="189"/>
                  </a:lnTo>
                  <a:lnTo>
                    <a:pt x="116" y="189"/>
                  </a:lnTo>
                  <a:lnTo>
                    <a:pt x="360" y="416"/>
                  </a:lnTo>
                  <a:lnTo>
                    <a:pt x="472" y="386"/>
                  </a:lnTo>
                  <a:lnTo>
                    <a:pt x="365" y="0"/>
                  </a:lnTo>
                  <a:lnTo>
                    <a:pt x="279" y="26"/>
                  </a:lnTo>
                  <a:lnTo>
                    <a:pt x="352" y="291"/>
                  </a:lnTo>
                  <a:lnTo>
                    <a:pt x="352" y="291"/>
                  </a:lnTo>
                  <a:lnTo>
                    <a:pt x="116" y="69"/>
                  </a:lnTo>
                  <a:lnTo>
                    <a:pt x="0" y="103"/>
                  </a:lnTo>
                  <a:lnTo>
                    <a:pt x="107" y="484"/>
                  </a:lnTo>
                  <a:lnTo>
                    <a:pt x="193"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8" name="Freeform 259"/>
            <p:cNvSpPr>
              <a:spLocks/>
            </p:cNvSpPr>
            <p:nvPr/>
          </p:nvSpPr>
          <p:spPr bwMode="auto">
            <a:xfrm>
              <a:off x="1971675" y="1944688"/>
              <a:ext cx="681037" cy="679450"/>
            </a:xfrm>
            <a:custGeom>
              <a:avLst/>
              <a:gdLst>
                <a:gd name="T0" fmla="*/ 15 w 100"/>
                <a:gd name="T1" fmla="*/ 63 h 100"/>
                <a:gd name="T2" fmla="*/ 73 w 100"/>
                <a:gd name="T3" fmla="*/ 53 h 100"/>
                <a:gd name="T4" fmla="*/ 71 w 100"/>
                <a:gd name="T5" fmla="*/ 70 h 100"/>
                <a:gd name="T6" fmla="*/ 54 w 100"/>
                <a:gd name="T7" fmla="*/ 79 h 100"/>
                <a:gd name="T8" fmla="*/ 57 w 100"/>
                <a:gd name="T9" fmla="*/ 100 h 100"/>
                <a:gd name="T10" fmla="*/ 85 w 100"/>
                <a:gd name="T11" fmla="*/ 83 h 100"/>
                <a:gd name="T12" fmla="*/ 84 w 100"/>
                <a:gd name="T13" fmla="*/ 36 h 100"/>
                <a:gd name="T14" fmla="*/ 27 w 100"/>
                <a:gd name="T15" fmla="*/ 45 h 100"/>
                <a:gd name="T16" fmla="*/ 28 w 100"/>
                <a:gd name="T17" fmla="*/ 29 h 100"/>
                <a:gd name="T18" fmla="*/ 42 w 100"/>
                <a:gd name="T19" fmla="*/ 21 h 100"/>
                <a:gd name="T20" fmla="*/ 39 w 100"/>
                <a:gd name="T21" fmla="*/ 0 h 100"/>
                <a:gd name="T22" fmla="*/ 14 w 100"/>
                <a:gd name="T23" fmla="*/ 16 h 100"/>
                <a:gd name="T24" fmla="*/ 15 w 100"/>
                <a:gd name="T25"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15" y="63"/>
                  </a:moveTo>
                  <a:cubicBezTo>
                    <a:pt x="39" y="82"/>
                    <a:pt x="59" y="42"/>
                    <a:pt x="73" y="53"/>
                  </a:cubicBezTo>
                  <a:cubicBezTo>
                    <a:pt x="78" y="57"/>
                    <a:pt x="76" y="65"/>
                    <a:pt x="71" y="70"/>
                  </a:cubicBezTo>
                  <a:cubicBezTo>
                    <a:pt x="67" y="76"/>
                    <a:pt x="60" y="79"/>
                    <a:pt x="54" y="79"/>
                  </a:cubicBezTo>
                  <a:cubicBezTo>
                    <a:pt x="57" y="100"/>
                    <a:pt x="57" y="100"/>
                    <a:pt x="57" y="100"/>
                  </a:cubicBezTo>
                  <a:cubicBezTo>
                    <a:pt x="69" y="98"/>
                    <a:pt x="78" y="92"/>
                    <a:pt x="85" y="83"/>
                  </a:cubicBezTo>
                  <a:cubicBezTo>
                    <a:pt x="97" y="68"/>
                    <a:pt x="100" y="49"/>
                    <a:pt x="84" y="36"/>
                  </a:cubicBezTo>
                  <a:cubicBezTo>
                    <a:pt x="59" y="16"/>
                    <a:pt x="40" y="56"/>
                    <a:pt x="27" y="45"/>
                  </a:cubicBezTo>
                  <a:cubicBezTo>
                    <a:pt x="22" y="41"/>
                    <a:pt x="25" y="33"/>
                    <a:pt x="28" y="29"/>
                  </a:cubicBezTo>
                  <a:cubicBezTo>
                    <a:pt x="31" y="25"/>
                    <a:pt x="37" y="21"/>
                    <a:pt x="42" y="21"/>
                  </a:cubicBezTo>
                  <a:cubicBezTo>
                    <a:pt x="39" y="0"/>
                    <a:pt x="39" y="0"/>
                    <a:pt x="39" y="0"/>
                  </a:cubicBezTo>
                  <a:cubicBezTo>
                    <a:pt x="29" y="2"/>
                    <a:pt x="20" y="8"/>
                    <a:pt x="14" y="16"/>
                  </a:cubicBezTo>
                  <a:cubicBezTo>
                    <a:pt x="2" y="31"/>
                    <a:pt x="0" y="51"/>
                    <a:pt x="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79" name="Freeform 261"/>
            <p:cNvSpPr>
              <a:spLocks/>
            </p:cNvSpPr>
            <p:nvPr/>
          </p:nvSpPr>
          <p:spPr bwMode="auto">
            <a:xfrm>
              <a:off x="3449638" y="708026"/>
              <a:ext cx="666750" cy="754063"/>
            </a:xfrm>
            <a:custGeom>
              <a:avLst/>
              <a:gdLst>
                <a:gd name="T0" fmla="*/ 420 w 420"/>
                <a:gd name="T1" fmla="*/ 355 h 475"/>
                <a:gd name="T2" fmla="*/ 386 w 420"/>
                <a:gd name="T3" fmla="*/ 282 h 475"/>
                <a:gd name="T4" fmla="*/ 214 w 420"/>
                <a:gd name="T5" fmla="*/ 364 h 475"/>
                <a:gd name="T6" fmla="*/ 180 w 420"/>
                <a:gd name="T7" fmla="*/ 291 h 475"/>
                <a:gd name="T8" fmla="*/ 335 w 420"/>
                <a:gd name="T9" fmla="*/ 218 h 475"/>
                <a:gd name="T10" fmla="*/ 300 w 420"/>
                <a:gd name="T11" fmla="*/ 145 h 475"/>
                <a:gd name="T12" fmla="*/ 146 w 420"/>
                <a:gd name="T13" fmla="*/ 218 h 475"/>
                <a:gd name="T14" fmla="*/ 112 w 420"/>
                <a:gd name="T15" fmla="*/ 154 h 475"/>
                <a:gd name="T16" fmla="*/ 279 w 420"/>
                <a:gd name="T17" fmla="*/ 72 h 475"/>
                <a:gd name="T18" fmla="*/ 245 w 420"/>
                <a:gd name="T19" fmla="*/ 0 h 475"/>
                <a:gd name="T20" fmla="*/ 0 w 420"/>
                <a:gd name="T21" fmla="*/ 115 h 475"/>
                <a:gd name="T22" fmla="*/ 167 w 420"/>
                <a:gd name="T23" fmla="*/ 475 h 475"/>
                <a:gd name="T24" fmla="*/ 420 w 420"/>
                <a:gd name="T25" fmla="*/ 35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75">
                  <a:moveTo>
                    <a:pt x="420" y="355"/>
                  </a:moveTo>
                  <a:lnTo>
                    <a:pt x="386" y="282"/>
                  </a:lnTo>
                  <a:lnTo>
                    <a:pt x="214" y="364"/>
                  </a:lnTo>
                  <a:lnTo>
                    <a:pt x="180" y="291"/>
                  </a:lnTo>
                  <a:lnTo>
                    <a:pt x="335" y="218"/>
                  </a:lnTo>
                  <a:lnTo>
                    <a:pt x="300" y="145"/>
                  </a:lnTo>
                  <a:lnTo>
                    <a:pt x="146" y="218"/>
                  </a:lnTo>
                  <a:lnTo>
                    <a:pt x="112" y="154"/>
                  </a:lnTo>
                  <a:lnTo>
                    <a:pt x="279" y="72"/>
                  </a:lnTo>
                  <a:lnTo>
                    <a:pt x="245" y="0"/>
                  </a:lnTo>
                  <a:lnTo>
                    <a:pt x="0" y="115"/>
                  </a:lnTo>
                  <a:lnTo>
                    <a:pt x="167" y="475"/>
                  </a:lnTo>
                  <a:lnTo>
                    <a:pt x="42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0" name="Freeform 262"/>
            <p:cNvSpPr>
              <a:spLocks/>
            </p:cNvSpPr>
            <p:nvPr/>
          </p:nvSpPr>
          <p:spPr bwMode="auto">
            <a:xfrm>
              <a:off x="3048000" y="1081088"/>
              <a:ext cx="463550" cy="598488"/>
            </a:xfrm>
            <a:custGeom>
              <a:avLst/>
              <a:gdLst>
                <a:gd name="T0" fmla="*/ 292 w 292"/>
                <a:gd name="T1" fmla="*/ 330 h 377"/>
                <a:gd name="T2" fmla="*/ 73 w 292"/>
                <a:gd name="T3" fmla="*/ 0 h 377"/>
                <a:gd name="T4" fmla="*/ 0 w 292"/>
                <a:gd name="T5" fmla="*/ 47 h 377"/>
                <a:gd name="T6" fmla="*/ 219 w 292"/>
                <a:gd name="T7" fmla="*/ 377 h 377"/>
                <a:gd name="T8" fmla="*/ 292 w 292"/>
                <a:gd name="T9" fmla="*/ 330 h 377"/>
              </a:gdLst>
              <a:ahLst/>
              <a:cxnLst>
                <a:cxn ang="0">
                  <a:pos x="T0" y="T1"/>
                </a:cxn>
                <a:cxn ang="0">
                  <a:pos x="T2" y="T3"/>
                </a:cxn>
                <a:cxn ang="0">
                  <a:pos x="T4" y="T5"/>
                </a:cxn>
                <a:cxn ang="0">
                  <a:pos x="T6" y="T7"/>
                </a:cxn>
                <a:cxn ang="0">
                  <a:pos x="T8" y="T9"/>
                </a:cxn>
              </a:cxnLst>
              <a:rect l="0" t="0" r="r" b="b"/>
              <a:pathLst>
                <a:path w="292" h="377">
                  <a:moveTo>
                    <a:pt x="292" y="330"/>
                  </a:moveTo>
                  <a:lnTo>
                    <a:pt x="73" y="0"/>
                  </a:lnTo>
                  <a:lnTo>
                    <a:pt x="0" y="47"/>
                  </a:lnTo>
                  <a:lnTo>
                    <a:pt x="219" y="377"/>
                  </a:lnTo>
                  <a:lnTo>
                    <a:pt x="292"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1" name="Freeform 263"/>
            <p:cNvSpPr>
              <a:spLocks/>
            </p:cNvSpPr>
            <p:nvPr/>
          </p:nvSpPr>
          <p:spPr bwMode="auto">
            <a:xfrm>
              <a:off x="2468563" y="1373188"/>
              <a:ext cx="715962" cy="708025"/>
            </a:xfrm>
            <a:custGeom>
              <a:avLst/>
              <a:gdLst>
                <a:gd name="T0" fmla="*/ 90 w 105"/>
                <a:gd name="T1" fmla="*/ 85 h 104"/>
                <a:gd name="T2" fmla="*/ 104 w 105"/>
                <a:gd name="T3" fmla="*/ 51 h 104"/>
                <a:gd name="T4" fmla="*/ 83 w 105"/>
                <a:gd name="T5" fmla="*/ 53 h 104"/>
                <a:gd name="T6" fmla="*/ 75 w 105"/>
                <a:gd name="T7" fmla="*/ 73 h 104"/>
                <a:gd name="T8" fmla="*/ 36 w 105"/>
                <a:gd name="T9" fmla="*/ 68 h 104"/>
                <a:gd name="T10" fmla="*/ 36 w 105"/>
                <a:gd name="T11" fmla="*/ 28 h 104"/>
                <a:gd name="T12" fmla="*/ 54 w 105"/>
                <a:gd name="T13" fmla="*/ 22 h 104"/>
                <a:gd name="T14" fmla="*/ 57 w 105"/>
                <a:gd name="T15" fmla="*/ 2 h 104"/>
                <a:gd name="T16" fmla="*/ 25 w 105"/>
                <a:gd name="T17" fmla="*/ 13 h 104"/>
                <a:gd name="T18" fmla="*/ 20 w 105"/>
                <a:gd name="T19" fmla="*/ 82 h 104"/>
                <a:gd name="T20" fmla="*/ 90 w 105"/>
                <a:gd name="T2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4">
                  <a:moveTo>
                    <a:pt x="90" y="85"/>
                  </a:moveTo>
                  <a:cubicBezTo>
                    <a:pt x="99" y="77"/>
                    <a:pt x="105" y="64"/>
                    <a:pt x="104" y="51"/>
                  </a:cubicBezTo>
                  <a:cubicBezTo>
                    <a:pt x="83" y="53"/>
                    <a:pt x="83" y="53"/>
                    <a:pt x="83" y="53"/>
                  </a:cubicBezTo>
                  <a:cubicBezTo>
                    <a:pt x="84" y="60"/>
                    <a:pt x="81" y="67"/>
                    <a:pt x="75" y="73"/>
                  </a:cubicBezTo>
                  <a:cubicBezTo>
                    <a:pt x="64" y="83"/>
                    <a:pt x="47" y="81"/>
                    <a:pt x="36" y="68"/>
                  </a:cubicBezTo>
                  <a:cubicBezTo>
                    <a:pt x="24" y="55"/>
                    <a:pt x="24" y="38"/>
                    <a:pt x="36" y="28"/>
                  </a:cubicBezTo>
                  <a:cubicBezTo>
                    <a:pt x="41" y="23"/>
                    <a:pt x="48" y="21"/>
                    <a:pt x="54" y="22"/>
                  </a:cubicBezTo>
                  <a:cubicBezTo>
                    <a:pt x="57" y="2"/>
                    <a:pt x="57" y="2"/>
                    <a:pt x="57" y="2"/>
                  </a:cubicBezTo>
                  <a:cubicBezTo>
                    <a:pt x="45" y="0"/>
                    <a:pt x="32" y="6"/>
                    <a:pt x="25" y="13"/>
                  </a:cubicBezTo>
                  <a:cubicBezTo>
                    <a:pt x="3" y="32"/>
                    <a:pt x="0" y="60"/>
                    <a:pt x="20" y="82"/>
                  </a:cubicBezTo>
                  <a:cubicBezTo>
                    <a:pt x="40" y="104"/>
                    <a:pt x="68" y="104"/>
                    <a:pt x="9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grpSp>
        <p:nvGrpSpPr>
          <p:cNvPr id="273" name="Health"/>
          <p:cNvGrpSpPr/>
          <p:nvPr/>
        </p:nvGrpSpPr>
        <p:grpSpPr>
          <a:xfrm>
            <a:off x="5136367" y="3163269"/>
            <a:ext cx="316560" cy="866787"/>
            <a:chOff x="1052513" y="3657601"/>
            <a:chExt cx="1539875" cy="4216400"/>
          </a:xfrm>
          <a:solidFill>
            <a:schemeClr val="tx1"/>
          </a:solidFill>
        </p:grpSpPr>
        <p:sp>
          <p:nvSpPr>
            <p:cNvPr id="282" name="Freeform 242"/>
            <p:cNvSpPr>
              <a:spLocks/>
            </p:cNvSpPr>
            <p:nvPr/>
          </p:nvSpPr>
          <p:spPr bwMode="auto">
            <a:xfrm>
              <a:off x="1760538" y="7064376"/>
              <a:ext cx="831850" cy="809625"/>
            </a:xfrm>
            <a:custGeom>
              <a:avLst/>
              <a:gdLst>
                <a:gd name="T0" fmla="*/ 476 w 524"/>
                <a:gd name="T1" fmla="*/ 214 h 510"/>
                <a:gd name="T2" fmla="*/ 335 w 524"/>
                <a:gd name="T3" fmla="*/ 313 h 510"/>
                <a:gd name="T4" fmla="*/ 236 w 524"/>
                <a:gd name="T5" fmla="*/ 171 h 510"/>
                <a:gd name="T6" fmla="*/ 378 w 524"/>
                <a:gd name="T7" fmla="*/ 73 h 510"/>
                <a:gd name="T8" fmla="*/ 326 w 524"/>
                <a:gd name="T9" fmla="*/ 0 h 510"/>
                <a:gd name="T10" fmla="*/ 0 w 524"/>
                <a:gd name="T11" fmla="*/ 227 h 510"/>
                <a:gd name="T12" fmla="*/ 52 w 524"/>
                <a:gd name="T13" fmla="*/ 300 h 510"/>
                <a:gd name="T14" fmla="*/ 172 w 524"/>
                <a:gd name="T15" fmla="*/ 214 h 510"/>
                <a:gd name="T16" fmla="*/ 270 w 524"/>
                <a:gd name="T17" fmla="*/ 355 h 510"/>
                <a:gd name="T18" fmla="*/ 150 w 524"/>
                <a:gd name="T19" fmla="*/ 441 h 510"/>
                <a:gd name="T20" fmla="*/ 198 w 524"/>
                <a:gd name="T21" fmla="*/ 510 h 510"/>
                <a:gd name="T22" fmla="*/ 524 w 524"/>
                <a:gd name="T23" fmla="*/ 283 h 510"/>
                <a:gd name="T24" fmla="*/ 476 w 524"/>
                <a:gd name="T25" fmla="*/ 2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10">
                  <a:moveTo>
                    <a:pt x="476" y="214"/>
                  </a:moveTo>
                  <a:lnTo>
                    <a:pt x="335" y="313"/>
                  </a:lnTo>
                  <a:lnTo>
                    <a:pt x="236" y="171"/>
                  </a:lnTo>
                  <a:lnTo>
                    <a:pt x="378" y="73"/>
                  </a:lnTo>
                  <a:lnTo>
                    <a:pt x="326" y="0"/>
                  </a:lnTo>
                  <a:lnTo>
                    <a:pt x="0" y="227"/>
                  </a:lnTo>
                  <a:lnTo>
                    <a:pt x="52" y="300"/>
                  </a:lnTo>
                  <a:lnTo>
                    <a:pt x="172" y="214"/>
                  </a:lnTo>
                  <a:lnTo>
                    <a:pt x="270" y="355"/>
                  </a:lnTo>
                  <a:lnTo>
                    <a:pt x="150" y="441"/>
                  </a:lnTo>
                  <a:lnTo>
                    <a:pt x="198" y="510"/>
                  </a:lnTo>
                  <a:lnTo>
                    <a:pt x="524" y="283"/>
                  </a:lnTo>
                  <a:lnTo>
                    <a:pt x="4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3" name="Freeform 244"/>
            <p:cNvSpPr>
              <a:spLocks/>
            </p:cNvSpPr>
            <p:nvPr/>
          </p:nvSpPr>
          <p:spPr bwMode="auto">
            <a:xfrm>
              <a:off x="1400175" y="6445251"/>
              <a:ext cx="755650" cy="660400"/>
            </a:xfrm>
            <a:custGeom>
              <a:avLst/>
              <a:gdLst>
                <a:gd name="T0" fmla="*/ 360 w 476"/>
                <a:gd name="T1" fmla="*/ 0 h 416"/>
                <a:gd name="T2" fmla="*/ 287 w 476"/>
                <a:gd name="T3" fmla="*/ 30 h 416"/>
                <a:gd name="T4" fmla="*/ 365 w 476"/>
                <a:gd name="T5" fmla="*/ 206 h 416"/>
                <a:gd name="T6" fmla="*/ 292 w 476"/>
                <a:gd name="T7" fmla="*/ 240 h 416"/>
                <a:gd name="T8" fmla="*/ 219 w 476"/>
                <a:gd name="T9" fmla="*/ 82 h 416"/>
                <a:gd name="T10" fmla="*/ 146 w 476"/>
                <a:gd name="T11" fmla="*/ 116 h 416"/>
                <a:gd name="T12" fmla="*/ 214 w 476"/>
                <a:gd name="T13" fmla="*/ 274 h 416"/>
                <a:gd name="T14" fmla="*/ 150 w 476"/>
                <a:gd name="T15" fmla="*/ 304 h 416"/>
                <a:gd name="T16" fmla="*/ 77 w 476"/>
                <a:gd name="T17" fmla="*/ 137 h 416"/>
                <a:gd name="T18" fmla="*/ 0 w 476"/>
                <a:gd name="T19" fmla="*/ 167 h 416"/>
                <a:gd name="T20" fmla="*/ 111 w 476"/>
                <a:gd name="T21" fmla="*/ 416 h 416"/>
                <a:gd name="T22" fmla="*/ 476 w 476"/>
                <a:gd name="T23" fmla="*/ 253 h 416"/>
                <a:gd name="T24" fmla="*/ 360 w 47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416">
                  <a:moveTo>
                    <a:pt x="360" y="0"/>
                  </a:moveTo>
                  <a:lnTo>
                    <a:pt x="287" y="30"/>
                  </a:lnTo>
                  <a:lnTo>
                    <a:pt x="365" y="206"/>
                  </a:lnTo>
                  <a:lnTo>
                    <a:pt x="292" y="240"/>
                  </a:lnTo>
                  <a:lnTo>
                    <a:pt x="219" y="82"/>
                  </a:lnTo>
                  <a:lnTo>
                    <a:pt x="146" y="116"/>
                  </a:lnTo>
                  <a:lnTo>
                    <a:pt x="214" y="274"/>
                  </a:lnTo>
                  <a:lnTo>
                    <a:pt x="150" y="304"/>
                  </a:lnTo>
                  <a:lnTo>
                    <a:pt x="77" y="137"/>
                  </a:lnTo>
                  <a:lnTo>
                    <a:pt x="0" y="167"/>
                  </a:lnTo>
                  <a:lnTo>
                    <a:pt x="111" y="416"/>
                  </a:lnTo>
                  <a:lnTo>
                    <a:pt x="476" y="253"/>
                  </a:lnTo>
                  <a:lnTo>
                    <a:pt x="3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4" name="Freeform 246"/>
            <p:cNvSpPr>
              <a:spLocks noEditPoints="1"/>
            </p:cNvSpPr>
            <p:nvPr/>
          </p:nvSpPr>
          <p:spPr bwMode="auto">
            <a:xfrm>
              <a:off x="1195388" y="5656263"/>
              <a:ext cx="708025" cy="639763"/>
            </a:xfrm>
            <a:custGeom>
              <a:avLst/>
              <a:gdLst>
                <a:gd name="T0" fmla="*/ 421 w 446"/>
                <a:gd name="T1" fmla="*/ 309 h 403"/>
                <a:gd name="T2" fmla="*/ 335 w 446"/>
                <a:gd name="T3" fmla="*/ 296 h 403"/>
                <a:gd name="T4" fmla="*/ 296 w 446"/>
                <a:gd name="T5" fmla="*/ 146 h 403"/>
                <a:gd name="T6" fmla="*/ 369 w 446"/>
                <a:gd name="T7" fmla="*/ 95 h 403"/>
                <a:gd name="T8" fmla="*/ 343 w 446"/>
                <a:gd name="T9" fmla="*/ 0 h 403"/>
                <a:gd name="T10" fmla="*/ 0 w 446"/>
                <a:gd name="T11" fmla="*/ 262 h 403"/>
                <a:gd name="T12" fmla="*/ 17 w 446"/>
                <a:gd name="T13" fmla="*/ 334 h 403"/>
                <a:gd name="T14" fmla="*/ 446 w 446"/>
                <a:gd name="T15" fmla="*/ 403 h 403"/>
                <a:gd name="T16" fmla="*/ 421 w 446"/>
                <a:gd name="T17" fmla="*/ 309 h 403"/>
                <a:gd name="T18" fmla="*/ 125 w 446"/>
                <a:gd name="T19" fmla="*/ 270 h 403"/>
                <a:gd name="T20" fmla="*/ 232 w 446"/>
                <a:gd name="T21" fmla="*/ 193 h 403"/>
                <a:gd name="T22" fmla="*/ 253 w 446"/>
                <a:gd name="T23" fmla="*/ 287 h 403"/>
                <a:gd name="T24" fmla="*/ 125 w 446"/>
                <a:gd name="T25" fmla="*/ 27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03">
                  <a:moveTo>
                    <a:pt x="421" y="309"/>
                  </a:moveTo>
                  <a:lnTo>
                    <a:pt x="335" y="296"/>
                  </a:lnTo>
                  <a:lnTo>
                    <a:pt x="296" y="146"/>
                  </a:lnTo>
                  <a:lnTo>
                    <a:pt x="369" y="95"/>
                  </a:lnTo>
                  <a:lnTo>
                    <a:pt x="343" y="0"/>
                  </a:lnTo>
                  <a:lnTo>
                    <a:pt x="0" y="262"/>
                  </a:lnTo>
                  <a:lnTo>
                    <a:pt x="17" y="334"/>
                  </a:lnTo>
                  <a:lnTo>
                    <a:pt x="446" y="403"/>
                  </a:lnTo>
                  <a:lnTo>
                    <a:pt x="421" y="309"/>
                  </a:lnTo>
                  <a:close/>
                  <a:moveTo>
                    <a:pt x="125" y="270"/>
                  </a:moveTo>
                  <a:lnTo>
                    <a:pt x="232" y="193"/>
                  </a:lnTo>
                  <a:lnTo>
                    <a:pt x="253" y="287"/>
                  </a:lnTo>
                  <a:lnTo>
                    <a:pt x="125"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5" name="Freeform 256"/>
            <p:cNvSpPr>
              <a:spLocks/>
            </p:cNvSpPr>
            <p:nvPr/>
          </p:nvSpPr>
          <p:spPr bwMode="auto">
            <a:xfrm>
              <a:off x="1052513" y="4487863"/>
              <a:ext cx="654050" cy="503238"/>
            </a:xfrm>
            <a:custGeom>
              <a:avLst/>
              <a:gdLst>
                <a:gd name="T0" fmla="*/ 86 w 412"/>
                <a:gd name="T1" fmla="*/ 205 h 317"/>
                <a:gd name="T2" fmla="*/ 403 w 412"/>
                <a:gd name="T3" fmla="*/ 222 h 317"/>
                <a:gd name="T4" fmla="*/ 412 w 412"/>
                <a:gd name="T5" fmla="*/ 137 h 317"/>
                <a:gd name="T6" fmla="*/ 90 w 412"/>
                <a:gd name="T7" fmla="*/ 120 h 317"/>
                <a:gd name="T8" fmla="*/ 99 w 412"/>
                <a:gd name="T9" fmla="*/ 4 h 317"/>
                <a:gd name="T10" fmla="*/ 22 w 412"/>
                <a:gd name="T11" fmla="*/ 0 h 317"/>
                <a:gd name="T12" fmla="*/ 0 w 412"/>
                <a:gd name="T13" fmla="*/ 312 h 317"/>
                <a:gd name="T14" fmla="*/ 77 w 412"/>
                <a:gd name="T15" fmla="*/ 317 h 317"/>
                <a:gd name="T16" fmla="*/ 86 w 412"/>
                <a:gd name="T17" fmla="*/ 2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317">
                  <a:moveTo>
                    <a:pt x="86" y="205"/>
                  </a:moveTo>
                  <a:lnTo>
                    <a:pt x="403" y="222"/>
                  </a:lnTo>
                  <a:lnTo>
                    <a:pt x="412" y="137"/>
                  </a:lnTo>
                  <a:lnTo>
                    <a:pt x="90" y="120"/>
                  </a:lnTo>
                  <a:lnTo>
                    <a:pt x="99" y="4"/>
                  </a:lnTo>
                  <a:lnTo>
                    <a:pt x="22" y="0"/>
                  </a:lnTo>
                  <a:lnTo>
                    <a:pt x="0" y="312"/>
                  </a:lnTo>
                  <a:lnTo>
                    <a:pt x="77" y="317"/>
                  </a:lnTo>
                  <a:lnTo>
                    <a:pt x="86"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6" name="Freeform 257"/>
            <p:cNvSpPr>
              <a:spLocks/>
            </p:cNvSpPr>
            <p:nvPr/>
          </p:nvSpPr>
          <p:spPr bwMode="auto">
            <a:xfrm>
              <a:off x="1120775" y="3657601"/>
              <a:ext cx="735012" cy="681038"/>
            </a:xfrm>
            <a:custGeom>
              <a:avLst/>
              <a:gdLst>
                <a:gd name="T0" fmla="*/ 403 w 463"/>
                <a:gd name="T1" fmla="*/ 343 h 429"/>
                <a:gd name="T2" fmla="*/ 236 w 463"/>
                <a:gd name="T3" fmla="*/ 304 h 429"/>
                <a:gd name="T4" fmla="*/ 279 w 463"/>
                <a:gd name="T5" fmla="*/ 137 h 429"/>
                <a:gd name="T6" fmla="*/ 446 w 463"/>
                <a:gd name="T7" fmla="*/ 176 h 429"/>
                <a:gd name="T8" fmla="*/ 463 w 463"/>
                <a:gd name="T9" fmla="*/ 95 h 429"/>
                <a:gd name="T10" fmla="*/ 77 w 463"/>
                <a:gd name="T11" fmla="*/ 0 h 429"/>
                <a:gd name="T12" fmla="*/ 56 w 463"/>
                <a:gd name="T13" fmla="*/ 86 h 429"/>
                <a:gd name="T14" fmla="*/ 202 w 463"/>
                <a:gd name="T15" fmla="*/ 120 h 429"/>
                <a:gd name="T16" fmla="*/ 163 w 463"/>
                <a:gd name="T17" fmla="*/ 287 h 429"/>
                <a:gd name="T18" fmla="*/ 17 w 463"/>
                <a:gd name="T19" fmla="*/ 253 h 429"/>
                <a:gd name="T20" fmla="*/ 0 w 463"/>
                <a:gd name="T21" fmla="*/ 334 h 429"/>
                <a:gd name="T22" fmla="*/ 386 w 463"/>
                <a:gd name="T23" fmla="*/ 429 h 429"/>
                <a:gd name="T24" fmla="*/ 403 w 463"/>
                <a:gd name="T25" fmla="*/ 34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9">
                  <a:moveTo>
                    <a:pt x="403" y="343"/>
                  </a:moveTo>
                  <a:lnTo>
                    <a:pt x="236" y="304"/>
                  </a:lnTo>
                  <a:lnTo>
                    <a:pt x="279" y="137"/>
                  </a:lnTo>
                  <a:lnTo>
                    <a:pt x="446" y="176"/>
                  </a:lnTo>
                  <a:lnTo>
                    <a:pt x="463" y="95"/>
                  </a:lnTo>
                  <a:lnTo>
                    <a:pt x="77" y="0"/>
                  </a:lnTo>
                  <a:lnTo>
                    <a:pt x="56" y="86"/>
                  </a:lnTo>
                  <a:lnTo>
                    <a:pt x="202" y="120"/>
                  </a:lnTo>
                  <a:lnTo>
                    <a:pt x="163" y="287"/>
                  </a:lnTo>
                  <a:lnTo>
                    <a:pt x="17" y="253"/>
                  </a:lnTo>
                  <a:lnTo>
                    <a:pt x="0" y="334"/>
                  </a:lnTo>
                  <a:lnTo>
                    <a:pt x="386" y="429"/>
                  </a:lnTo>
                  <a:lnTo>
                    <a:pt x="403"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87" name="Freeform 260"/>
            <p:cNvSpPr>
              <a:spLocks/>
            </p:cNvSpPr>
            <p:nvPr/>
          </p:nvSpPr>
          <p:spPr bwMode="auto">
            <a:xfrm>
              <a:off x="1079500" y="5072063"/>
              <a:ext cx="641350" cy="441325"/>
            </a:xfrm>
            <a:custGeom>
              <a:avLst/>
              <a:gdLst>
                <a:gd name="T0" fmla="*/ 386 w 404"/>
                <a:gd name="T1" fmla="*/ 0 h 278"/>
                <a:gd name="T2" fmla="*/ 305 w 404"/>
                <a:gd name="T3" fmla="*/ 9 h 278"/>
                <a:gd name="T4" fmla="*/ 318 w 404"/>
                <a:gd name="T5" fmla="*/ 167 h 278"/>
                <a:gd name="T6" fmla="*/ 0 w 404"/>
                <a:gd name="T7" fmla="*/ 193 h 278"/>
                <a:gd name="T8" fmla="*/ 9 w 404"/>
                <a:gd name="T9" fmla="*/ 278 h 278"/>
                <a:gd name="T10" fmla="*/ 404 w 404"/>
                <a:gd name="T11" fmla="*/ 249 h 278"/>
                <a:gd name="T12" fmla="*/ 386 w 40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404" h="278">
                  <a:moveTo>
                    <a:pt x="386" y="0"/>
                  </a:moveTo>
                  <a:lnTo>
                    <a:pt x="305" y="9"/>
                  </a:lnTo>
                  <a:lnTo>
                    <a:pt x="318" y="167"/>
                  </a:lnTo>
                  <a:lnTo>
                    <a:pt x="0" y="193"/>
                  </a:lnTo>
                  <a:lnTo>
                    <a:pt x="9" y="278"/>
                  </a:lnTo>
                  <a:lnTo>
                    <a:pt x="404" y="249"/>
                  </a:lnTo>
                  <a:lnTo>
                    <a:pt x="3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3303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wipe(right)">
                                      <p:cBhvr>
                                        <p:cTn id="13" dur="600"/>
                                        <p:tgtEl>
                                          <p:spTgt spid="29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wipe(down)">
                                      <p:cBhvr>
                                        <p:cTn id="16" dur="600"/>
                                        <p:tgtEl>
                                          <p:spTgt spid="28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up)">
                                      <p:cBhvr>
                                        <p:cTn id="19" dur="600"/>
                                        <p:tgtEl>
                                          <p:spTgt spid="29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wipe(up)">
                                      <p:cBhvr>
                                        <p:cTn id="22" dur="600"/>
                                        <p:tgtEl>
                                          <p:spTgt spid="289"/>
                                        </p:tgtEl>
                                      </p:cBhvr>
                                    </p:animEffect>
                                  </p:childTnLst>
                                </p:cTn>
                              </p:par>
                              <p:par>
                                <p:cTn id="23" presetID="22" presetClass="entr" presetSubtype="8" fill="hold" nodeType="withEffect">
                                  <p:stCondLst>
                                    <p:cond delay="0"/>
                                  </p:stCondLst>
                                  <p:childTnLst>
                                    <p:set>
                                      <p:cBhvr>
                                        <p:cTn id="24" dur="1" fill="hold">
                                          <p:stCondLst>
                                            <p:cond delay="0"/>
                                          </p:stCondLst>
                                        </p:cTn>
                                        <p:tgtEl>
                                          <p:spTgt spid="274"/>
                                        </p:tgtEl>
                                        <p:attrNameLst>
                                          <p:attrName>style.visibility</p:attrName>
                                        </p:attrNameLst>
                                      </p:cBhvr>
                                      <p:to>
                                        <p:strVal val="visible"/>
                                      </p:to>
                                    </p:set>
                                    <p:animEffect transition="in" filter="wipe(left)">
                                      <p:cBhvr>
                                        <p:cTn id="25" dur="600"/>
                                        <p:tgtEl>
                                          <p:spTgt spid="274"/>
                                        </p:tgtEl>
                                      </p:cBhvr>
                                    </p:animEffect>
                                  </p:childTnLst>
                                </p:cTn>
                              </p:par>
                              <p:par>
                                <p:cTn id="26" presetID="22" presetClass="entr" presetSubtype="1" fill="hold" nodeType="with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wipe(up)">
                                      <p:cBhvr>
                                        <p:cTn id="28" dur="600"/>
                                        <p:tgtEl>
                                          <p:spTgt spid="270"/>
                                        </p:tgtEl>
                                      </p:cBhvr>
                                    </p:animEffect>
                                  </p:childTnLst>
                                </p:cTn>
                              </p:par>
                              <p:par>
                                <p:cTn id="29" presetID="22" presetClass="entr" presetSubtype="2" fill="hold" nodeType="withEffect">
                                  <p:stCondLst>
                                    <p:cond delay="0"/>
                                  </p:stCondLst>
                                  <p:childTnLst>
                                    <p:set>
                                      <p:cBhvr>
                                        <p:cTn id="30" dur="1" fill="hold">
                                          <p:stCondLst>
                                            <p:cond delay="0"/>
                                          </p:stCondLst>
                                        </p:cTn>
                                        <p:tgtEl>
                                          <p:spTgt spid="271"/>
                                        </p:tgtEl>
                                        <p:attrNameLst>
                                          <p:attrName>style.visibility</p:attrName>
                                        </p:attrNameLst>
                                      </p:cBhvr>
                                      <p:to>
                                        <p:strVal val="visible"/>
                                      </p:to>
                                    </p:set>
                                    <p:animEffect transition="in" filter="wipe(right)">
                                      <p:cBhvr>
                                        <p:cTn id="31" dur="600"/>
                                        <p:tgtEl>
                                          <p:spTgt spid="271"/>
                                        </p:tgtEl>
                                      </p:cBhvr>
                                    </p:animEffect>
                                  </p:childTnLst>
                                </p:cTn>
                              </p:par>
                              <p:par>
                                <p:cTn id="32" presetID="22" presetClass="entr" presetSubtype="4" fill="hold" nodeType="withEffect">
                                  <p:stCondLst>
                                    <p:cond delay="0"/>
                                  </p:stCondLst>
                                  <p:childTnLst>
                                    <p:set>
                                      <p:cBhvr>
                                        <p:cTn id="33" dur="1" fill="hold">
                                          <p:stCondLst>
                                            <p:cond delay="0"/>
                                          </p:stCondLst>
                                        </p:cTn>
                                        <p:tgtEl>
                                          <p:spTgt spid="273"/>
                                        </p:tgtEl>
                                        <p:attrNameLst>
                                          <p:attrName>style.visibility</p:attrName>
                                        </p:attrNameLst>
                                      </p:cBhvr>
                                      <p:to>
                                        <p:strVal val="visible"/>
                                      </p:to>
                                    </p:set>
                                    <p:animEffect transition="in" filter="wipe(down)">
                                      <p:cBhvr>
                                        <p:cTn id="34" dur="600"/>
                                        <p:tgtEl>
                                          <p:spTgt spid="273"/>
                                        </p:tgtEl>
                                      </p:cBhvr>
                                    </p:animEffect>
                                  </p:childTnLst>
                                </p:cTn>
                              </p:par>
                              <p:par>
                                <p:cTn id="35" presetID="10" presetClass="entr" presetSubtype="0" fill="hold" nodeType="with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600"/>
                                        <p:tgtEl>
                                          <p:spTgt spid="185"/>
                                        </p:tgtEl>
                                      </p:cBhvr>
                                    </p:animEffect>
                                  </p:childTnLst>
                                </p:cTn>
                              </p:par>
                              <p:par>
                                <p:cTn id="38" presetID="10" presetClass="entr" presetSubtype="0" fill="hold" nodeType="with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600"/>
                                        <p:tgtEl>
                                          <p:spTgt spid="122"/>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6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289" grpId="0" animBg="1"/>
      <p:bldP spid="290" grpId="0" animBg="1"/>
      <p:bldP spid="288" grpId="0" animBg="1"/>
      <p:bldP spid="29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Section Divider">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1371601" y="2602057"/>
            <a:ext cx="9448799" cy="2093314"/>
          </a:xfrm>
        </p:spPr>
        <p:txBody>
          <a:bodyPr tIns="91440" rIns="0" anchor="ctr">
            <a:noAutofit/>
          </a:bodyPr>
          <a:lstStyle>
            <a:lvl1pPr algn="ctr">
              <a:lnSpc>
                <a:spcPts val="6000"/>
              </a:lnSpc>
              <a:defRPr sz="6000">
                <a:solidFill>
                  <a:schemeClr val="tx1"/>
                </a:solidFill>
              </a:defRPr>
            </a:lvl1pPr>
          </a:lstStyle>
          <a:p>
            <a:r>
              <a:rPr lang="en-US" dirty="0" smtClean="0"/>
              <a:t>Sub-Section Title</a:t>
            </a:r>
            <a:br>
              <a:rPr lang="en-US" dirty="0" smtClean="0"/>
            </a:br>
            <a:r>
              <a:rPr lang="en-US" dirty="0" smtClean="0"/>
              <a:t>Goes Here</a:t>
            </a:r>
            <a:endParaRPr lang="en-US" dirty="0"/>
          </a:p>
        </p:txBody>
      </p:sp>
      <p:sp>
        <p:nvSpPr>
          <p:cNvPr id="8" name="Color Bar Placeholder"/>
          <p:cNvSpPr>
            <a:spLocks noGrp="1"/>
          </p:cNvSpPr>
          <p:nvPr>
            <p:ph type="body" sz="quarter" idx="13" hasCustomPrompt="1"/>
          </p:nvPr>
        </p:nvSpPr>
        <p:spPr>
          <a:xfrm>
            <a:off x="4381500" y="2254585"/>
            <a:ext cx="3429000" cy="347472"/>
          </a:xfrm>
          <a:solidFill>
            <a:schemeClr val="tx2"/>
          </a:solidFill>
          <a:ln w="19050">
            <a:noFill/>
          </a:ln>
        </p:spPr>
        <p:txBody>
          <a:bodyPr rIns="0" anchor="ctr">
            <a:normAutofit/>
          </a:bodyPr>
          <a:lstStyle>
            <a:lvl1pPr marL="0" indent="0" algn="ctr">
              <a:buNone/>
              <a:defRPr sz="1200" b="1" cap="all" spc="100" baseline="0">
                <a:solidFill>
                  <a:schemeClr val="bg1"/>
                </a:solidFill>
                <a:latin typeface="Arial" panose="020B0604020202020204" pitchFamily="34" charset="0"/>
                <a:cs typeface="Arial" panose="020B0604020202020204" pitchFamily="34" charset="0"/>
              </a:defRPr>
            </a:lvl1pPr>
          </a:lstStyle>
          <a:p>
            <a:pPr lvl="0"/>
            <a:r>
              <a:rPr lang="en-US" dirty="0" smtClean="0"/>
              <a:t>SECTION TITLE HERE</a:t>
            </a:r>
          </a:p>
        </p:txBody>
      </p:sp>
      <p:sp>
        <p:nvSpPr>
          <p:cNvPr id="4"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C96A5F20-FE2E-4D93-8157-4FD0F0231A8B}" type="slidenum">
              <a:rPr lang="en-US" smtClean="0"/>
              <a:pPr/>
              <a:t>‹#›</a:t>
            </a:fld>
            <a:endParaRPr lang="en-US" dirty="0"/>
          </a:p>
        </p:txBody>
      </p:sp>
      <p:sp>
        <p:nvSpPr>
          <p:cNvPr id="5"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23699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extLst mod="1">
    <p:ext uri="{DCECCB84-F9BA-43D5-87BE-67443E8EF086}">
      <p15:sldGuideLst xmlns:p15="http://schemas.microsoft.com/office/powerpoint/2012/main">
        <p15:guide id="2" pos="6816">
          <p15:clr>
            <a:srgbClr val="A4A3A4"/>
          </p15:clr>
        </p15:guide>
        <p15:guide id="6" orient="horz" pos="3456">
          <p15:clr>
            <a:srgbClr val="A4A3A4"/>
          </p15:clr>
        </p15:guide>
        <p15:guide id="7" pos="864">
          <p15:clr>
            <a:srgbClr val="A4A3A4"/>
          </p15:clr>
        </p15:guide>
        <p15:guide id="8" orient="horz" pos="864">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verview (A)">
    <p:spTree>
      <p:nvGrpSpPr>
        <p:cNvPr id="1" name=""/>
        <p:cNvGrpSpPr/>
        <p:nvPr/>
      </p:nvGrpSpPr>
      <p:grpSpPr>
        <a:xfrm>
          <a:off x="0" y="0"/>
          <a:ext cx="0" cy="0"/>
          <a:chOff x="0" y="0"/>
          <a:chExt cx="0" cy="0"/>
        </a:xfrm>
      </p:grpSpPr>
      <p:sp>
        <p:nvSpPr>
          <p:cNvPr id="35" name="White Background"/>
          <p:cNvSpPr/>
          <p:nvPr/>
        </p:nvSpPr>
        <p:spPr>
          <a:xfrm>
            <a:off x="4610100" y="0"/>
            <a:ext cx="7581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ction Title (5)"/>
          <p:cNvSpPr>
            <a:spLocks noGrp="1"/>
          </p:cNvSpPr>
          <p:nvPr>
            <p:ph type="body" sz="quarter" idx="27" hasCustomPrompt="1"/>
          </p:nvPr>
        </p:nvSpPr>
        <p:spPr>
          <a:xfrm>
            <a:off x="6091109" y="5251354"/>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34" name="Section Number (5)"/>
          <p:cNvSpPr>
            <a:spLocks noGrp="1"/>
          </p:cNvSpPr>
          <p:nvPr>
            <p:ph type="body" sz="quarter" idx="28" hasCustomPrompt="1"/>
          </p:nvPr>
        </p:nvSpPr>
        <p:spPr>
          <a:xfrm>
            <a:off x="5295900" y="5251356"/>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31" name="Section Title (4)"/>
          <p:cNvSpPr>
            <a:spLocks noGrp="1"/>
          </p:cNvSpPr>
          <p:nvPr>
            <p:ph type="body" sz="quarter" idx="25" hasCustomPrompt="1"/>
          </p:nvPr>
        </p:nvSpPr>
        <p:spPr>
          <a:xfrm>
            <a:off x="6091109" y="4101919"/>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32" name="Section Number (4)"/>
          <p:cNvSpPr>
            <a:spLocks noGrp="1"/>
          </p:cNvSpPr>
          <p:nvPr>
            <p:ph type="body" sz="quarter" idx="26" hasCustomPrompt="1"/>
          </p:nvPr>
        </p:nvSpPr>
        <p:spPr>
          <a:xfrm>
            <a:off x="5295900" y="4101921"/>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29" name="Section Title (3)"/>
          <p:cNvSpPr>
            <a:spLocks noGrp="1"/>
          </p:cNvSpPr>
          <p:nvPr>
            <p:ph type="body" sz="quarter" idx="23" hasCustomPrompt="1"/>
          </p:nvPr>
        </p:nvSpPr>
        <p:spPr>
          <a:xfrm>
            <a:off x="6091109" y="2963212"/>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30" name="Section Number (3)"/>
          <p:cNvSpPr>
            <a:spLocks noGrp="1"/>
          </p:cNvSpPr>
          <p:nvPr>
            <p:ph type="body" sz="quarter" idx="24" hasCustomPrompt="1"/>
          </p:nvPr>
        </p:nvSpPr>
        <p:spPr>
          <a:xfrm>
            <a:off x="5295900" y="2963214"/>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23" name="Section Title (2)"/>
          <p:cNvSpPr>
            <a:spLocks noGrp="1"/>
          </p:cNvSpPr>
          <p:nvPr>
            <p:ph type="body" sz="quarter" idx="21" hasCustomPrompt="1"/>
          </p:nvPr>
        </p:nvSpPr>
        <p:spPr>
          <a:xfrm>
            <a:off x="6091109" y="1824507"/>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27" name="Section Number (2)"/>
          <p:cNvSpPr>
            <a:spLocks noGrp="1"/>
          </p:cNvSpPr>
          <p:nvPr>
            <p:ph type="body" sz="quarter" idx="22" hasCustomPrompt="1"/>
          </p:nvPr>
        </p:nvSpPr>
        <p:spPr>
          <a:xfrm>
            <a:off x="5295900" y="1824509"/>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18" name="Section Title (1)"/>
          <p:cNvSpPr>
            <a:spLocks noGrp="1"/>
          </p:cNvSpPr>
          <p:nvPr>
            <p:ph type="body" sz="quarter" idx="13" hasCustomPrompt="1"/>
          </p:nvPr>
        </p:nvSpPr>
        <p:spPr>
          <a:xfrm>
            <a:off x="6091109" y="685800"/>
            <a:ext cx="5415091"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22" name="Section Number (1)"/>
          <p:cNvSpPr>
            <a:spLocks noGrp="1"/>
          </p:cNvSpPr>
          <p:nvPr>
            <p:ph type="body" sz="quarter" idx="20" hasCustomPrompt="1"/>
          </p:nvPr>
        </p:nvSpPr>
        <p:spPr>
          <a:xfrm>
            <a:off x="5295900" y="685802"/>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3" name="Summary Placeholder"/>
          <p:cNvSpPr>
            <a:spLocks noGrp="1"/>
          </p:cNvSpPr>
          <p:nvPr>
            <p:ph type="body" sz="quarter" idx="29" hasCustomPrompt="1"/>
          </p:nvPr>
        </p:nvSpPr>
        <p:spPr>
          <a:xfrm>
            <a:off x="685800" y="1930400"/>
            <a:ext cx="3581400" cy="2372659"/>
          </a:xfrm>
        </p:spPr>
        <p:txBody>
          <a:bodyPr lIns="0" tIns="0" rIns="182880" bIns="0"/>
          <a:lstStyle>
            <a:lvl1pPr marL="0" indent="0">
              <a:buNone/>
              <a:defRPr sz="2000" baseline="0">
                <a:solidFill>
                  <a:schemeClr val="tx1"/>
                </a:solidFill>
              </a:defRPr>
            </a:lvl1pPr>
          </a:lstStyle>
          <a:p>
            <a:pPr lvl="0"/>
            <a:r>
              <a:rPr lang="en-US" dirty="0" smtClean="0"/>
              <a:t>Overview summary placeholder. Write a short one to three sentence intro for your audience if needed for your presentation.</a:t>
            </a:r>
            <a:endParaRPr lang="en-US" dirty="0"/>
          </a:p>
        </p:txBody>
      </p:sp>
      <p:sp>
        <p:nvSpPr>
          <p:cNvPr id="20" name="Slide Title"/>
          <p:cNvSpPr>
            <a:spLocks noGrp="1"/>
          </p:cNvSpPr>
          <p:nvPr>
            <p:ph type="body" sz="quarter" idx="19" hasCustomPrompt="1"/>
          </p:nvPr>
        </p:nvSpPr>
        <p:spPr>
          <a:xfrm>
            <a:off x="685800" y="685800"/>
            <a:ext cx="3581400" cy="1077259"/>
          </a:xfrm>
        </p:spPr>
        <p:txBody>
          <a:bodyPr lIns="0" rIns="182880" bIns="0" anchor="t"/>
          <a:lstStyle>
            <a:lvl1pPr marL="0" indent="0">
              <a:buNone/>
              <a:defRPr sz="4800" b="1" spc="-150" baseline="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Overview</a:t>
            </a:r>
            <a:endParaRPr lang="en-US" dirty="0"/>
          </a:p>
        </p:txBody>
      </p:sp>
      <p:sp>
        <p:nvSpPr>
          <p:cNvPr id="21"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fld id="{A6A48233-AECF-4CCE-863D-06D90F0396B3}" type="slidenum">
              <a:rPr lang="en-US" smtClean="0"/>
              <a:pPr/>
              <a:t>‹#›</a:t>
            </a:fld>
            <a:endParaRPr lang="en-US" dirty="0"/>
          </a:p>
        </p:txBody>
      </p:sp>
      <p:sp>
        <p:nvSpPr>
          <p:cNvPr id="24" name="Footer Placeholder"/>
          <p:cNvSpPr>
            <a:spLocks noGrp="1"/>
          </p:cNvSpPr>
          <p:nvPr>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7565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750"/>
                                        <p:tgtEl>
                                          <p:spTgt spid="22">
                                            <p:txEl>
                                              <p:pRg st="0" end="0"/>
                                            </p:txEl>
                                          </p:spTgt>
                                        </p:tgtEl>
                                      </p:cBhvr>
                                    </p:animEffect>
                                    <p:anim calcmode="lin" valueType="num">
                                      <p:cBhvr>
                                        <p:cTn id="8"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750"/>
                                        <p:tgtEl>
                                          <p:spTgt spid="18">
                                            <p:txEl>
                                              <p:pRg st="0" end="0"/>
                                            </p:txEl>
                                          </p:spTgt>
                                        </p:tgtEl>
                                      </p:cBhvr>
                                    </p:animEffect>
                                    <p:anim calcmode="lin" valueType="num">
                                      <p:cBhvr>
                                        <p:cTn id="13"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750"/>
                                        <p:tgtEl>
                                          <p:spTgt spid="27">
                                            <p:txEl>
                                              <p:pRg st="0" end="0"/>
                                            </p:txEl>
                                          </p:spTgt>
                                        </p:tgtEl>
                                      </p:cBhvr>
                                    </p:animEffect>
                                    <p:anim calcmode="lin" valueType="num">
                                      <p:cBhvr>
                                        <p:cTn id="18"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2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750"/>
                                        <p:tgtEl>
                                          <p:spTgt spid="23">
                                            <p:txEl>
                                              <p:pRg st="0" end="0"/>
                                            </p:txEl>
                                          </p:spTgt>
                                        </p:tgtEl>
                                      </p:cBhvr>
                                    </p:animEffect>
                                    <p:anim calcmode="lin" valueType="num">
                                      <p:cBhvr>
                                        <p:cTn id="2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750"/>
                                        <p:tgtEl>
                                          <p:spTgt spid="30">
                                            <p:txEl>
                                              <p:pRg st="0" end="0"/>
                                            </p:txEl>
                                          </p:spTgt>
                                        </p:tgtEl>
                                      </p:cBhvr>
                                    </p:animEffect>
                                    <p:anim calcmode="lin" valueType="num">
                                      <p:cBhvr>
                                        <p:cTn id="28"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3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750"/>
                                        <p:tgtEl>
                                          <p:spTgt spid="29">
                                            <p:txEl>
                                              <p:pRg st="0" end="0"/>
                                            </p:txEl>
                                          </p:spTgt>
                                        </p:tgtEl>
                                      </p:cBhvr>
                                    </p:animEffect>
                                    <p:anim calcmode="lin" valueType="num">
                                      <p:cBhvr>
                                        <p:cTn id="3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29">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fade">
                                      <p:cBhvr>
                                        <p:cTn id="37" dur="750"/>
                                        <p:tgtEl>
                                          <p:spTgt spid="32">
                                            <p:txEl>
                                              <p:pRg st="0" end="0"/>
                                            </p:txEl>
                                          </p:spTgt>
                                        </p:tgtEl>
                                      </p:cBhvr>
                                    </p:animEffect>
                                    <p:anim calcmode="lin" valueType="num">
                                      <p:cBhvr>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9" dur="750" fill="hold"/>
                                        <p:tgtEl>
                                          <p:spTgt spid="32">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750"/>
                                        <p:tgtEl>
                                          <p:spTgt spid="31">
                                            <p:txEl>
                                              <p:pRg st="0" end="0"/>
                                            </p:txEl>
                                          </p:spTgt>
                                        </p:tgtEl>
                                      </p:cBhvr>
                                    </p:animEffect>
                                    <p:anim calcmode="lin" valueType="num">
                                      <p:cBhvr>
                                        <p:cTn id="43"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4" dur="750" fill="hold"/>
                                        <p:tgtEl>
                                          <p:spTgt spid="31">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fade">
                                      <p:cBhvr>
                                        <p:cTn id="47" dur="750"/>
                                        <p:tgtEl>
                                          <p:spTgt spid="34">
                                            <p:txEl>
                                              <p:pRg st="0" end="0"/>
                                            </p:txEl>
                                          </p:spTgt>
                                        </p:tgtEl>
                                      </p:cBhvr>
                                    </p:animEffect>
                                    <p:anim calcmode="lin" valueType="num">
                                      <p:cBhvr>
                                        <p:cTn id="48"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34">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fade">
                                      <p:cBhvr>
                                        <p:cTn id="52" dur="750"/>
                                        <p:tgtEl>
                                          <p:spTgt spid="33">
                                            <p:txEl>
                                              <p:pRg st="0" end="0"/>
                                            </p:txEl>
                                          </p:spTgt>
                                        </p:tgtEl>
                                      </p:cBhvr>
                                    </p:animEffect>
                                    <p:anim calcmode="lin" valueType="num">
                                      <p:cBhvr>
                                        <p:cTn id="53"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4" dur="7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anim calcmode="lin" valueType="num">
                      <p:cBhvr>
                        <p:cTn dur="750" fill="hold"/>
                        <p:tgtEl>
                          <p:spTgt spid="34"/>
                        </p:tgtEl>
                        <p:attrNameLst>
                          <p:attrName>ppt_x</p:attrName>
                        </p:attrNameLst>
                      </p:cBhvr>
                      <p:tavLst>
                        <p:tav tm="0">
                          <p:val>
                            <p:strVal val="#ppt_x"/>
                          </p:val>
                        </p:tav>
                        <p:tav tm="100000">
                          <p:val>
                            <p:strVal val="#ppt_x"/>
                          </p:val>
                        </p:tav>
                      </p:tavLst>
                    </p:anim>
                    <p:anim calcmode="lin" valueType="num">
                      <p:cBhvr>
                        <p:cTn dur="750" fill="hold"/>
                        <p:tgtEl>
                          <p:spTgt spid="34"/>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anim calcmode="lin" valueType="num">
                      <p:cBhvr>
                        <p:cTn dur="750" fill="hold"/>
                        <p:tgtEl>
                          <p:spTgt spid="31"/>
                        </p:tgtEl>
                        <p:attrNameLst>
                          <p:attrName>ppt_x</p:attrName>
                        </p:attrNameLst>
                      </p:cBhvr>
                      <p:tavLst>
                        <p:tav tm="0">
                          <p:val>
                            <p:strVal val="#ppt_x"/>
                          </p:val>
                        </p:tav>
                        <p:tav tm="100000">
                          <p:val>
                            <p:strVal val="#ppt_x"/>
                          </p:val>
                        </p:tav>
                      </p:tavLst>
                    </p:anim>
                    <p:anim calcmode="lin" valueType="num">
                      <p:cBhvr>
                        <p:cTn dur="75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750"/>
                        <p:tgtEl>
                          <p:spTgt spid="18"/>
                        </p:tgtEl>
                      </p:cBhvr>
                    </p:animEffect>
                    <p:anim calcmode="lin" valueType="num">
                      <p:cBhvr>
                        <p:cTn dur="750" fill="hold"/>
                        <p:tgtEl>
                          <p:spTgt spid="18"/>
                        </p:tgtEl>
                        <p:attrNameLst>
                          <p:attrName>ppt_x</p:attrName>
                        </p:attrNameLst>
                      </p:cBhvr>
                      <p:tavLst>
                        <p:tav tm="0">
                          <p:val>
                            <p:strVal val="#ppt_x"/>
                          </p:val>
                        </p:tav>
                        <p:tav tm="100000">
                          <p:val>
                            <p:strVal val="#ppt_x"/>
                          </p:val>
                        </p:tav>
                      </p:tavLst>
                    </p:anim>
                    <p:anim calcmode="lin" valueType="num">
                      <p:cBhvr>
                        <p:cTn dur="750" fill="hold"/>
                        <p:tgtEl>
                          <p:spTgt spid="18"/>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anim calcmode="lin" valueType="num">
                      <p:cBhvr>
                        <p:cTn dur="750" fill="hold"/>
                        <p:tgtEl>
                          <p:spTgt spid="22"/>
                        </p:tgtEl>
                        <p:attrNameLst>
                          <p:attrName>ppt_x</p:attrName>
                        </p:attrNameLst>
                      </p:cBhvr>
                      <p:tavLst>
                        <p:tav tm="0">
                          <p:val>
                            <p:strVal val="#ppt_x"/>
                          </p:val>
                        </p:tav>
                        <p:tav tm="100000">
                          <p:val>
                            <p:strVal val="#ppt_x"/>
                          </p:val>
                        </p:tav>
                      </p:tavLst>
                    </p:anim>
                    <p:anim calcmode="lin" valueType="num">
                      <p:cBhvr>
                        <p:cTn dur="750" fill="hold"/>
                        <p:tgtEl>
                          <p:spTgt spid="2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xmlns:p15="http://schemas.microsoft.com/office/powerpoint/2012/main">
        <p15:guide id="7" pos="2904" userDrawn="1">
          <p15:clr>
            <a:srgbClr val="A4A3A4"/>
          </p15:clr>
        </p15:guide>
        <p15:guide id="8" pos="2688" userDrawn="1">
          <p15:clr>
            <a:srgbClr val="A4A3A4"/>
          </p15:clr>
        </p15:guide>
        <p15:guide id="9" pos="3336"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verview (B)">
    <p:bg>
      <p:bgPr>
        <a:solidFill>
          <a:schemeClr val="bg1"/>
        </a:solidFill>
        <a:effectLst/>
      </p:bgPr>
    </p:bg>
    <p:spTree>
      <p:nvGrpSpPr>
        <p:cNvPr id="1" name=""/>
        <p:cNvGrpSpPr/>
        <p:nvPr/>
      </p:nvGrpSpPr>
      <p:grpSpPr>
        <a:xfrm>
          <a:off x="0" y="0"/>
          <a:ext cx="0" cy="0"/>
          <a:chOff x="0" y="0"/>
          <a:chExt cx="0" cy="0"/>
        </a:xfrm>
      </p:grpSpPr>
      <p:sp>
        <p:nvSpPr>
          <p:cNvPr id="25" name="Striped Background"/>
          <p:cNvSpPr/>
          <p:nvPr/>
        </p:nvSpPr>
        <p:spPr>
          <a:xfrm>
            <a:off x="0" y="0"/>
            <a:ext cx="2743202" cy="6858002"/>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ction Title (5)"/>
          <p:cNvSpPr>
            <a:spLocks noGrp="1"/>
          </p:cNvSpPr>
          <p:nvPr>
            <p:ph type="body" sz="quarter" idx="27" hasCustomPrompt="1"/>
          </p:nvPr>
        </p:nvSpPr>
        <p:spPr>
          <a:xfrm>
            <a:off x="4371780" y="5251354"/>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34" name="Section Number (5)"/>
          <p:cNvSpPr>
            <a:spLocks noGrp="1"/>
          </p:cNvSpPr>
          <p:nvPr>
            <p:ph type="body" sz="quarter" idx="28" hasCustomPrompt="1"/>
          </p:nvPr>
        </p:nvSpPr>
        <p:spPr>
          <a:xfrm>
            <a:off x="3576571" y="5251356"/>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31" name="Section Title (4)"/>
          <p:cNvSpPr>
            <a:spLocks noGrp="1"/>
          </p:cNvSpPr>
          <p:nvPr>
            <p:ph type="body" sz="quarter" idx="25" hasCustomPrompt="1"/>
          </p:nvPr>
        </p:nvSpPr>
        <p:spPr>
          <a:xfrm>
            <a:off x="4371780" y="4109967"/>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32" name="Section Number (4)"/>
          <p:cNvSpPr>
            <a:spLocks noGrp="1"/>
          </p:cNvSpPr>
          <p:nvPr>
            <p:ph type="body" sz="quarter" idx="26" hasCustomPrompt="1"/>
          </p:nvPr>
        </p:nvSpPr>
        <p:spPr>
          <a:xfrm>
            <a:off x="3576571" y="4109969"/>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29" name="Section Title (3)"/>
          <p:cNvSpPr>
            <a:spLocks noGrp="1"/>
          </p:cNvSpPr>
          <p:nvPr>
            <p:ph type="body" sz="quarter" idx="23" hasCustomPrompt="1"/>
          </p:nvPr>
        </p:nvSpPr>
        <p:spPr>
          <a:xfrm>
            <a:off x="4371780" y="2968578"/>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30" name="Section Number (3)"/>
          <p:cNvSpPr>
            <a:spLocks noGrp="1"/>
          </p:cNvSpPr>
          <p:nvPr>
            <p:ph type="body" sz="quarter" idx="24" hasCustomPrompt="1"/>
          </p:nvPr>
        </p:nvSpPr>
        <p:spPr>
          <a:xfrm>
            <a:off x="3576571" y="2968580"/>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27" name="Section Title (2)"/>
          <p:cNvSpPr>
            <a:spLocks noGrp="1"/>
          </p:cNvSpPr>
          <p:nvPr>
            <p:ph type="body" sz="quarter" idx="21" hasCustomPrompt="1"/>
          </p:nvPr>
        </p:nvSpPr>
        <p:spPr>
          <a:xfrm>
            <a:off x="4371780" y="1827189"/>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28" name="Section Number (2)"/>
          <p:cNvSpPr>
            <a:spLocks noGrp="1"/>
          </p:cNvSpPr>
          <p:nvPr>
            <p:ph type="body" sz="quarter" idx="22" hasCustomPrompt="1"/>
          </p:nvPr>
        </p:nvSpPr>
        <p:spPr>
          <a:xfrm>
            <a:off x="3576571" y="1827191"/>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17" name="Section Title (1)"/>
          <p:cNvSpPr>
            <a:spLocks noGrp="1"/>
          </p:cNvSpPr>
          <p:nvPr>
            <p:ph type="body" sz="quarter" idx="13" hasCustomPrompt="1"/>
          </p:nvPr>
        </p:nvSpPr>
        <p:spPr>
          <a:xfrm>
            <a:off x="4371780" y="685800"/>
            <a:ext cx="7134420" cy="920846"/>
          </a:xfrm>
        </p:spPr>
        <p:txBody>
          <a:bodyPr tIns="0" rIns="0" bIns="0" anchor="ctr">
            <a:noAutofit/>
          </a:bodyPr>
          <a:lstStyle>
            <a:lvl1pPr marL="0" indent="0">
              <a:lnSpc>
                <a:spcPts val="2800"/>
              </a:lnSpc>
              <a:spcBef>
                <a:spcPts val="0"/>
              </a:spcBef>
              <a:buNone/>
              <a:defRPr sz="28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sp>
        <p:nvSpPr>
          <p:cNvPr id="20" name="Section Number (1)"/>
          <p:cNvSpPr>
            <a:spLocks noGrp="1"/>
          </p:cNvSpPr>
          <p:nvPr>
            <p:ph type="body" sz="quarter" idx="20" hasCustomPrompt="1"/>
          </p:nvPr>
        </p:nvSpPr>
        <p:spPr>
          <a:xfrm>
            <a:off x="3576571" y="685802"/>
            <a:ext cx="795209" cy="920844"/>
          </a:xfrm>
        </p:spPr>
        <p:txBody>
          <a:bodyPr tIns="0" bIns="0" anchor="ctr"/>
          <a:lstStyle>
            <a:lvl1pPr marL="0" indent="0" algn="ctr">
              <a:buNone/>
              <a:defRPr sz="2800" b="1">
                <a:solidFill>
                  <a:schemeClr val="tx2"/>
                </a:solidFill>
                <a:latin typeface="Arial" panose="020B0604020202020204" pitchFamily="34" charset="0"/>
                <a:cs typeface="Arial" panose="020B0604020202020204" pitchFamily="34" charset="0"/>
              </a:defRPr>
            </a:lvl1pPr>
            <a:lvl2pPr marL="457200" indent="0">
              <a:buNone/>
              <a:defRPr sz="1200" b="1">
                <a:latin typeface="Arial" panose="020B0604020202020204" pitchFamily="34" charset="0"/>
                <a:cs typeface="Arial" panose="020B0604020202020204" pitchFamily="34" charset="0"/>
              </a:defRPr>
            </a:lvl2pPr>
            <a:lvl3pPr marL="914400" indent="0">
              <a:buNone/>
              <a:defRPr sz="1200" b="1">
                <a:latin typeface="Arial" panose="020B0604020202020204" pitchFamily="34" charset="0"/>
                <a:cs typeface="Arial" panose="020B0604020202020204" pitchFamily="34" charset="0"/>
              </a:defRPr>
            </a:lvl3pPr>
            <a:lvl4pPr marL="1371600" indent="0">
              <a:buNone/>
              <a:defRPr sz="1200" b="1">
                <a:latin typeface="Arial" panose="020B0604020202020204" pitchFamily="34" charset="0"/>
                <a:cs typeface="Arial" panose="020B0604020202020204" pitchFamily="34" charset="0"/>
              </a:defRPr>
            </a:lvl4pPr>
            <a:lvl5pPr marL="1828800" indent="0">
              <a:buNone/>
              <a:defRPr sz="1200" b="1">
                <a:latin typeface="Arial" panose="020B0604020202020204" pitchFamily="34" charset="0"/>
                <a:cs typeface="Arial" panose="020B0604020202020204" pitchFamily="34" charset="0"/>
              </a:defRPr>
            </a:lvl5pPr>
          </a:lstStyle>
          <a:p>
            <a:pPr lvl="0"/>
            <a:r>
              <a:rPr lang="en-US" dirty="0" smtClean="0"/>
              <a:t>0</a:t>
            </a:r>
            <a:endParaRPr lang="en-US" dirty="0"/>
          </a:p>
        </p:txBody>
      </p:sp>
      <p:sp>
        <p:nvSpPr>
          <p:cNvPr id="18" name="Slide Title"/>
          <p:cNvSpPr>
            <a:spLocks noGrp="1"/>
          </p:cNvSpPr>
          <p:nvPr>
            <p:ph type="title" orient="vert" hasCustomPrompt="1"/>
          </p:nvPr>
        </p:nvSpPr>
        <p:spPr>
          <a:xfrm>
            <a:off x="1" y="0"/>
            <a:ext cx="1371599" cy="6857999"/>
          </a:xfrm>
        </p:spPr>
        <p:txBody>
          <a:bodyPr vert="eaVert" lIns="411480" tIns="365760" rIns="0" b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Overview</a:t>
            </a:r>
            <a:endParaRPr lang="en-US" dirty="0"/>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1023D95E-C818-4154-AC30-823850F9DD72}" type="slidenum">
              <a:rPr lang="en-US" smtClean="0"/>
              <a:pPr/>
              <a:t>‹#›</a:t>
            </a:fld>
            <a:endParaRPr lang="en-US" dirty="0"/>
          </a:p>
        </p:txBody>
      </p:sp>
      <p:sp>
        <p:nvSpPr>
          <p:cNvPr id="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34208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750"/>
                                        <p:tgtEl>
                                          <p:spTgt spid="20">
                                            <p:txEl>
                                              <p:pRg st="0" end="0"/>
                                            </p:txEl>
                                          </p:spTgt>
                                        </p:tgtEl>
                                      </p:cBhvr>
                                    </p:animEffect>
                                    <p:anim calcmode="lin" valueType="num">
                                      <p:cBhvr>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20">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750"/>
                                        <p:tgtEl>
                                          <p:spTgt spid="17">
                                            <p:txEl>
                                              <p:pRg st="0" end="0"/>
                                            </p:txEl>
                                          </p:spTgt>
                                        </p:tgtEl>
                                      </p:cBhvr>
                                    </p:animEffect>
                                    <p:anim calcmode="lin" valueType="num">
                                      <p:cBhvr>
                                        <p:cTn id="1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17">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750"/>
                                        <p:tgtEl>
                                          <p:spTgt spid="28">
                                            <p:txEl>
                                              <p:pRg st="0" end="0"/>
                                            </p:txEl>
                                          </p:spTgt>
                                        </p:tgtEl>
                                      </p:cBhvr>
                                    </p:animEffect>
                                    <p:anim calcmode="lin" valueType="num">
                                      <p:cBhvr>
                                        <p:cTn id="22"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28">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fade">
                                      <p:cBhvr>
                                        <p:cTn id="26" dur="750"/>
                                        <p:tgtEl>
                                          <p:spTgt spid="27">
                                            <p:txEl>
                                              <p:pRg st="0" end="0"/>
                                            </p:txEl>
                                          </p:spTgt>
                                        </p:tgtEl>
                                      </p:cBhvr>
                                    </p:animEffect>
                                    <p:anim calcmode="lin" valueType="num">
                                      <p:cBhvr>
                                        <p:cTn id="27"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2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fade">
                                      <p:cBhvr>
                                        <p:cTn id="31" dur="750"/>
                                        <p:tgtEl>
                                          <p:spTgt spid="30">
                                            <p:txEl>
                                              <p:pRg st="0" end="0"/>
                                            </p:txEl>
                                          </p:spTgt>
                                        </p:tgtEl>
                                      </p:cBhvr>
                                    </p:animEffect>
                                    <p:anim calcmode="lin" valueType="num">
                                      <p:cBhvr>
                                        <p:cTn id="32"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3" dur="750" fill="hold"/>
                                        <p:tgtEl>
                                          <p:spTgt spid="30">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750"/>
                                        <p:tgtEl>
                                          <p:spTgt spid="29">
                                            <p:txEl>
                                              <p:pRg st="0" end="0"/>
                                            </p:txEl>
                                          </p:spTgt>
                                        </p:tgtEl>
                                      </p:cBhvr>
                                    </p:animEffect>
                                    <p:anim calcmode="lin" valueType="num">
                                      <p:cBhvr>
                                        <p:cTn id="37"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750" fill="hold"/>
                                        <p:tgtEl>
                                          <p:spTgt spid="2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750"/>
                                        <p:tgtEl>
                                          <p:spTgt spid="32">
                                            <p:txEl>
                                              <p:pRg st="0" end="0"/>
                                            </p:txEl>
                                          </p:spTgt>
                                        </p:tgtEl>
                                      </p:cBhvr>
                                    </p:animEffect>
                                    <p:anim calcmode="lin" valueType="num">
                                      <p:cBhvr>
                                        <p:cTn id="42"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43" dur="750" fill="hold"/>
                                        <p:tgtEl>
                                          <p:spTgt spid="3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750"/>
                                        <p:tgtEl>
                                          <p:spTgt spid="31">
                                            <p:txEl>
                                              <p:pRg st="0" end="0"/>
                                            </p:txEl>
                                          </p:spTgt>
                                        </p:tgtEl>
                                      </p:cBhvr>
                                    </p:animEffect>
                                    <p:anim calcmode="lin" valueType="num">
                                      <p:cBhvr>
                                        <p:cTn id="47"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8" dur="750" fill="hold"/>
                                        <p:tgtEl>
                                          <p:spTgt spid="3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fade">
                                      <p:cBhvr>
                                        <p:cTn id="51" dur="750"/>
                                        <p:tgtEl>
                                          <p:spTgt spid="34">
                                            <p:txEl>
                                              <p:pRg st="0" end="0"/>
                                            </p:txEl>
                                          </p:spTgt>
                                        </p:tgtEl>
                                      </p:cBhvr>
                                    </p:animEffect>
                                    <p:anim calcmode="lin" valueType="num">
                                      <p:cBhvr>
                                        <p:cTn id="52"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3" dur="750" fill="hold"/>
                                        <p:tgtEl>
                                          <p:spTgt spid="34">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3">
                                            <p:txEl>
                                              <p:pRg st="0" end="0"/>
                                            </p:txEl>
                                          </p:spTgt>
                                        </p:tgtEl>
                                        <p:attrNameLst>
                                          <p:attrName>style.visibility</p:attrName>
                                        </p:attrNameLst>
                                      </p:cBhvr>
                                      <p:to>
                                        <p:strVal val="visible"/>
                                      </p:to>
                                    </p:set>
                                    <p:animEffect transition="in" filter="fade">
                                      <p:cBhvr>
                                        <p:cTn id="56" dur="750"/>
                                        <p:tgtEl>
                                          <p:spTgt spid="33">
                                            <p:txEl>
                                              <p:pRg st="0" end="0"/>
                                            </p:txEl>
                                          </p:spTgt>
                                        </p:tgtEl>
                                      </p:cBhvr>
                                    </p:animEffect>
                                    <p:anim calcmode="lin" valueType="num">
                                      <p:cBhvr>
                                        <p:cTn id="57"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8" dur="7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750"/>
                        <p:tgtEl>
                          <p:spTgt spid="33"/>
                        </p:tgtEl>
                      </p:cBhvr>
                    </p:animEffect>
                    <p:anim calcmode="lin" valueType="num">
                      <p:cBhvr>
                        <p:cTn dur="750" fill="hold"/>
                        <p:tgtEl>
                          <p:spTgt spid="33"/>
                        </p:tgtEl>
                        <p:attrNameLst>
                          <p:attrName>ppt_x</p:attrName>
                        </p:attrNameLst>
                      </p:cBhvr>
                      <p:tavLst>
                        <p:tav tm="0">
                          <p:val>
                            <p:strVal val="#ppt_x"/>
                          </p:val>
                        </p:tav>
                        <p:tav tm="100000">
                          <p:val>
                            <p:strVal val="#ppt_x"/>
                          </p:val>
                        </p:tav>
                      </p:tavLst>
                    </p:anim>
                    <p:anim calcmode="lin" valueType="num">
                      <p:cBhvr>
                        <p:cTn dur="75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anim calcmode="lin" valueType="num">
                      <p:cBhvr>
                        <p:cTn dur="750" fill="hold"/>
                        <p:tgtEl>
                          <p:spTgt spid="34"/>
                        </p:tgtEl>
                        <p:attrNameLst>
                          <p:attrName>ppt_x</p:attrName>
                        </p:attrNameLst>
                      </p:cBhvr>
                      <p:tavLst>
                        <p:tav tm="0">
                          <p:val>
                            <p:strVal val="#ppt_x"/>
                          </p:val>
                        </p:tav>
                        <p:tav tm="100000">
                          <p:val>
                            <p:strVal val="#ppt_x"/>
                          </p:val>
                        </p:tav>
                      </p:tavLst>
                    </p:anim>
                    <p:anim calcmode="lin" valueType="num">
                      <p:cBhvr>
                        <p:cTn dur="750" fill="hold"/>
                        <p:tgtEl>
                          <p:spTgt spid="34"/>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750"/>
                        <p:tgtEl>
                          <p:spTgt spid="31"/>
                        </p:tgtEl>
                      </p:cBhvr>
                    </p:animEffect>
                    <p:anim calcmode="lin" valueType="num">
                      <p:cBhvr>
                        <p:cTn dur="750" fill="hold"/>
                        <p:tgtEl>
                          <p:spTgt spid="31"/>
                        </p:tgtEl>
                        <p:attrNameLst>
                          <p:attrName>ppt_x</p:attrName>
                        </p:attrNameLst>
                      </p:cBhvr>
                      <p:tavLst>
                        <p:tav tm="0">
                          <p:val>
                            <p:strVal val="#ppt_x"/>
                          </p:val>
                        </p:tav>
                        <p:tav tm="100000">
                          <p:val>
                            <p:strVal val="#ppt_x"/>
                          </p:val>
                        </p:tav>
                      </p:tavLst>
                    </p:anim>
                    <p:anim calcmode="lin" valueType="num">
                      <p:cBhvr>
                        <p:cTn dur="75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750"/>
                        <p:tgtEl>
                          <p:spTgt spid="32"/>
                        </p:tgtEl>
                      </p:cBhvr>
                    </p:animEffect>
                    <p:anim calcmode="lin" valueType="num">
                      <p:cBhvr>
                        <p:cTn dur="750" fill="hold"/>
                        <p:tgtEl>
                          <p:spTgt spid="32"/>
                        </p:tgtEl>
                        <p:attrNameLst>
                          <p:attrName>ppt_x</p:attrName>
                        </p:attrNameLst>
                      </p:cBhvr>
                      <p:tavLst>
                        <p:tav tm="0">
                          <p:val>
                            <p:strVal val="#ppt_x"/>
                          </p:val>
                        </p:tav>
                        <p:tav tm="100000">
                          <p:val>
                            <p:strVal val="#ppt_x"/>
                          </p:val>
                        </p:tav>
                      </p:tavLst>
                    </p:anim>
                    <p:anim calcmode="lin" valueType="num">
                      <p:cBhvr>
                        <p:cTn dur="750" fill="hold"/>
                        <p:tgtEl>
                          <p:spTgt spid="32"/>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750"/>
                        <p:tgtEl>
                          <p:spTgt spid="29"/>
                        </p:tgtEl>
                      </p:cBhvr>
                    </p:animEffect>
                    <p:anim calcmode="lin" valueType="num">
                      <p:cBhvr>
                        <p:cTn dur="750" fill="hold"/>
                        <p:tgtEl>
                          <p:spTgt spid="29"/>
                        </p:tgtEl>
                        <p:attrNameLst>
                          <p:attrName>ppt_x</p:attrName>
                        </p:attrNameLst>
                      </p:cBhvr>
                      <p:tavLst>
                        <p:tav tm="0">
                          <p:val>
                            <p:strVal val="#ppt_x"/>
                          </p:val>
                        </p:tav>
                        <p:tav tm="100000">
                          <p:val>
                            <p:strVal val="#ppt_x"/>
                          </p:val>
                        </p:tav>
                      </p:tavLst>
                    </p:anim>
                    <p:anim calcmode="lin" valueType="num">
                      <p:cBhvr>
                        <p:cTn dur="75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750"/>
                        <p:tgtEl>
                          <p:spTgt spid="30"/>
                        </p:tgtEl>
                      </p:cBhvr>
                    </p:animEffect>
                    <p:anim calcmode="lin" valueType="num">
                      <p:cBhvr>
                        <p:cTn dur="750" fill="hold"/>
                        <p:tgtEl>
                          <p:spTgt spid="30"/>
                        </p:tgtEl>
                        <p:attrNameLst>
                          <p:attrName>ppt_x</p:attrName>
                        </p:attrNameLst>
                      </p:cBhvr>
                      <p:tavLst>
                        <p:tav tm="0">
                          <p:val>
                            <p:strVal val="#ppt_x"/>
                          </p:val>
                        </p:tav>
                        <p:tav tm="100000">
                          <p:val>
                            <p:strVal val="#ppt_x"/>
                          </p:val>
                        </p:tav>
                      </p:tavLst>
                    </p:anim>
                    <p:anim calcmode="lin" valueType="num">
                      <p:cBhvr>
                        <p:cTn dur="750" fill="hold"/>
                        <p:tgtEl>
                          <p:spTgt spid="30"/>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750"/>
                        <p:tgtEl>
                          <p:spTgt spid="28"/>
                        </p:tgtEl>
                      </p:cBhvr>
                    </p:animEffect>
                    <p:anim calcmode="lin" valueType="num">
                      <p:cBhvr>
                        <p:cTn dur="750" fill="hold"/>
                        <p:tgtEl>
                          <p:spTgt spid="28"/>
                        </p:tgtEl>
                        <p:attrNameLst>
                          <p:attrName>ppt_x</p:attrName>
                        </p:attrNameLst>
                      </p:cBhvr>
                      <p:tavLst>
                        <p:tav tm="0">
                          <p:val>
                            <p:strVal val="#ppt_x"/>
                          </p:val>
                        </p:tav>
                        <p:tav tm="100000">
                          <p:val>
                            <p:strVal val="#ppt_x"/>
                          </p:val>
                        </p:tav>
                      </p:tavLst>
                    </p:anim>
                    <p:anim calcmode="lin" valueType="num">
                      <p:cBhvr>
                        <p:cTn dur="750" fill="hold"/>
                        <p:tgtEl>
                          <p:spTgt spid="28"/>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ppt_x</p:attrName>
                        </p:attrNameLst>
                      </p:cBhvr>
                      <p:tavLst>
                        <p:tav tm="0">
                          <p:val>
                            <p:strVal val="#ppt_x"/>
                          </p:val>
                        </p:tav>
                        <p:tav tm="100000">
                          <p:val>
                            <p:strVal val="#ppt_x"/>
                          </p:val>
                        </p:tav>
                      </p:tavLst>
                    </p:anim>
                    <p:anim calcmode="lin" valueType="num">
                      <p:cBhvr>
                        <p:cTn dur="750" fill="hold"/>
                        <p:tgtEl>
                          <p:spTgt spid="17"/>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anim calcmode="lin" valueType="num">
                      <p:cBhvr>
                        <p:cTn dur="750" fill="hold"/>
                        <p:tgtEl>
                          <p:spTgt spid="20"/>
                        </p:tgtEl>
                        <p:attrNameLst>
                          <p:attrName>ppt_x</p:attrName>
                        </p:attrNameLst>
                      </p:cBhvr>
                      <p:tavLst>
                        <p:tav tm="0">
                          <p:val>
                            <p:strVal val="#ppt_x"/>
                          </p:val>
                        </p:tav>
                        <p:tav tm="100000">
                          <p:val>
                            <p:strVal val="#ppt_x"/>
                          </p:val>
                        </p:tav>
                      </p:tavLst>
                    </p:anim>
                    <p:anim calcmode="lin" valueType="num">
                      <p:cBhvr>
                        <p:cTn dur="750" fill="hold"/>
                        <p:tgtEl>
                          <p:spTgt spid="20"/>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xmlns:p15="http://schemas.microsoft.com/office/powerpoint/2012/main">
        <p15:guide id="5" pos="864" userDrawn="1">
          <p15:clr>
            <a:srgbClr val="A4A3A4"/>
          </p15:clr>
        </p15:guide>
        <p15:guide id="6" pos="2256"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verview (C)">
    <p:bg>
      <p:bgPr>
        <a:solidFill>
          <a:schemeClr val="bg1"/>
        </a:solidFill>
        <a:effectLst/>
      </p:bgPr>
    </p:bg>
    <p:spTree>
      <p:nvGrpSpPr>
        <p:cNvPr id="1" name=""/>
        <p:cNvGrpSpPr/>
        <p:nvPr/>
      </p:nvGrpSpPr>
      <p:grpSpPr>
        <a:xfrm>
          <a:off x="0" y="0"/>
          <a:ext cx="0" cy="0"/>
          <a:chOff x="0" y="0"/>
          <a:chExt cx="0" cy="0"/>
        </a:xfrm>
      </p:grpSpPr>
      <p:sp>
        <p:nvSpPr>
          <p:cNvPr id="24" name="Section Title (6)"/>
          <p:cNvSpPr>
            <a:spLocks noGrp="1"/>
          </p:cNvSpPr>
          <p:nvPr>
            <p:ph type="body" sz="quarter" idx="18" hasCustomPrompt="1"/>
          </p:nvPr>
        </p:nvSpPr>
        <p:spPr>
          <a:xfrm>
            <a:off x="7156820" y="5078520"/>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cxnSp>
        <p:nvCxnSpPr>
          <p:cNvPr id="17" name="Straight Line (6)"/>
          <p:cNvCxnSpPr/>
          <p:nvPr/>
        </p:nvCxnSpPr>
        <p:spPr bwMode="auto">
          <a:xfrm>
            <a:off x="7156820" y="4835841"/>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1" name="Section Title (5)"/>
          <p:cNvSpPr>
            <a:spLocks noGrp="1"/>
          </p:cNvSpPr>
          <p:nvPr>
            <p:ph type="body" sz="quarter" idx="15" hasCustomPrompt="1"/>
          </p:nvPr>
        </p:nvSpPr>
        <p:spPr>
          <a:xfrm>
            <a:off x="2060677" y="5078521"/>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cxnSp>
        <p:nvCxnSpPr>
          <p:cNvPr id="11" name="Straight Line (5)"/>
          <p:cNvCxnSpPr/>
          <p:nvPr/>
        </p:nvCxnSpPr>
        <p:spPr bwMode="auto">
          <a:xfrm>
            <a:off x="2060677" y="4835841"/>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3" name="Section Title (4)"/>
          <p:cNvSpPr>
            <a:spLocks noGrp="1"/>
          </p:cNvSpPr>
          <p:nvPr>
            <p:ph type="body" sz="quarter" idx="17" hasCustomPrompt="1"/>
          </p:nvPr>
        </p:nvSpPr>
        <p:spPr>
          <a:xfrm>
            <a:off x="7156820" y="3035665"/>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cxnSp>
        <p:nvCxnSpPr>
          <p:cNvPr id="15" name="Straight Line (4)"/>
          <p:cNvCxnSpPr/>
          <p:nvPr/>
        </p:nvCxnSpPr>
        <p:spPr bwMode="auto">
          <a:xfrm>
            <a:off x="7156820" y="2793462"/>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0" name="Section Title (3)"/>
          <p:cNvSpPr>
            <a:spLocks noGrp="1"/>
          </p:cNvSpPr>
          <p:nvPr>
            <p:ph type="body" sz="quarter" idx="14" hasCustomPrompt="1"/>
          </p:nvPr>
        </p:nvSpPr>
        <p:spPr>
          <a:xfrm>
            <a:off x="2060677" y="3035666"/>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cxnSp>
        <p:nvCxnSpPr>
          <p:cNvPr id="9" name="Straight Line (3)"/>
          <p:cNvCxnSpPr/>
          <p:nvPr/>
        </p:nvCxnSpPr>
        <p:spPr bwMode="auto">
          <a:xfrm>
            <a:off x="2060677" y="2793462"/>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22" name="Section Title (2)"/>
          <p:cNvSpPr>
            <a:spLocks noGrp="1"/>
          </p:cNvSpPr>
          <p:nvPr>
            <p:ph type="body" sz="quarter" idx="16" hasCustomPrompt="1"/>
          </p:nvPr>
        </p:nvSpPr>
        <p:spPr>
          <a:xfrm>
            <a:off x="7156820" y="992809"/>
            <a:ext cx="4343400" cy="1087200"/>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cxnSp>
        <p:nvCxnSpPr>
          <p:cNvPr id="13" name="Straight Line (2)"/>
          <p:cNvCxnSpPr/>
          <p:nvPr/>
        </p:nvCxnSpPr>
        <p:spPr bwMode="auto">
          <a:xfrm>
            <a:off x="7156820" y="751082"/>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3" name="Section Title (1)"/>
          <p:cNvSpPr>
            <a:spLocks noGrp="1"/>
          </p:cNvSpPr>
          <p:nvPr>
            <p:ph type="body" sz="quarter" idx="13" hasCustomPrompt="1"/>
          </p:nvPr>
        </p:nvSpPr>
        <p:spPr>
          <a:xfrm>
            <a:off x="2060677" y="992809"/>
            <a:ext cx="4343400" cy="1087201"/>
          </a:xfrm>
        </p:spPr>
        <p:txBody>
          <a:bodyPr lIns="0" tIns="0" rIns="0">
            <a:noAutofit/>
          </a:bodyPr>
          <a:lstStyle>
            <a:lvl1pPr marL="0" indent="0">
              <a:lnSpc>
                <a:spcPts val="3600"/>
              </a:lnSpc>
              <a:spcBef>
                <a:spcPts val="0"/>
              </a:spcBef>
              <a:buNone/>
              <a:defRPr sz="3600" b="1" spc="0">
                <a:solidFill>
                  <a:srgbClr val="000000"/>
                </a:solidFill>
                <a:latin typeface="Arial" panose="020B0604020202020204" pitchFamily="34" charset="0"/>
                <a:cs typeface="Arial" panose="020B0604020202020204" pitchFamily="34" charset="0"/>
              </a:defRPr>
            </a:lvl1pPr>
          </a:lstStyle>
          <a:p>
            <a:pPr lvl="0"/>
            <a:r>
              <a:rPr lang="en-US" dirty="0" smtClean="0"/>
              <a:t>Section Title</a:t>
            </a:r>
            <a:endParaRPr lang="en-US" dirty="0"/>
          </a:p>
        </p:txBody>
      </p:sp>
      <p:cxnSp>
        <p:nvCxnSpPr>
          <p:cNvPr id="7" name="Straight Line (1)"/>
          <p:cNvCxnSpPr/>
          <p:nvPr/>
        </p:nvCxnSpPr>
        <p:spPr bwMode="auto">
          <a:xfrm>
            <a:off x="2060677" y="751082"/>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18" name="Slide Title"/>
          <p:cNvSpPr>
            <a:spLocks noGrp="1"/>
          </p:cNvSpPr>
          <p:nvPr>
            <p:ph type="title" orient="vert" hasCustomPrompt="1"/>
          </p:nvPr>
        </p:nvSpPr>
        <p:spPr>
          <a:xfrm>
            <a:off x="1" y="0"/>
            <a:ext cx="1371599" cy="6857999"/>
          </a:xfrm>
        </p:spPr>
        <p:txBody>
          <a:bodyPr vert="eaVert" lIns="411480" tIns="365760" rIns="0" anchor="ctr">
            <a:noAutofit/>
          </a:bodyPr>
          <a:lstStyle>
            <a:lvl1pPr>
              <a:lnSpc>
                <a:spcPts val="5400"/>
              </a:lnSpc>
              <a:defRPr sz="4800" b="1" spc="-150">
                <a:solidFill>
                  <a:srgbClr val="000000"/>
                </a:solidFill>
                <a:latin typeface="Arial" panose="020B0604020202020204" pitchFamily="34" charset="0"/>
                <a:cs typeface="Arial" panose="020B0604020202020204" pitchFamily="34" charset="0"/>
              </a:defRPr>
            </a:lvl1pPr>
          </a:lstStyle>
          <a:p>
            <a:r>
              <a:rPr lang="en-US" dirty="0" smtClean="0"/>
              <a:t>Overview</a:t>
            </a:r>
            <a:endParaRPr lang="en-US" dirty="0"/>
          </a:p>
        </p:txBody>
      </p:sp>
      <p:sp>
        <p:nvSpPr>
          <p:cNvPr id="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FA061617-D779-434D-8887-24F1E654481A}" type="slidenum">
              <a:rPr lang="en-US" smtClean="0"/>
              <a:pPr/>
              <a:t>‹#›</a:t>
            </a:fld>
            <a:endParaRPr lang="en-US" dirty="0" smtClean="0"/>
          </a:p>
        </p:txBody>
      </p:sp>
      <p:sp>
        <p:nvSpPr>
          <p:cNvPr id="6"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166335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75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75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75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par>
                          <p:cTn id="23" fill="hold">
                            <p:stCondLst>
                              <p:cond delay="75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75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750"/>
                                        <p:tgtEl>
                                          <p:spTgt spid="2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750"/>
                                        <p:tgtEl>
                                          <p:spTgt spid="2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Effect transition="in" filter="fade">
                                      <p:cBhvr>
                                        <p:cTn id="38" dur="750"/>
                                        <p:tgtEl>
                                          <p:spTgt spid="21">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fade">
                                      <p:cBhvr>
                                        <p:cTn id="41" dur="75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750"/>
                        <p:tgtEl>
                          <p:spTgt spid="21"/>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extLst mod="1">
    <p:ext uri="{DCECCB84-F9BA-43D5-87BE-67443E8EF086}">
      <p15:sldGuideLst xmlns:p15="http://schemas.microsoft.com/office/powerpoint/2012/main">
        <p15:guide id="1" pos="864"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A)">
    <p:spTree>
      <p:nvGrpSpPr>
        <p:cNvPr id="1" name=""/>
        <p:cNvGrpSpPr/>
        <p:nvPr/>
      </p:nvGrpSpPr>
      <p:grpSpPr>
        <a:xfrm>
          <a:off x="0" y="0"/>
          <a:ext cx="0" cy="0"/>
          <a:chOff x="0" y="0"/>
          <a:chExt cx="0" cy="0"/>
        </a:xfrm>
      </p:grpSpPr>
      <p:sp>
        <p:nvSpPr>
          <p:cNvPr id="9" name="White Background"/>
          <p:cNvSpPr/>
          <p:nvPr/>
        </p:nvSpPr>
        <p:spPr>
          <a:xfrm>
            <a:off x="1" y="1709929"/>
            <a:ext cx="12192000" cy="514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p:cNvSpPr>
            <a:spLocks noGrp="1"/>
          </p:cNvSpPr>
          <p:nvPr>
            <p:ph idx="1"/>
          </p:nvPr>
        </p:nvSpPr>
        <p:spPr>
          <a:xfrm>
            <a:off x="689650" y="2057400"/>
            <a:ext cx="10816550" cy="4119563"/>
          </a:xfrm>
        </p:spPr>
        <p:txBody>
          <a:bodyPr tIns="0" rIns="0" bIns="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Title"/>
          <p:cNvSpPr>
            <a:spLocks noGrp="1"/>
          </p:cNvSpPr>
          <p:nvPr>
            <p:ph type="title"/>
          </p:nvPr>
        </p:nvSpPr>
        <p:spPr>
          <a:xfrm>
            <a:off x="685800" y="693470"/>
            <a:ext cx="10820400" cy="1024128"/>
          </a:xfrm>
        </p:spPr>
        <p:txBody>
          <a:bodyPr lIns="0" tIns="182880" anchor="t" anchorCtr="0">
            <a:noAutofit/>
          </a:bodyPr>
          <a:lstStyle>
            <a:lvl1pPr>
              <a:defRPr>
                <a:solidFill>
                  <a:schemeClr val="tx1"/>
                </a:solidFill>
              </a:defRPr>
            </a:lvl1pPr>
          </a:lstStyle>
          <a:p>
            <a:r>
              <a:rPr lang="en-US" smtClean="0"/>
              <a:t>Click to edit Master title style</a:t>
            </a:r>
            <a:endParaRPr lang="en-US" dirty="0"/>
          </a:p>
        </p:txBody>
      </p:sp>
      <p:sp>
        <p:nvSpPr>
          <p:cNvPr id="15"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fld id="{40691FC5-8656-4465-B922-9C8E8E60B534}" type="slidenum">
              <a:rPr lang="en-US" smtClean="0"/>
              <a:pPr/>
              <a:t>‹#›</a:t>
            </a:fld>
            <a:endParaRPr lang="en-US" dirty="0"/>
          </a:p>
        </p:txBody>
      </p:sp>
      <p:sp>
        <p:nvSpPr>
          <p:cNvPr id="16" name="Footer Placeholder"/>
          <p:cNvSpPr>
            <a:spLocks noGrp="1"/>
          </p:cNvSpPr>
          <p:nvPr>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cxnSp>
        <p:nvCxnSpPr>
          <p:cNvPr id="8" name="Straight Line"/>
          <p:cNvCxnSpPr/>
          <p:nvPr userDrawn="1"/>
        </p:nvCxnSpPr>
        <p:spPr bwMode="auto">
          <a:xfrm>
            <a:off x="685800" y="63485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477216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B)">
    <p:bg>
      <p:bgPr>
        <a:solidFill>
          <a:schemeClr val="bg1"/>
        </a:solidFill>
        <a:effectLst/>
      </p:bgPr>
    </p:bg>
    <p:spTree>
      <p:nvGrpSpPr>
        <p:cNvPr id="1" name=""/>
        <p:cNvGrpSpPr/>
        <p:nvPr/>
      </p:nvGrpSpPr>
      <p:grpSpPr>
        <a:xfrm>
          <a:off x="0" y="0"/>
          <a:ext cx="0" cy="0"/>
          <a:chOff x="0" y="0"/>
          <a:chExt cx="0" cy="0"/>
        </a:xfrm>
      </p:grpSpPr>
      <p:sp>
        <p:nvSpPr>
          <p:cNvPr id="6" name="Gray Header"/>
          <p:cNvSpPr/>
          <p:nvPr/>
        </p:nvSpPr>
        <p:spPr>
          <a:xfrm>
            <a:off x="0" y="1"/>
            <a:ext cx="12191999" cy="1717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685800" y="2057401"/>
            <a:ext cx="10820400" cy="4119562"/>
          </a:xfrm>
        </p:spPr>
        <p:txBody>
          <a:bodyPr tIns="0" rIns="0" bIns="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Title"/>
          <p:cNvSpPr>
            <a:spLocks noGrp="1"/>
          </p:cNvSpPr>
          <p:nvPr>
            <p:ph type="title"/>
          </p:nvPr>
        </p:nvSpPr>
        <p:spPr>
          <a:xfrm>
            <a:off x="685800" y="693470"/>
            <a:ext cx="10820400" cy="1024128"/>
          </a:xfrm>
        </p:spPr>
        <p:txBody>
          <a:bodyPr lIns="0" tIns="182880" anchor="t" anchorCtr="0">
            <a:noAutofit/>
          </a:bodyPr>
          <a:lstStyle/>
          <a:p>
            <a:r>
              <a:rPr lang="en-US" smtClean="0"/>
              <a:t>Click to edit Master title style</a:t>
            </a:r>
            <a:endParaRPr lang="en-US" dirty="0"/>
          </a:p>
        </p:txBody>
      </p:sp>
      <p:cxnSp>
        <p:nvCxnSpPr>
          <p:cNvPr id="9" name="Straight Line"/>
          <p:cNvCxnSpPr/>
          <p:nvPr/>
        </p:nvCxnSpPr>
        <p:spPr bwMode="auto">
          <a:xfrm>
            <a:off x="685800" y="634854"/>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fld id="{B4FDDB11-1E71-44A1-B02A-D8CCA24CBDB1}" type="slidenum">
              <a:rPr lang="en-US" smtClean="0"/>
              <a:pPr/>
              <a:t>‹#›</a:t>
            </a:fld>
            <a:endParaRPr lang="en-US" dirty="0" smtClean="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spTree>
    <p:extLst>
      <p:ext uri="{BB962C8B-B14F-4D97-AF65-F5344CB8AC3E}">
        <p14:creationId xmlns:p14="http://schemas.microsoft.com/office/powerpoint/2010/main" val="22298892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3" name="Content Placeholder"/>
          <p:cNvSpPr>
            <a:spLocks noGrp="1"/>
          </p:cNvSpPr>
          <p:nvPr>
            <p:ph type="body" idx="1"/>
          </p:nvPr>
        </p:nvSpPr>
        <p:spPr>
          <a:xfrm>
            <a:off x="689649" y="1825625"/>
            <a:ext cx="10816551" cy="4346576"/>
          </a:xfrm>
          <a:prstGeom prst="rect">
            <a:avLst/>
          </a:prstGeom>
        </p:spPr>
        <p:txBody>
          <a:bodyPr vert="horz" lIns="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Title"/>
          <p:cNvSpPr>
            <a:spLocks noGrp="1"/>
          </p:cNvSpPr>
          <p:nvPr>
            <p:ph type="title"/>
          </p:nvPr>
        </p:nvSpPr>
        <p:spPr>
          <a:xfrm>
            <a:off x="689649" y="685800"/>
            <a:ext cx="10816549" cy="1024128"/>
          </a:xfrm>
          <a:prstGeom prst="rect">
            <a:avLst/>
          </a:prstGeom>
        </p:spPr>
        <p:txBody>
          <a:bodyPr vert="horz" lIns="0" tIns="182880" rIns="0" bIns="0" rtlCol="0" anchor="t" anchorCtr="0">
            <a:noAutofit/>
          </a:bodyPr>
          <a:lstStyle/>
          <a:p>
            <a:r>
              <a:rPr lang="en-US" smtClean="0"/>
              <a:t>Click to edit Master title style</a:t>
            </a:r>
            <a:endParaRPr lang="en-US" dirty="0"/>
          </a:p>
        </p:txBody>
      </p:sp>
      <p:grpSp>
        <p:nvGrpSpPr>
          <p:cNvPr id="39" name="Navigation: Back Button" hidden="1"/>
          <p:cNvGrpSpPr/>
          <p:nvPr/>
        </p:nvGrpSpPr>
        <p:grpSpPr>
          <a:xfrm>
            <a:off x="11536132" y="6210300"/>
            <a:ext cx="407780" cy="407780"/>
            <a:chOff x="11536132" y="6210300"/>
            <a:chExt cx="407780" cy="407780"/>
          </a:xfrm>
        </p:grpSpPr>
        <p:sp>
          <p:nvSpPr>
            <p:cNvPr id="40" name="Menu Button">
              <a:hlinkClick r:id="" action="ppaction://noaction"/>
            </p:cNvPr>
            <p:cNvSpPr/>
            <p:nvPr/>
          </p:nvSpPr>
          <p:spPr>
            <a:xfrm>
              <a:off x="11536132" y="6210300"/>
              <a:ext cx="407780" cy="4077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41" name="Vertical Line">
              <a:hlinkClick r:id="" action="ppaction://noaction"/>
            </p:cNvPr>
            <p:cNvCxnSpPr/>
            <p:nvPr/>
          </p:nvCxnSpPr>
          <p:spPr>
            <a:xfrm rot="2700000">
              <a:off x="11660708" y="6466105"/>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2" name="Vertical Line">
              <a:hlinkClick r:id="" action="ppaction://noaction"/>
            </p:cNvPr>
            <p:cNvCxnSpPr/>
            <p:nvPr/>
          </p:nvCxnSpPr>
          <p:spPr>
            <a:xfrm rot="18900000" flipV="1">
              <a:off x="11660708" y="6369711"/>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43" name="Navigation: Next Button" hidden="1"/>
          <p:cNvGrpSpPr/>
          <p:nvPr/>
        </p:nvGrpSpPr>
        <p:grpSpPr>
          <a:xfrm flipH="1">
            <a:off x="11536132" y="6210300"/>
            <a:ext cx="407780" cy="407780"/>
            <a:chOff x="11536132" y="6210300"/>
            <a:chExt cx="407780" cy="407780"/>
          </a:xfrm>
        </p:grpSpPr>
        <p:sp>
          <p:nvSpPr>
            <p:cNvPr id="44" name="Menu Button">
              <a:hlinkClick r:id="" action="ppaction://hlinkshowjump?jump=nextslide"/>
            </p:cNvPr>
            <p:cNvSpPr/>
            <p:nvPr/>
          </p:nvSpPr>
          <p:spPr>
            <a:xfrm>
              <a:off x="11536132" y="6210300"/>
              <a:ext cx="407780" cy="4077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45" name="Vertical Line">
              <a:hlinkClick r:id="" action="ppaction://hlinkshowjump?jump=nextslide"/>
            </p:cNvPr>
            <p:cNvCxnSpPr/>
            <p:nvPr/>
          </p:nvCxnSpPr>
          <p:spPr>
            <a:xfrm rot="2700000">
              <a:off x="11660708" y="6466105"/>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6" name="Vertical Line">
              <a:hlinkClick r:id="" action="ppaction://hlinkshowjump?jump=nextslide"/>
            </p:cNvPr>
            <p:cNvCxnSpPr/>
            <p:nvPr/>
          </p:nvCxnSpPr>
          <p:spPr>
            <a:xfrm rot="18900000" flipV="1">
              <a:off x="11660708" y="6369711"/>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7" name="Slide Number Placeholder"/>
          <p:cNvSpPr>
            <a:spLocks noGrp="1"/>
          </p:cNvSpPr>
          <p:nvPr>
            <p:ph type="sldNum" sz="quarter" idx="12"/>
          </p:nvPr>
        </p:nvSpPr>
        <p:spPr>
          <a:xfrm>
            <a:off x="0" y="6510528"/>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privileged and confidential</a:t>
            </a:r>
            <a:endParaRPr lang="en-US" dirty="0"/>
          </a:p>
        </p:txBody>
      </p:sp>
      <p:sp>
        <p:nvSpPr>
          <p:cNvPr id="8" name="Footer Placeholder"/>
          <p:cNvSpPr>
            <a:spLocks noGrp="1"/>
          </p:cNvSpPr>
          <p:nvPr>
            <p:ph type="ftr" sz="quarter" idx="11"/>
          </p:nvPr>
        </p:nvSpPr>
        <p:spPr>
          <a:xfrm>
            <a:off x="0" y="0"/>
            <a:ext cx="12192000" cy="347472"/>
          </a:xfrm>
          <a:prstGeom prst="rect">
            <a:avLst/>
          </a:prstGeom>
        </p:spPr>
        <p:txBody>
          <a:bodyPr anchor="ctr"/>
          <a:lstStyle>
            <a:lvl1pPr algn="ctr">
              <a:defRPr sz="900" b="1" cap="all" spc="100" baseline="0">
                <a:solidFill>
                  <a:schemeClr val="bg1">
                    <a:lumMod val="75000"/>
                  </a:schemeClr>
                </a:solidFill>
                <a:latin typeface="Arial" panose="020B0604020202020204" pitchFamily="34" charset="0"/>
                <a:cs typeface="Arial" panose="020B0604020202020204" pitchFamily="34" charset="0"/>
              </a:defRPr>
            </a:lvl1pPr>
          </a:lstStyle>
          <a:p>
            <a:r>
              <a:rPr lang="en-US" smtClean="0"/>
              <a:t>SHOOK, HARDY &amp; BACON</a:t>
            </a:r>
            <a:endParaRPr lang="en-US" dirty="0"/>
          </a:p>
        </p:txBody>
      </p:sp>
      <p:grpSp>
        <p:nvGrpSpPr>
          <p:cNvPr id="14" name="Navigation: Back Button" hidden="1"/>
          <p:cNvGrpSpPr/>
          <p:nvPr/>
        </p:nvGrpSpPr>
        <p:grpSpPr>
          <a:xfrm>
            <a:off x="11536132" y="6210300"/>
            <a:ext cx="407780" cy="407780"/>
            <a:chOff x="11536132" y="6210300"/>
            <a:chExt cx="407780" cy="407780"/>
          </a:xfrm>
        </p:grpSpPr>
        <p:sp>
          <p:nvSpPr>
            <p:cNvPr id="15" name="Menu Button">
              <a:hlinkClick r:id="" action="ppaction://noaction"/>
            </p:cNvPr>
            <p:cNvSpPr/>
            <p:nvPr/>
          </p:nvSpPr>
          <p:spPr>
            <a:xfrm>
              <a:off x="11536132" y="6210300"/>
              <a:ext cx="407780" cy="4077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6" name="Vertical Line">
              <a:hlinkClick r:id="" action="ppaction://noaction"/>
            </p:cNvPr>
            <p:cNvCxnSpPr/>
            <p:nvPr/>
          </p:nvCxnSpPr>
          <p:spPr>
            <a:xfrm rot="2700000">
              <a:off x="11660708" y="6466105"/>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7" name="Vertical Line">
              <a:hlinkClick r:id="" action="ppaction://noaction"/>
            </p:cNvPr>
            <p:cNvCxnSpPr/>
            <p:nvPr/>
          </p:nvCxnSpPr>
          <p:spPr>
            <a:xfrm rot="18900000" flipV="1">
              <a:off x="11660708" y="6369711"/>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8" name="Navigation: Next Button" hidden="1"/>
          <p:cNvGrpSpPr/>
          <p:nvPr/>
        </p:nvGrpSpPr>
        <p:grpSpPr>
          <a:xfrm flipH="1">
            <a:off x="11536132" y="6210300"/>
            <a:ext cx="407780" cy="407780"/>
            <a:chOff x="11536132" y="6210300"/>
            <a:chExt cx="407780" cy="407780"/>
          </a:xfrm>
        </p:grpSpPr>
        <p:sp>
          <p:nvSpPr>
            <p:cNvPr id="19" name="Menu Button">
              <a:hlinkClick r:id="" action="ppaction://hlinkshowjump?jump=nextslide"/>
            </p:cNvPr>
            <p:cNvSpPr/>
            <p:nvPr/>
          </p:nvSpPr>
          <p:spPr>
            <a:xfrm>
              <a:off x="11536132" y="6210300"/>
              <a:ext cx="407780" cy="4077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0" name="Vertical Line">
              <a:hlinkClick r:id="" action="ppaction://hlinkshowjump?jump=nextslide"/>
            </p:cNvPr>
            <p:cNvCxnSpPr/>
            <p:nvPr/>
          </p:nvCxnSpPr>
          <p:spPr>
            <a:xfrm rot="2700000">
              <a:off x="11660708" y="6466105"/>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Vertical Line">
              <a:hlinkClick r:id="" action="ppaction://hlinkshowjump?jump=nextslide"/>
            </p:cNvPr>
            <p:cNvCxnSpPr/>
            <p:nvPr/>
          </p:nvCxnSpPr>
          <p:spPr>
            <a:xfrm rot="18900000" flipV="1">
              <a:off x="11660708" y="6369711"/>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22" name="Navigation: Back Button" hidden="1"/>
          <p:cNvGrpSpPr/>
          <p:nvPr userDrawn="1"/>
        </p:nvGrpSpPr>
        <p:grpSpPr>
          <a:xfrm>
            <a:off x="11536132" y="6210300"/>
            <a:ext cx="407780" cy="407780"/>
            <a:chOff x="11536132" y="6210300"/>
            <a:chExt cx="407780" cy="407780"/>
          </a:xfrm>
        </p:grpSpPr>
        <p:sp>
          <p:nvSpPr>
            <p:cNvPr id="23" name="Menu Button">
              <a:hlinkClick r:id="" action="ppaction://noaction"/>
            </p:cNvPr>
            <p:cNvSpPr/>
            <p:nvPr/>
          </p:nvSpPr>
          <p:spPr>
            <a:xfrm>
              <a:off x="11536132" y="6210300"/>
              <a:ext cx="407780" cy="4077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4" name="Vertical Line">
              <a:hlinkClick r:id="" action="ppaction://noaction"/>
            </p:cNvPr>
            <p:cNvCxnSpPr/>
            <p:nvPr/>
          </p:nvCxnSpPr>
          <p:spPr>
            <a:xfrm rot="2700000">
              <a:off x="11660708" y="6466105"/>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5" name="Vertical Line">
              <a:hlinkClick r:id="" action="ppaction://noaction"/>
            </p:cNvPr>
            <p:cNvCxnSpPr/>
            <p:nvPr/>
          </p:nvCxnSpPr>
          <p:spPr>
            <a:xfrm rot="18900000" flipV="1">
              <a:off x="11660708" y="6369711"/>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26" name="Navigation: Next Button" hidden="1"/>
          <p:cNvGrpSpPr/>
          <p:nvPr userDrawn="1"/>
        </p:nvGrpSpPr>
        <p:grpSpPr>
          <a:xfrm flipH="1">
            <a:off x="11536132" y="6210300"/>
            <a:ext cx="407780" cy="407780"/>
            <a:chOff x="11536132" y="6210300"/>
            <a:chExt cx="407780" cy="407780"/>
          </a:xfrm>
        </p:grpSpPr>
        <p:sp>
          <p:nvSpPr>
            <p:cNvPr id="27" name="Menu Button">
              <a:hlinkClick r:id="" action="ppaction://hlinkshowjump?jump=nextslide"/>
            </p:cNvPr>
            <p:cNvSpPr/>
            <p:nvPr/>
          </p:nvSpPr>
          <p:spPr>
            <a:xfrm>
              <a:off x="11536132" y="6210300"/>
              <a:ext cx="407780" cy="4077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8" name="Vertical Line">
              <a:hlinkClick r:id="" action="ppaction://hlinkshowjump?jump=nextslide"/>
            </p:cNvPr>
            <p:cNvCxnSpPr/>
            <p:nvPr/>
          </p:nvCxnSpPr>
          <p:spPr>
            <a:xfrm rot="2700000">
              <a:off x="11660708" y="6466105"/>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9" name="Vertical Line">
              <a:hlinkClick r:id="" action="ppaction://hlinkshowjump?jump=nextslide"/>
            </p:cNvPr>
            <p:cNvCxnSpPr/>
            <p:nvPr/>
          </p:nvCxnSpPr>
          <p:spPr>
            <a:xfrm rot="18900000" flipV="1">
              <a:off x="11660708" y="6369711"/>
              <a:ext cx="13631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9426404"/>
      </p:ext>
    </p:extLst>
  </p:cSld>
  <p:clrMap bg1="lt1" tx1="dk1" bg2="lt2" tx2="dk2" accent1="accent1" accent2="accent2" accent3="accent3" accent4="accent4" accent5="accent5" accent6="accent6" hlink="hlink" folHlink="folHlink"/>
  <p:sldLayoutIdLst>
    <p:sldLayoutId id="2147483910" r:id="rId1"/>
    <p:sldLayoutId id="2147483942"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hf hdr="0" dt="0"/>
  <p:txStyles>
    <p:titleStyle>
      <a:lvl1pPr algn="l" defTabSz="914400" rtl="0" eaLnBrk="1" latinLnBrk="0" hangingPunct="1">
        <a:lnSpc>
          <a:spcPct val="90000"/>
        </a:lnSpc>
        <a:spcBef>
          <a:spcPct val="0"/>
        </a:spcBef>
        <a:buNone/>
        <a:defRPr sz="4800" b="1" kern="1200" spc="-150" baseline="0">
          <a:solidFill>
            <a:srgbClr val="000000"/>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rgbClr val="000000"/>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400" kern="1200">
          <a:solidFill>
            <a:srgbClr val="000000"/>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rgbClr val="000000"/>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1800" kern="1200">
          <a:solidFill>
            <a:srgbClr val="0000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2">
          <p15:clr>
            <a:srgbClr val="A4A3A4"/>
          </p15:clr>
        </p15:guide>
        <p15:guide id="2" orient="horz" pos="432">
          <p15:clr>
            <a:srgbClr val="A4A3A4"/>
          </p15:clr>
        </p15:guide>
        <p15:guide id="3" pos="7248">
          <p15:clr>
            <a:srgbClr val="A4A3A4"/>
          </p15:clr>
        </p15:guide>
        <p15:guide id="4" orient="horz" pos="388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mbehrens@shb.com" TargetMode="External"/><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hyperlink" Target="mailto:cindy@cindykoehlerconsulting.com" TargetMode="External"/><Relationship Id="rId1" Type="http://schemas.openxmlformats.org/officeDocument/2006/relationships/slideLayout" Target="../slideLayouts/slideLayout28.xml"/><Relationship Id="rId6" Type="http://schemas.openxmlformats.org/officeDocument/2006/relationships/hyperlink" Target="mailto:smccartan@shb.com" TargetMode="External"/><Relationship Id="rId5" Type="http://schemas.openxmlformats.org/officeDocument/2006/relationships/image" Target="../media/image3.jpg"/><Relationship Id="rId4" Type="http://schemas.openxmlformats.org/officeDocument/2006/relationships/hyperlink" Target="mailto:mfrantz@munichre.com"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pPr>
              <a:lnSpc>
                <a:spcPct val="100000"/>
              </a:lnSpc>
            </a:pPr>
            <a:r>
              <a:rPr lang="en-US" sz="3200" dirty="0">
                <a:solidFill>
                  <a:schemeClr val="tx1"/>
                </a:solidFill>
              </a:rPr>
              <a:t>Nuclear Verdicts </a:t>
            </a:r>
            <a:r>
              <a:rPr lang="en-US" sz="3200" dirty="0" smtClean="0">
                <a:solidFill>
                  <a:schemeClr val="tx1"/>
                </a:solidFill>
              </a:rPr>
              <a:t>&amp; </a:t>
            </a:r>
            <a:r>
              <a:rPr lang="en-US" sz="3200" dirty="0">
                <a:solidFill>
                  <a:schemeClr val="tx1"/>
                </a:solidFill>
              </a:rPr>
              <a:t>the </a:t>
            </a:r>
            <a:r>
              <a:rPr lang="en-US" sz="3200" dirty="0" smtClean="0">
                <a:solidFill>
                  <a:schemeClr val="tx1"/>
                </a:solidFill>
              </a:rPr>
              <a:t>Emerging </a:t>
            </a:r>
            <a:r>
              <a:rPr lang="en-US" sz="3200" dirty="0">
                <a:solidFill>
                  <a:schemeClr val="tx1"/>
                </a:solidFill>
              </a:rPr>
              <a:t>Liability </a:t>
            </a:r>
            <a:r>
              <a:rPr lang="en-US" sz="3200" dirty="0" smtClean="0">
                <a:solidFill>
                  <a:schemeClr val="tx1"/>
                </a:solidFill>
              </a:rPr>
              <a:t>Landscape</a:t>
            </a:r>
            <a:endParaRPr lang="en-US" sz="3200" dirty="0">
              <a:solidFill>
                <a:schemeClr val="tx1"/>
              </a:solidFill>
            </a:endParaRPr>
          </a:p>
        </p:txBody>
      </p:sp>
      <p:sp>
        <p:nvSpPr>
          <p:cNvPr id="3" name="Slide Number Placeholder 2"/>
          <p:cNvSpPr>
            <a:spLocks noGrp="1"/>
          </p:cNvSpPr>
          <p:nvPr>
            <p:ph type="sldNum" sz="quarter" idx="12"/>
          </p:nvPr>
        </p:nvSpPr>
        <p:spPr/>
        <p:txBody>
          <a:bodyPr/>
          <a:lstStyle/>
          <a:p>
            <a:fld id="{5897806A-E8C2-4C56-A03A-C82C222675D6}" type="slidenum">
              <a:rPr lang="en-US" smtClean="0"/>
              <a:pPr/>
              <a:t>1</a:t>
            </a:fld>
            <a:endParaRPr lang="en-US" dirty="0" smtClean="0"/>
          </a:p>
        </p:txBody>
      </p:sp>
      <p:sp>
        <p:nvSpPr>
          <p:cNvPr id="4" name="Footer Placeholder 3"/>
          <p:cNvSpPr>
            <a:spLocks noGrp="1"/>
          </p:cNvSpPr>
          <p:nvPr>
            <p:ph type="ftr" sz="quarter" idx="11"/>
          </p:nvPr>
        </p:nvSpPr>
        <p:spPr/>
        <p:txBody>
          <a:bodyPr/>
          <a:lstStyle/>
          <a:p>
            <a:r>
              <a:rPr lang="en-US" dirty="0"/>
              <a:t>Arias US: 2023 Spring Conference</a:t>
            </a:r>
          </a:p>
        </p:txBody>
      </p:sp>
      <p:sp>
        <p:nvSpPr>
          <p:cNvPr id="5" name="Text Placeholder 4"/>
          <p:cNvSpPr>
            <a:spLocks noGrp="1"/>
          </p:cNvSpPr>
          <p:nvPr>
            <p:ph type="body" sz="quarter" idx="24"/>
          </p:nvPr>
        </p:nvSpPr>
        <p:spPr>
          <a:xfrm>
            <a:off x="8517299" y="2367738"/>
            <a:ext cx="3284707" cy="747857"/>
          </a:xfrm>
        </p:spPr>
        <p:txBody>
          <a:bodyPr/>
          <a:lstStyle/>
          <a:p>
            <a:r>
              <a:rPr lang="en-US" i="1" dirty="0" smtClean="0"/>
              <a:t>Certified Arbitrator, </a:t>
            </a:r>
            <a:endParaRPr lang="en-US" i="1" dirty="0"/>
          </a:p>
          <a:p>
            <a:r>
              <a:rPr lang="en-US" dirty="0" smtClean="0"/>
              <a:t>Cindy Koehler Consulting</a:t>
            </a:r>
            <a:endParaRPr lang="en-US" dirty="0"/>
          </a:p>
          <a:p>
            <a:r>
              <a:rPr lang="en-US" dirty="0" smtClean="0">
                <a:hlinkClick r:id="rId2"/>
              </a:rPr>
              <a:t>cindy@cindykoehlerconsulting.com</a:t>
            </a:r>
            <a:r>
              <a:rPr lang="en-US" dirty="0" smtClean="0"/>
              <a:t> </a:t>
            </a:r>
            <a:endParaRPr lang="en-US" dirty="0"/>
          </a:p>
        </p:txBody>
      </p:sp>
      <p:sp>
        <p:nvSpPr>
          <p:cNvPr id="6" name="Text Placeholder 5"/>
          <p:cNvSpPr>
            <a:spLocks noGrp="1"/>
          </p:cNvSpPr>
          <p:nvPr>
            <p:ph type="body" sz="quarter" idx="25"/>
          </p:nvPr>
        </p:nvSpPr>
        <p:spPr>
          <a:xfrm>
            <a:off x="8517300" y="1746294"/>
            <a:ext cx="2988900" cy="568400"/>
          </a:xfrm>
        </p:spPr>
        <p:txBody>
          <a:bodyPr/>
          <a:lstStyle/>
          <a:p>
            <a:r>
              <a:rPr lang="en-US" dirty="0"/>
              <a:t>Cindy </a:t>
            </a:r>
            <a:r>
              <a:rPr lang="en-US" dirty="0" smtClean="0"/>
              <a:t>Koehler</a:t>
            </a:r>
            <a:endParaRPr lang="en-US" dirty="0"/>
          </a:p>
        </p:txBody>
      </p:sp>
      <p:pic>
        <p:nvPicPr>
          <p:cNvPr id="20" name="Picture Placeholder 19"/>
          <p:cNvPicPr>
            <a:picLocks noGrp="1" noChangeAspect="1"/>
          </p:cNvPicPr>
          <p:nvPr>
            <p:ph type="pic" sz="quarter" idx="26"/>
          </p:nvPr>
        </p:nvPicPr>
        <p:blipFill rotWithShape="1">
          <a:blip r:embed="rId3">
            <a:extLst>
              <a:ext uri="{28A0092B-C50C-407E-A947-70E740481C1C}">
                <a14:useLocalDpi xmlns:a14="http://schemas.microsoft.com/office/drawing/2010/main" val="0"/>
              </a:ext>
            </a:extLst>
          </a:blip>
          <a:srcRect t="473" b="32937"/>
          <a:stretch/>
        </p:blipFill>
        <p:spPr>
          <a:xfrm>
            <a:off x="6933331" y="1748981"/>
            <a:ext cx="1372686" cy="1371600"/>
          </a:xfrm>
        </p:spPr>
      </p:pic>
      <p:sp>
        <p:nvSpPr>
          <p:cNvPr id="8" name="Text Placeholder 7"/>
          <p:cNvSpPr>
            <a:spLocks noGrp="1"/>
          </p:cNvSpPr>
          <p:nvPr>
            <p:ph type="body" sz="quarter" idx="21"/>
          </p:nvPr>
        </p:nvSpPr>
        <p:spPr>
          <a:xfrm>
            <a:off x="3258630" y="2369928"/>
            <a:ext cx="2988900" cy="747857"/>
          </a:xfrm>
        </p:spPr>
        <p:txBody>
          <a:bodyPr/>
          <a:lstStyle/>
          <a:p>
            <a:r>
              <a:rPr lang="en-US" i="1" dirty="0"/>
              <a:t>Senior Vice President, </a:t>
            </a:r>
            <a:r>
              <a:rPr lang="en-US" i="1" dirty="0" smtClean="0"/>
              <a:t/>
            </a:r>
            <a:br>
              <a:rPr lang="en-US" i="1" dirty="0" smtClean="0"/>
            </a:br>
            <a:r>
              <a:rPr lang="en-US" i="1" dirty="0" smtClean="0"/>
              <a:t>Head </a:t>
            </a:r>
            <a:r>
              <a:rPr lang="en-US" i="1" dirty="0"/>
              <a:t>of Claims</a:t>
            </a:r>
          </a:p>
          <a:p>
            <a:r>
              <a:rPr lang="en-US" dirty="0"/>
              <a:t>Munich Re </a:t>
            </a:r>
            <a:r>
              <a:rPr lang="en-US" dirty="0" smtClean="0"/>
              <a:t>US</a:t>
            </a:r>
          </a:p>
          <a:p>
            <a:r>
              <a:rPr lang="en-US" dirty="0" smtClean="0">
                <a:hlinkClick r:id="rId4"/>
              </a:rPr>
              <a:t>mfrantz@munichre.com</a:t>
            </a:r>
            <a:r>
              <a:rPr lang="en-US" dirty="0" smtClean="0"/>
              <a:t> </a:t>
            </a:r>
            <a:endParaRPr lang="en-US" dirty="0"/>
          </a:p>
          <a:p>
            <a:endParaRPr lang="en-US" dirty="0"/>
          </a:p>
        </p:txBody>
      </p:sp>
      <p:sp>
        <p:nvSpPr>
          <p:cNvPr id="9" name="Text Placeholder 8"/>
          <p:cNvSpPr>
            <a:spLocks noGrp="1"/>
          </p:cNvSpPr>
          <p:nvPr>
            <p:ph type="body" sz="quarter" idx="22"/>
          </p:nvPr>
        </p:nvSpPr>
        <p:spPr>
          <a:xfrm>
            <a:off x="3258630" y="1748484"/>
            <a:ext cx="2988900" cy="568400"/>
          </a:xfrm>
        </p:spPr>
        <p:txBody>
          <a:bodyPr/>
          <a:lstStyle/>
          <a:p>
            <a:r>
              <a:rPr lang="en-US" dirty="0"/>
              <a:t>Michael </a:t>
            </a:r>
            <a:r>
              <a:rPr lang="en-US" dirty="0" smtClean="0"/>
              <a:t>Frantz</a:t>
            </a:r>
            <a:endParaRPr lang="en-US" dirty="0"/>
          </a:p>
        </p:txBody>
      </p:sp>
      <p:pic>
        <p:nvPicPr>
          <p:cNvPr id="19" name="Picture Placeholder 18"/>
          <p:cNvPicPr>
            <a:picLocks noGrp="1" noChangeAspect="1"/>
          </p:cNvPicPr>
          <p:nvPr>
            <p:ph type="pic" sz="quarter" idx="23"/>
          </p:nvPr>
        </p:nvPicPr>
        <p:blipFill rotWithShape="1">
          <a:blip r:embed="rId5">
            <a:extLst>
              <a:ext uri="{28A0092B-C50C-407E-A947-70E740481C1C}">
                <a14:useLocalDpi xmlns:a14="http://schemas.microsoft.com/office/drawing/2010/main" val="0"/>
              </a:ext>
            </a:extLst>
          </a:blip>
          <a:srcRect l="9479" t="5104" r="7767" b="12142"/>
          <a:stretch/>
        </p:blipFill>
        <p:spPr>
          <a:xfrm>
            <a:off x="1675204" y="1751171"/>
            <a:ext cx="1371600" cy="1371600"/>
          </a:xfrm>
        </p:spPr>
      </p:pic>
      <p:sp>
        <p:nvSpPr>
          <p:cNvPr id="11" name="Text Placeholder 10"/>
          <p:cNvSpPr>
            <a:spLocks noGrp="1"/>
          </p:cNvSpPr>
          <p:nvPr>
            <p:ph type="body" sz="quarter" idx="18"/>
          </p:nvPr>
        </p:nvSpPr>
        <p:spPr>
          <a:xfrm>
            <a:off x="8517300" y="4508398"/>
            <a:ext cx="2988900" cy="747857"/>
          </a:xfrm>
        </p:spPr>
        <p:txBody>
          <a:bodyPr/>
          <a:lstStyle/>
          <a:p>
            <a:r>
              <a:rPr lang="en-US" i="1" dirty="0" smtClean="0"/>
              <a:t>Partner</a:t>
            </a:r>
            <a:endParaRPr lang="en-US" i="1" dirty="0"/>
          </a:p>
          <a:p>
            <a:r>
              <a:rPr lang="en-US" dirty="0"/>
              <a:t>Shook, Hardy and Bacon L.L.P.</a:t>
            </a:r>
          </a:p>
          <a:p>
            <a:r>
              <a:rPr lang="en-US" dirty="0" smtClean="0">
                <a:hlinkClick r:id="rId6"/>
              </a:rPr>
              <a:t>smccartan@shb.com</a:t>
            </a:r>
            <a:r>
              <a:rPr lang="en-US" dirty="0" smtClean="0"/>
              <a:t> </a:t>
            </a:r>
            <a:endParaRPr lang="en-US" dirty="0"/>
          </a:p>
        </p:txBody>
      </p:sp>
      <p:sp>
        <p:nvSpPr>
          <p:cNvPr id="12" name="Text Placeholder 11"/>
          <p:cNvSpPr>
            <a:spLocks noGrp="1"/>
          </p:cNvSpPr>
          <p:nvPr>
            <p:ph type="body" sz="quarter" idx="19"/>
          </p:nvPr>
        </p:nvSpPr>
        <p:spPr>
          <a:xfrm>
            <a:off x="8517300" y="3886954"/>
            <a:ext cx="2988900" cy="568400"/>
          </a:xfrm>
        </p:spPr>
        <p:txBody>
          <a:bodyPr/>
          <a:lstStyle/>
          <a:p>
            <a:r>
              <a:rPr lang="en-US" dirty="0"/>
              <a:t>Steve </a:t>
            </a:r>
            <a:r>
              <a:rPr lang="en-US" dirty="0" smtClean="0"/>
              <a:t>McCartan</a:t>
            </a:r>
            <a:endParaRPr lang="en-US" dirty="0"/>
          </a:p>
        </p:txBody>
      </p:sp>
      <p:pic>
        <p:nvPicPr>
          <p:cNvPr id="18" name="Picture Placeholder 17"/>
          <p:cNvPicPr>
            <a:picLocks noGrp="1" noChangeAspect="1"/>
          </p:cNvPicPr>
          <p:nvPr>
            <p:ph type="pic" sz="quarter" idx="20"/>
          </p:nvPr>
        </p:nvPicPr>
        <p:blipFill>
          <a:blip r:embed="rId7" cstate="print">
            <a:extLst>
              <a:ext uri="{28A0092B-C50C-407E-A947-70E740481C1C}">
                <a14:useLocalDpi xmlns:a14="http://schemas.microsoft.com/office/drawing/2010/main" val="0"/>
              </a:ext>
            </a:extLst>
          </a:blip>
          <a:srcRect t="58" b="58"/>
          <a:stretch>
            <a:fillRect/>
          </a:stretch>
        </p:blipFill>
        <p:spPr>
          <a:xfrm>
            <a:off x="6933331" y="3889641"/>
            <a:ext cx="1372686" cy="1371600"/>
          </a:xfrm>
        </p:spPr>
      </p:pic>
      <p:sp>
        <p:nvSpPr>
          <p:cNvPr id="14" name="Text Placeholder 13"/>
          <p:cNvSpPr>
            <a:spLocks noGrp="1"/>
          </p:cNvSpPr>
          <p:nvPr>
            <p:ph type="body" sz="quarter" idx="17"/>
          </p:nvPr>
        </p:nvSpPr>
        <p:spPr>
          <a:xfrm>
            <a:off x="3258630" y="4510588"/>
            <a:ext cx="2988900" cy="747857"/>
          </a:xfrm>
        </p:spPr>
        <p:txBody>
          <a:bodyPr/>
          <a:lstStyle/>
          <a:p>
            <a:r>
              <a:rPr lang="en-US" i="1" dirty="0" smtClean="0"/>
              <a:t>Partner</a:t>
            </a:r>
          </a:p>
          <a:p>
            <a:r>
              <a:rPr lang="en-US" dirty="0"/>
              <a:t>Shook, Hardy and Bacon L.L.P</a:t>
            </a:r>
            <a:r>
              <a:rPr lang="en-US" dirty="0" smtClean="0"/>
              <a:t>.</a:t>
            </a:r>
          </a:p>
          <a:p>
            <a:r>
              <a:rPr lang="en-US" dirty="0" smtClean="0">
                <a:hlinkClick r:id="rId8"/>
              </a:rPr>
              <a:t>mbehrens@shb.com</a:t>
            </a:r>
            <a:r>
              <a:rPr lang="en-US" dirty="0" smtClean="0"/>
              <a:t> </a:t>
            </a:r>
            <a:endParaRPr lang="en-US" dirty="0"/>
          </a:p>
          <a:p>
            <a:endParaRPr lang="en-US" dirty="0"/>
          </a:p>
        </p:txBody>
      </p:sp>
      <p:sp>
        <p:nvSpPr>
          <p:cNvPr id="15" name="Text Placeholder 14"/>
          <p:cNvSpPr>
            <a:spLocks noGrp="1"/>
          </p:cNvSpPr>
          <p:nvPr>
            <p:ph type="body" sz="quarter" idx="16"/>
          </p:nvPr>
        </p:nvSpPr>
        <p:spPr>
          <a:xfrm>
            <a:off x="3258630" y="3889144"/>
            <a:ext cx="2988900" cy="568400"/>
          </a:xfrm>
        </p:spPr>
        <p:txBody>
          <a:bodyPr/>
          <a:lstStyle/>
          <a:p>
            <a:r>
              <a:rPr lang="en-US" dirty="0"/>
              <a:t>Mark </a:t>
            </a:r>
            <a:r>
              <a:rPr lang="en-US" dirty="0" smtClean="0"/>
              <a:t>Behrens</a:t>
            </a:r>
            <a:endParaRPr lang="en-US" dirty="0"/>
          </a:p>
        </p:txBody>
      </p:sp>
      <p:pic>
        <p:nvPicPr>
          <p:cNvPr id="17" name="Picture Placeholder 16"/>
          <p:cNvPicPr>
            <a:picLocks noGrp="1" noChangeAspect="1"/>
          </p:cNvPicPr>
          <p:nvPr>
            <p:ph type="pic" sz="quarter" idx="15"/>
          </p:nvPr>
        </p:nvPicPr>
        <p:blipFill>
          <a:blip r:embed="rId9" cstate="print">
            <a:extLst>
              <a:ext uri="{28A0092B-C50C-407E-A947-70E740481C1C}">
                <a14:useLocalDpi xmlns:a14="http://schemas.microsoft.com/office/drawing/2010/main" val="0"/>
              </a:ext>
            </a:extLst>
          </a:blip>
          <a:srcRect t="58" b="58"/>
          <a:stretch>
            <a:fillRect/>
          </a:stretch>
        </p:blipFill>
        <p:spPr>
          <a:xfrm>
            <a:off x="1674661" y="3891831"/>
            <a:ext cx="1372686" cy="1371600"/>
          </a:xfrm>
        </p:spPr>
      </p:pic>
    </p:spTree>
    <p:extLst>
      <p:ext uri="{BB962C8B-B14F-4D97-AF65-F5344CB8AC3E}">
        <p14:creationId xmlns:p14="http://schemas.microsoft.com/office/powerpoint/2010/main" val="191882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on Nuclear Verdicts</a:t>
            </a:r>
            <a:endParaRPr lang="en-US" dirty="0"/>
          </a:p>
        </p:txBody>
      </p:sp>
      <p:sp>
        <p:nvSpPr>
          <p:cNvPr id="4" name="Slide Number Placeholder 3"/>
          <p:cNvSpPr>
            <a:spLocks noGrp="1"/>
          </p:cNvSpPr>
          <p:nvPr>
            <p:ph type="sldNum" sz="quarter" idx="12"/>
          </p:nvPr>
        </p:nvSpPr>
        <p:spPr/>
        <p:txBody>
          <a:bodyPr/>
          <a:lstStyle/>
          <a:p>
            <a:fld id="{DEB316AC-01EB-4CE8-A9AE-02E15890E598}" type="slidenum">
              <a:rPr lang="en-US" smtClean="0"/>
              <a:pPr/>
              <a:t>2</a:t>
            </a:fld>
            <a:endParaRPr lang="en-US" dirty="0" smtClean="0"/>
          </a:p>
        </p:txBody>
      </p:sp>
      <p:sp>
        <p:nvSpPr>
          <p:cNvPr id="5" name="Footer Placeholder 4"/>
          <p:cNvSpPr>
            <a:spLocks noGrp="1"/>
          </p:cNvSpPr>
          <p:nvPr>
            <p:ph type="ftr" sz="quarter" idx="11"/>
          </p:nvPr>
        </p:nvSpPr>
        <p:spPr/>
        <p:txBody>
          <a:bodyPr/>
          <a:lstStyle/>
          <a:p>
            <a:r>
              <a:rPr lang="en-US" dirty="0"/>
              <a:t>Arias US: 2023 Spring Conference</a:t>
            </a:r>
          </a:p>
        </p:txBody>
      </p:sp>
      <p:pic>
        <p:nvPicPr>
          <p:cNvPr id="1026" name="x_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625" y="1216605"/>
            <a:ext cx="63246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40250" y="5512380"/>
            <a:ext cx="6096000" cy="307777"/>
          </a:xfrm>
          <a:prstGeom prst="rect">
            <a:avLst/>
          </a:prstGeom>
        </p:spPr>
        <p:txBody>
          <a:bodyPr>
            <a:spAutoFit/>
          </a:bodyPr>
          <a:lstStyle/>
          <a:p>
            <a:r>
              <a:rPr lang="en-US" sz="1400" dirty="0">
                <a:latin typeface="Times New Roman" panose="02020603050405020304" pitchFamily="18" charset="0"/>
                <a:ea typeface="Times New Roman" panose="02020603050405020304" pitchFamily="18" charset="0"/>
              </a:rPr>
              <a:t>Source:  U.S. Chamber of Commerce Institute for Legal Reform (Sept. 2022) </a:t>
            </a:r>
            <a:endParaRPr lang="en-US" sz="1400" dirty="0"/>
          </a:p>
        </p:txBody>
      </p:sp>
    </p:spTree>
    <p:extLst>
      <p:ext uri="{BB962C8B-B14F-4D97-AF65-F5344CB8AC3E}">
        <p14:creationId xmlns:p14="http://schemas.microsoft.com/office/powerpoint/2010/main" val="406123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a:t>
            </a:r>
            <a:r>
              <a:rPr lang="en-US" dirty="0"/>
              <a:t>2022 US Chamber “Institute for Legal Reform” study analyzed verdicts worth $10M or more in state and federal courts from 2010-2019. </a:t>
            </a:r>
            <a:endParaRPr lang="en-US" dirty="0" smtClean="0"/>
          </a:p>
          <a:p>
            <a:r>
              <a:rPr lang="en-US" dirty="0" smtClean="0"/>
              <a:t>How </a:t>
            </a:r>
            <a:r>
              <a:rPr lang="en-US" dirty="0"/>
              <a:t>many “nuclear verdicts” did the study report</a:t>
            </a:r>
            <a:r>
              <a:rPr lang="en-US" dirty="0" smtClean="0"/>
              <a:t>?</a:t>
            </a:r>
          </a:p>
          <a:p>
            <a:pPr marL="971550" lvl="1" indent="-514350">
              <a:buFont typeface="+mj-lt"/>
              <a:buAutoNum type="alphaUcPeriod"/>
            </a:pPr>
            <a:r>
              <a:rPr lang="en-US" dirty="0" smtClean="0"/>
              <a:t>257</a:t>
            </a:r>
          </a:p>
          <a:p>
            <a:pPr marL="971550" lvl="1" indent="-514350">
              <a:buFont typeface="+mj-lt"/>
              <a:buAutoNum type="alphaUcPeriod"/>
            </a:pPr>
            <a:r>
              <a:rPr lang="en-US" dirty="0" smtClean="0"/>
              <a:t>675</a:t>
            </a:r>
          </a:p>
          <a:p>
            <a:pPr marL="971550" lvl="1" indent="-514350">
              <a:buFont typeface="+mj-lt"/>
              <a:buAutoNum type="alphaUcPeriod"/>
            </a:pPr>
            <a:r>
              <a:rPr lang="en-US" dirty="0" smtClean="0"/>
              <a:t>1376</a:t>
            </a:r>
          </a:p>
          <a:p>
            <a:pPr marL="971550" lvl="1" indent="-514350">
              <a:buFont typeface="+mj-lt"/>
              <a:buAutoNum type="alphaUcPeriod"/>
            </a:pPr>
            <a:r>
              <a:rPr lang="en-US" dirty="0" smtClean="0"/>
              <a:t>2541</a:t>
            </a:r>
            <a:endParaRPr lang="en-US" dirty="0"/>
          </a:p>
        </p:txBody>
      </p:sp>
      <p:sp>
        <p:nvSpPr>
          <p:cNvPr id="3" name="Title 2"/>
          <p:cNvSpPr>
            <a:spLocks noGrp="1"/>
          </p:cNvSpPr>
          <p:nvPr>
            <p:ph type="title"/>
          </p:nvPr>
        </p:nvSpPr>
        <p:spPr/>
        <p:txBody>
          <a:bodyPr/>
          <a:lstStyle/>
          <a:p>
            <a:r>
              <a:rPr lang="en-US" dirty="0" smtClean="0"/>
              <a:t>Polling Question</a:t>
            </a:r>
            <a:endParaRPr lang="en-US" dirty="0"/>
          </a:p>
        </p:txBody>
      </p:sp>
      <p:sp>
        <p:nvSpPr>
          <p:cNvPr id="4" name="Slide Number Placeholder 3"/>
          <p:cNvSpPr>
            <a:spLocks noGrp="1"/>
          </p:cNvSpPr>
          <p:nvPr>
            <p:ph type="sldNum" sz="quarter" idx="12"/>
          </p:nvPr>
        </p:nvSpPr>
        <p:spPr/>
        <p:txBody>
          <a:bodyPr/>
          <a:lstStyle/>
          <a:p>
            <a:fld id="{DEB316AC-01EB-4CE8-A9AE-02E15890E598}" type="slidenum">
              <a:rPr lang="en-US" smtClean="0"/>
              <a:pPr/>
              <a:t>3</a:t>
            </a:fld>
            <a:endParaRPr lang="en-US" dirty="0" smtClean="0"/>
          </a:p>
        </p:txBody>
      </p:sp>
      <p:sp>
        <p:nvSpPr>
          <p:cNvPr id="5" name="Footer Placeholder 4"/>
          <p:cNvSpPr>
            <a:spLocks noGrp="1"/>
          </p:cNvSpPr>
          <p:nvPr>
            <p:ph type="ftr" sz="quarter" idx="11"/>
          </p:nvPr>
        </p:nvSpPr>
        <p:spPr/>
        <p:txBody>
          <a:bodyPr/>
          <a:lstStyle/>
          <a:p>
            <a:r>
              <a:rPr lang="en-US" dirty="0"/>
              <a:t>Arias US: 2023 Spring Conference</a:t>
            </a:r>
          </a:p>
        </p:txBody>
      </p:sp>
    </p:spTree>
    <p:extLst>
      <p:ext uri="{BB962C8B-B14F-4D97-AF65-F5344CB8AC3E}">
        <p14:creationId xmlns:p14="http://schemas.microsoft.com/office/powerpoint/2010/main" val="69704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1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nodeType="withEffect">
                                  <p:stCondLst>
                                    <p:cond delay="15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par>
                                <p:cTn id="19" presetID="10" presetClass="entr" presetSubtype="0" fill="hold" nodeType="withEffect">
                                  <p:stCondLst>
                                    <p:cond delay="150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par>
                                <p:cTn id="22" presetID="10" presetClass="entr" presetSubtype="0" fill="hold" nodeType="withEffect">
                                  <p:stCondLst>
                                    <p:cond delay="150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same study reported an increase in the size of “nuclear verdicts” during the 2010-2019 study period. </a:t>
            </a:r>
            <a:r>
              <a:rPr lang="en-US" dirty="0" smtClean="0"/>
              <a:t> </a:t>
            </a:r>
          </a:p>
          <a:p>
            <a:r>
              <a:rPr lang="en-US" dirty="0" smtClean="0"/>
              <a:t>By how </a:t>
            </a:r>
            <a:r>
              <a:rPr lang="en-US" dirty="0"/>
              <a:t>much, in dollar value, did the median verdict increase</a:t>
            </a:r>
            <a:r>
              <a:rPr lang="en-US" dirty="0" smtClean="0"/>
              <a:t>?</a:t>
            </a:r>
          </a:p>
          <a:p>
            <a:pPr marL="971550" lvl="1" indent="-514350">
              <a:buFont typeface="+mj-lt"/>
              <a:buAutoNum type="alphaUcPeriod"/>
            </a:pPr>
            <a:r>
              <a:rPr lang="en-US" dirty="0" smtClean="0"/>
              <a:t>18.5%</a:t>
            </a:r>
          </a:p>
          <a:p>
            <a:pPr marL="971550" lvl="1" indent="-514350">
              <a:buFont typeface="+mj-lt"/>
              <a:buAutoNum type="alphaUcPeriod"/>
            </a:pPr>
            <a:r>
              <a:rPr lang="en-US" dirty="0" smtClean="0"/>
              <a:t>27.5%</a:t>
            </a:r>
          </a:p>
          <a:p>
            <a:pPr marL="971550" lvl="1" indent="-514350">
              <a:buFont typeface="+mj-lt"/>
              <a:buAutoNum type="alphaUcPeriod"/>
            </a:pPr>
            <a:r>
              <a:rPr lang="en-US" dirty="0" smtClean="0"/>
              <a:t>38.5%</a:t>
            </a:r>
          </a:p>
          <a:p>
            <a:pPr marL="971550" lvl="1" indent="-514350">
              <a:buFont typeface="+mj-lt"/>
              <a:buAutoNum type="alphaUcPeriod"/>
            </a:pPr>
            <a:r>
              <a:rPr lang="en-US" dirty="0" smtClean="0"/>
              <a:t>48.5%</a:t>
            </a:r>
            <a:endParaRPr lang="en-US" dirty="0"/>
          </a:p>
        </p:txBody>
      </p:sp>
      <p:sp>
        <p:nvSpPr>
          <p:cNvPr id="3" name="Title 2"/>
          <p:cNvSpPr>
            <a:spLocks noGrp="1"/>
          </p:cNvSpPr>
          <p:nvPr>
            <p:ph type="title"/>
          </p:nvPr>
        </p:nvSpPr>
        <p:spPr/>
        <p:txBody>
          <a:bodyPr/>
          <a:lstStyle/>
          <a:p>
            <a:r>
              <a:rPr lang="en-US" dirty="0" smtClean="0"/>
              <a:t>Polling Question</a:t>
            </a:r>
            <a:endParaRPr lang="en-US" dirty="0"/>
          </a:p>
        </p:txBody>
      </p:sp>
      <p:sp>
        <p:nvSpPr>
          <p:cNvPr id="4" name="Slide Number Placeholder 3"/>
          <p:cNvSpPr>
            <a:spLocks noGrp="1"/>
          </p:cNvSpPr>
          <p:nvPr>
            <p:ph type="sldNum" sz="quarter" idx="12"/>
          </p:nvPr>
        </p:nvSpPr>
        <p:spPr/>
        <p:txBody>
          <a:bodyPr/>
          <a:lstStyle/>
          <a:p>
            <a:fld id="{DEB316AC-01EB-4CE8-A9AE-02E15890E598}" type="slidenum">
              <a:rPr lang="en-US" smtClean="0"/>
              <a:pPr/>
              <a:t>4</a:t>
            </a:fld>
            <a:endParaRPr lang="en-US" dirty="0" smtClean="0"/>
          </a:p>
        </p:txBody>
      </p:sp>
      <p:sp>
        <p:nvSpPr>
          <p:cNvPr id="5" name="Footer Placeholder 4"/>
          <p:cNvSpPr>
            <a:spLocks noGrp="1"/>
          </p:cNvSpPr>
          <p:nvPr>
            <p:ph type="ftr" sz="quarter" idx="11"/>
          </p:nvPr>
        </p:nvSpPr>
        <p:spPr/>
        <p:txBody>
          <a:bodyPr/>
          <a:lstStyle/>
          <a:p>
            <a:r>
              <a:rPr lang="en-US" dirty="0"/>
              <a:t>Arias US: 2023 Spring Conference</a:t>
            </a:r>
          </a:p>
        </p:txBody>
      </p:sp>
    </p:spTree>
    <p:extLst>
      <p:ext uri="{BB962C8B-B14F-4D97-AF65-F5344CB8AC3E}">
        <p14:creationId xmlns:p14="http://schemas.microsoft.com/office/powerpoint/2010/main" val="5461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500"/>
                                        <p:tgtEl>
                                          <p:spTgt spid="2">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1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500"/>
                                        <p:tgtEl>
                                          <p:spTgt spid="2">
                                            <p:txEl>
                                              <p:pRg st="2" end="2"/>
                                            </p:txEl>
                                          </p:spTgt>
                                        </p:tgtEl>
                                      </p:cBhvr>
                                    </p:animEffect>
                                  </p:childTnLst>
                                </p:cTn>
                              </p:par>
                              <p:par>
                                <p:cTn id="16" presetID="10" presetClass="entr" presetSubtype="0" fill="hold" nodeType="withEffect">
                                  <p:stCondLst>
                                    <p:cond delay="15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500"/>
                                        <p:tgtEl>
                                          <p:spTgt spid="2">
                                            <p:txEl>
                                              <p:pRg st="3" end="3"/>
                                            </p:txEl>
                                          </p:spTgt>
                                        </p:tgtEl>
                                      </p:cBhvr>
                                    </p:animEffect>
                                  </p:childTnLst>
                                </p:cTn>
                              </p:par>
                              <p:par>
                                <p:cTn id="19" presetID="10" presetClass="entr" presetSubtype="0" fill="hold" nodeType="withEffect">
                                  <p:stCondLst>
                                    <p:cond delay="150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500"/>
                                        <p:tgtEl>
                                          <p:spTgt spid="2">
                                            <p:txEl>
                                              <p:pRg st="4" end="4"/>
                                            </p:txEl>
                                          </p:spTgt>
                                        </p:tgtEl>
                                      </p:cBhvr>
                                    </p:animEffect>
                                  </p:childTnLst>
                                </p:cTn>
                              </p:par>
                              <p:par>
                                <p:cTn id="22" presetID="10" presetClass="entr" presetSubtype="0" fill="hold" nodeType="withEffect">
                                  <p:stCondLst>
                                    <p:cond delay="150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A </a:t>
            </a:r>
            <a:r>
              <a:rPr lang="en-US" dirty="0"/>
              <a:t>73 year-old great grandmother drives to church on a Sunday morning. </a:t>
            </a:r>
            <a:endParaRPr lang="en-US" dirty="0" smtClean="0"/>
          </a:p>
          <a:p>
            <a:r>
              <a:rPr lang="en-US" dirty="0" smtClean="0"/>
              <a:t>She </a:t>
            </a:r>
            <a:r>
              <a:rPr lang="en-US" dirty="0"/>
              <a:t>is hit head-on by a “wide-load” truck, with designated “escort cars” – both in front and behind the truck. </a:t>
            </a:r>
            <a:endParaRPr lang="en-US" dirty="0" smtClean="0"/>
          </a:p>
          <a:p>
            <a:r>
              <a:rPr lang="en-US" dirty="0" smtClean="0"/>
              <a:t>Plaintiff </a:t>
            </a:r>
            <a:r>
              <a:rPr lang="en-US" dirty="0"/>
              <a:t>killed instantly. </a:t>
            </a:r>
            <a:endParaRPr lang="en-US" dirty="0" smtClean="0"/>
          </a:p>
          <a:p>
            <a:r>
              <a:rPr lang="en-US" dirty="0" smtClean="0"/>
              <a:t>Trucking </a:t>
            </a:r>
            <a:r>
              <a:rPr lang="en-US" dirty="0"/>
              <a:t>Company settles prior to trial, so trial proceeds solely against front escort car. </a:t>
            </a:r>
            <a:endParaRPr lang="en-US" dirty="0" smtClean="0"/>
          </a:p>
          <a:p>
            <a:r>
              <a:rPr lang="en-US" dirty="0" smtClean="0"/>
              <a:t>Decedent </a:t>
            </a:r>
            <a:r>
              <a:rPr lang="en-US" dirty="0"/>
              <a:t>has no minor dependents, and no conscious pain </a:t>
            </a:r>
            <a:r>
              <a:rPr lang="en-US" dirty="0" smtClean="0"/>
              <a:t>and suffering. </a:t>
            </a:r>
          </a:p>
          <a:p>
            <a:r>
              <a:rPr lang="en-US" dirty="0"/>
              <a:t>How much did the Titus County Texas jury award in damages</a:t>
            </a:r>
            <a:r>
              <a:rPr lang="en-US" dirty="0" smtClean="0"/>
              <a:t>?</a:t>
            </a:r>
          </a:p>
          <a:p>
            <a:pPr marL="971550" lvl="1" indent="-514350">
              <a:buFont typeface="+mj-lt"/>
              <a:buAutoNum type="alphaUcPeriod"/>
            </a:pPr>
            <a:r>
              <a:rPr lang="en-US" dirty="0" smtClean="0"/>
              <a:t>$10 million</a:t>
            </a:r>
          </a:p>
          <a:p>
            <a:pPr marL="971550" lvl="1" indent="-514350">
              <a:buFont typeface="+mj-lt"/>
              <a:buAutoNum type="alphaUcPeriod"/>
            </a:pPr>
            <a:r>
              <a:rPr lang="en-US" dirty="0" smtClean="0"/>
              <a:t>$75 million</a:t>
            </a:r>
          </a:p>
          <a:p>
            <a:pPr marL="971550" lvl="1" indent="-514350">
              <a:buFont typeface="+mj-lt"/>
              <a:buAutoNum type="alphaUcPeriod"/>
            </a:pPr>
            <a:r>
              <a:rPr lang="en-US" dirty="0" smtClean="0"/>
              <a:t>$730 million</a:t>
            </a:r>
          </a:p>
          <a:p>
            <a:pPr marL="971550" lvl="1" indent="-514350">
              <a:buFont typeface="+mj-lt"/>
              <a:buAutoNum type="alphaUcPeriod"/>
            </a:pPr>
            <a:r>
              <a:rPr lang="en-US" dirty="0" smtClean="0"/>
              <a:t>$920 million</a:t>
            </a:r>
            <a:endParaRPr lang="en-US" dirty="0"/>
          </a:p>
        </p:txBody>
      </p:sp>
      <p:sp>
        <p:nvSpPr>
          <p:cNvPr id="3" name="Title 2"/>
          <p:cNvSpPr>
            <a:spLocks noGrp="1"/>
          </p:cNvSpPr>
          <p:nvPr>
            <p:ph type="title"/>
          </p:nvPr>
        </p:nvSpPr>
        <p:spPr/>
        <p:txBody>
          <a:bodyPr/>
          <a:lstStyle/>
          <a:p>
            <a:r>
              <a:rPr lang="en-US" dirty="0" smtClean="0"/>
              <a:t>Polling Question</a:t>
            </a:r>
            <a:endParaRPr lang="en-US" dirty="0"/>
          </a:p>
        </p:txBody>
      </p:sp>
      <p:sp>
        <p:nvSpPr>
          <p:cNvPr id="4" name="Slide Number Placeholder 3"/>
          <p:cNvSpPr>
            <a:spLocks noGrp="1"/>
          </p:cNvSpPr>
          <p:nvPr>
            <p:ph type="sldNum" sz="quarter" idx="12"/>
          </p:nvPr>
        </p:nvSpPr>
        <p:spPr/>
        <p:txBody>
          <a:bodyPr/>
          <a:lstStyle/>
          <a:p>
            <a:fld id="{DEB316AC-01EB-4CE8-A9AE-02E15890E598}" type="slidenum">
              <a:rPr lang="en-US" smtClean="0"/>
              <a:pPr/>
              <a:t>5</a:t>
            </a:fld>
            <a:endParaRPr lang="en-US" dirty="0" smtClean="0"/>
          </a:p>
        </p:txBody>
      </p:sp>
      <p:sp>
        <p:nvSpPr>
          <p:cNvPr id="5" name="Footer Placeholder 4"/>
          <p:cNvSpPr>
            <a:spLocks noGrp="1"/>
          </p:cNvSpPr>
          <p:nvPr>
            <p:ph type="ftr" sz="quarter" idx="11"/>
          </p:nvPr>
        </p:nvSpPr>
        <p:spPr/>
        <p:txBody>
          <a:bodyPr/>
          <a:lstStyle/>
          <a:p>
            <a:r>
              <a:rPr lang="en-US" dirty="0"/>
              <a:t>Arias US: 2023 Spring Conference</a:t>
            </a:r>
          </a:p>
        </p:txBody>
      </p:sp>
    </p:spTree>
    <p:extLst>
      <p:ext uri="{BB962C8B-B14F-4D97-AF65-F5344CB8AC3E}">
        <p14:creationId xmlns:p14="http://schemas.microsoft.com/office/powerpoint/2010/main" val="9597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150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childTnLst>
                                </p:cTn>
                              </p:par>
                              <p:par>
                                <p:cTn id="32" presetID="10" presetClass="entr" presetSubtype="0" fill="hold" nodeType="withEffect">
                                  <p:stCondLst>
                                    <p:cond delay="150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childTnLst>
                                </p:cTn>
                              </p:par>
                              <p:par>
                                <p:cTn id="35" presetID="10" presetClass="entr" presetSubtype="0" fill="hold" nodeType="withEffect">
                                  <p:stCondLst>
                                    <p:cond delay="150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childTnLst>
                                </p:cTn>
                              </p:par>
                              <p:par>
                                <p:cTn id="38" presetID="10" presetClass="entr" presetSubtype="0" fill="hold" nodeType="withEffect">
                                  <p:stCondLst>
                                    <p:cond delay="150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 </a:t>
            </a:r>
            <a:r>
              <a:rPr lang="en-US" dirty="0"/>
              <a:t>41-year-old male alcohol-detox patient ignores nurse’s orders and goes outside to smoke a </a:t>
            </a:r>
            <a:r>
              <a:rPr lang="en-US" dirty="0" smtClean="0"/>
              <a:t>cigarette.</a:t>
            </a:r>
          </a:p>
          <a:p>
            <a:r>
              <a:rPr lang="en-US" dirty="0" smtClean="0"/>
              <a:t>He </a:t>
            </a:r>
            <a:r>
              <a:rPr lang="en-US" dirty="0"/>
              <a:t>subsequently falls down a flight of stairs, resulting in subdural hematoma and a ruptured </a:t>
            </a:r>
            <a:r>
              <a:rPr lang="en-US" dirty="0" smtClean="0"/>
              <a:t>spleen. </a:t>
            </a:r>
          </a:p>
          <a:p>
            <a:r>
              <a:rPr lang="en-US" dirty="0"/>
              <a:t>How much did the local jury </a:t>
            </a:r>
            <a:r>
              <a:rPr lang="en-US" dirty="0" smtClean="0"/>
              <a:t>award?</a:t>
            </a:r>
          </a:p>
          <a:p>
            <a:pPr marL="971550" lvl="1" indent="-514350">
              <a:buFont typeface="+mj-lt"/>
              <a:buAutoNum type="alphaUcPeriod"/>
            </a:pPr>
            <a:r>
              <a:rPr lang="en-US" dirty="0" smtClean="0"/>
              <a:t>Nothing (defense verdict)</a:t>
            </a:r>
          </a:p>
          <a:p>
            <a:pPr marL="971550" lvl="1" indent="-514350">
              <a:buFont typeface="+mj-lt"/>
              <a:buAutoNum type="alphaUcPeriod"/>
            </a:pPr>
            <a:r>
              <a:rPr lang="en-US" dirty="0" smtClean="0"/>
              <a:t>$250,000</a:t>
            </a:r>
          </a:p>
          <a:p>
            <a:pPr marL="971550" lvl="1" indent="-514350">
              <a:buFont typeface="+mj-lt"/>
              <a:buAutoNum type="alphaUcPeriod"/>
            </a:pPr>
            <a:r>
              <a:rPr lang="en-US" dirty="0" smtClean="0"/>
              <a:t>$</a:t>
            </a:r>
            <a:r>
              <a:rPr lang="en-US" dirty="0"/>
              <a:t>8</a:t>
            </a:r>
            <a:r>
              <a:rPr lang="en-US" dirty="0" smtClean="0"/>
              <a:t> million</a:t>
            </a:r>
          </a:p>
          <a:p>
            <a:pPr marL="971550" lvl="1" indent="-514350">
              <a:buFont typeface="+mj-lt"/>
              <a:buAutoNum type="alphaUcPeriod"/>
            </a:pPr>
            <a:r>
              <a:rPr lang="en-US" smtClean="0"/>
              <a:t>$19 </a:t>
            </a:r>
            <a:r>
              <a:rPr lang="en-US" dirty="0" smtClean="0"/>
              <a:t>million</a:t>
            </a:r>
            <a:endParaRPr lang="en-US" dirty="0"/>
          </a:p>
        </p:txBody>
      </p:sp>
      <p:sp>
        <p:nvSpPr>
          <p:cNvPr id="3" name="Title 2"/>
          <p:cNvSpPr>
            <a:spLocks noGrp="1"/>
          </p:cNvSpPr>
          <p:nvPr>
            <p:ph type="title"/>
          </p:nvPr>
        </p:nvSpPr>
        <p:spPr/>
        <p:txBody>
          <a:bodyPr/>
          <a:lstStyle/>
          <a:p>
            <a:r>
              <a:rPr lang="en-US" dirty="0" smtClean="0"/>
              <a:t>Polling Question</a:t>
            </a:r>
            <a:endParaRPr lang="en-US" dirty="0"/>
          </a:p>
        </p:txBody>
      </p:sp>
      <p:sp>
        <p:nvSpPr>
          <p:cNvPr id="4" name="Slide Number Placeholder 3"/>
          <p:cNvSpPr>
            <a:spLocks noGrp="1"/>
          </p:cNvSpPr>
          <p:nvPr>
            <p:ph type="sldNum" sz="quarter" idx="12"/>
          </p:nvPr>
        </p:nvSpPr>
        <p:spPr/>
        <p:txBody>
          <a:bodyPr/>
          <a:lstStyle/>
          <a:p>
            <a:fld id="{DEB316AC-01EB-4CE8-A9AE-02E15890E598}" type="slidenum">
              <a:rPr lang="en-US" smtClean="0"/>
              <a:pPr/>
              <a:t>6</a:t>
            </a:fld>
            <a:endParaRPr lang="en-US" dirty="0" smtClean="0"/>
          </a:p>
        </p:txBody>
      </p:sp>
      <p:sp>
        <p:nvSpPr>
          <p:cNvPr id="5" name="Footer Placeholder 4"/>
          <p:cNvSpPr>
            <a:spLocks noGrp="1"/>
          </p:cNvSpPr>
          <p:nvPr>
            <p:ph type="ftr" sz="quarter" idx="11"/>
          </p:nvPr>
        </p:nvSpPr>
        <p:spPr/>
        <p:txBody>
          <a:bodyPr/>
          <a:lstStyle/>
          <a:p>
            <a:r>
              <a:rPr lang="en-US" dirty="0"/>
              <a:t>Arias US: 2023 Spring Conference</a:t>
            </a:r>
          </a:p>
        </p:txBody>
      </p:sp>
    </p:spTree>
    <p:extLst>
      <p:ext uri="{BB962C8B-B14F-4D97-AF65-F5344CB8AC3E}">
        <p14:creationId xmlns:p14="http://schemas.microsoft.com/office/powerpoint/2010/main" val="16361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nodeType="withEffect">
                                  <p:stCondLst>
                                    <p:cond delay="15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500"/>
                                        <p:tgtEl>
                                          <p:spTgt spid="2">
                                            <p:txEl>
                                              <p:pRg st="3" end="3"/>
                                            </p:txEl>
                                          </p:spTgt>
                                        </p:tgtEl>
                                      </p:cBhvr>
                                    </p:animEffect>
                                  </p:childTnLst>
                                </p:cTn>
                              </p:par>
                              <p:par>
                                <p:cTn id="19" presetID="10" presetClass="entr" presetSubtype="0" fill="hold" nodeType="withEffect">
                                  <p:stCondLst>
                                    <p:cond delay="150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500"/>
                                        <p:tgtEl>
                                          <p:spTgt spid="2">
                                            <p:txEl>
                                              <p:pRg st="4" end="4"/>
                                            </p:txEl>
                                          </p:spTgt>
                                        </p:tgtEl>
                                      </p:cBhvr>
                                    </p:animEffect>
                                  </p:childTnLst>
                                </p:cTn>
                              </p:par>
                              <p:par>
                                <p:cTn id="22" presetID="10" presetClass="entr" presetSubtype="0" fill="hold" nodeType="withEffect">
                                  <p:stCondLst>
                                    <p:cond delay="150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500"/>
                                        <p:tgtEl>
                                          <p:spTgt spid="2">
                                            <p:txEl>
                                              <p:pRg st="5" end="5"/>
                                            </p:txEl>
                                          </p:spTgt>
                                        </p:tgtEl>
                                      </p:cBhvr>
                                    </p:animEffect>
                                  </p:childTnLst>
                                </p:cTn>
                              </p:par>
                              <p:par>
                                <p:cTn id="25" presetID="10" presetClass="entr" presetSubtype="0" fill="hold" nodeType="withEffect">
                                  <p:stCondLst>
                                    <p:cond delay="150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For reinsurer or insurer representatives, in how </a:t>
            </a:r>
            <a:r>
              <a:rPr lang="en-US" dirty="0" smtClean="0"/>
              <a:t/>
            </a:r>
            <a:br>
              <a:rPr lang="en-US" dirty="0" smtClean="0"/>
            </a:br>
            <a:r>
              <a:rPr lang="en-US" dirty="0" smtClean="0"/>
              <a:t>many </a:t>
            </a:r>
            <a:r>
              <a:rPr lang="en-US" dirty="0"/>
              <a:t>instances, over the </a:t>
            </a:r>
            <a:r>
              <a:rPr lang="en-US" dirty="0" smtClean="0"/>
              <a:t/>
            </a:r>
            <a:br>
              <a:rPr lang="en-US" dirty="0" smtClean="0"/>
            </a:br>
            <a:r>
              <a:rPr lang="en-US" dirty="0" smtClean="0"/>
              <a:t>past </a:t>
            </a:r>
            <a:r>
              <a:rPr lang="en-US" dirty="0"/>
              <a:t>five years, have you been involved with a trial on which </a:t>
            </a:r>
            <a:r>
              <a:rPr lang="en-US" dirty="0" smtClean="0"/>
              <a:t/>
            </a:r>
            <a:br>
              <a:rPr lang="en-US" dirty="0" smtClean="0"/>
            </a:br>
            <a:r>
              <a:rPr lang="en-US" dirty="0" smtClean="0"/>
              <a:t>a </a:t>
            </a:r>
            <a:r>
              <a:rPr lang="en-US" dirty="0"/>
              <a:t>reinsurer(s) has “associated” </a:t>
            </a:r>
            <a:r>
              <a:rPr lang="en-US" dirty="0" smtClean="0"/>
              <a:t/>
            </a:r>
            <a:br>
              <a:rPr lang="en-US" dirty="0" smtClean="0"/>
            </a:br>
            <a:r>
              <a:rPr lang="en-US" dirty="0" smtClean="0"/>
              <a:t>in </a:t>
            </a:r>
            <a:r>
              <a:rPr lang="en-US" dirty="0"/>
              <a:t>the handling/defense of </a:t>
            </a:r>
            <a:r>
              <a:rPr lang="en-US" dirty="0" smtClean="0"/>
              <a:t/>
            </a:r>
            <a:br>
              <a:rPr lang="en-US" dirty="0" smtClean="0"/>
            </a:br>
            <a:r>
              <a:rPr lang="en-US" dirty="0" smtClean="0"/>
              <a:t>the </a:t>
            </a:r>
            <a:r>
              <a:rPr lang="en-US" dirty="0"/>
              <a:t>case</a:t>
            </a:r>
            <a:r>
              <a:rPr lang="en-US" dirty="0" smtClean="0"/>
              <a:t>?</a:t>
            </a:r>
          </a:p>
          <a:p>
            <a:pPr marL="971550" lvl="1" indent="-514350">
              <a:buFont typeface="+mj-lt"/>
              <a:buAutoNum type="alphaUcPeriod"/>
            </a:pPr>
            <a:r>
              <a:rPr lang="en-US" dirty="0" smtClean="0"/>
              <a:t>None</a:t>
            </a:r>
          </a:p>
          <a:p>
            <a:pPr marL="971550" lvl="1" indent="-514350">
              <a:buFont typeface="+mj-lt"/>
              <a:buAutoNum type="alphaUcPeriod"/>
            </a:pPr>
            <a:r>
              <a:rPr lang="en-US" dirty="0" smtClean="0"/>
              <a:t>Once</a:t>
            </a:r>
          </a:p>
          <a:p>
            <a:pPr marL="971550" lvl="1" indent="-514350">
              <a:buFont typeface="+mj-lt"/>
              <a:buAutoNum type="alphaUcPeriod"/>
            </a:pPr>
            <a:r>
              <a:rPr lang="en-US" dirty="0" smtClean="0"/>
              <a:t>Two to five times</a:t>
            </a:r>
          </a:p>
          <a:p>
            <a:pPr marL="971550" lvl="1" indent="-514350">
              <a:buFont typeface="+mj-lt"/>
              <a:buAutoNum type="alphaUcPeriod"/>
            </a:pPr>
            <a:r>
              <a:rPr lang="en-US" dirty="0" smtClean="0"/>
              <a:t>More than five times</a:t>
            </a:r>
            <a:endParaRPr lang="en-US" dirty="0"/>
          </a:p>
        </p:txBody>
      </p:sp>
      <p:sp>
        <p:nvSpPr>
          <p:cNvPr id="3" name="Title 2"/>
          <p:cNvSpPr>
            <a:spLocks noGrp="1"/>
          </p:cNvSpPr>
          <p:nvPr>
            <p:ph type="title"/>
          </p:nvPr>
        </p:nvSpPr>
        <p:spPr/>
        <p:txBody>
          <a:bodyPr/>
          <a:lstStyle/>
          <a:p>
            <a:r>
              <a:rPr lang="en-US" dirty="0" smtClean="0"/>
              <a:t>Polling Question</a:t>
            </a:r>
            <a:endParaRPr lang="en-US" dirty="0"/>
          </a:p>
        </p:txBody>
      </p:sp>
      <p:sp>
        <p:nvSpPr>
          <p:cNvPr id="4" name="Slide Number Placeholder 3"/>
          <p:cNvSpPr>
            <a:spLocks noGrp="1"/>
          </p:cNvSpPr>
          <p:nvPr>
            <p:ph type="sldNum" sz="quarter" idx="12"/>
          </p:nvPr>
        </p:nvSpPr>
        <p:spPr/>
        <p:txBody>
          <a:bodyPr/>
          <a:lstStyle/>
          <a:p>
            <a:fld id="{DEB316AC-01EB-4CE8-A9AE-02E15890E598}" type="slidenum">
              <a:rPr lang="en-US" smtClean="0"/>
              <a:pPr/>
              <a:t>7</a:t>
            </a:fld>
            <a:endParaRPr lang="en-US" dirty="0" smtClean="0"/>
          </a:p>
        </p:txBody>
      </p:sp>
      <p:sp>
        <p:nvSpPr>
          <p:cNvPr id="5" name="Footer Placeholder 4"/>
          <p:cNvSpPr>
            <a:spLocks noGrp="1"/>
          </p:cNvSpPr>
          <p:nvPr>
            <p:ph type="ftr" sz="quarter" idx="11"/>
          </p:nvPr>
        </p:nvSpPr>
        <p:spPr/>
        <p:txBody>
          <a:bodyPr/>
          <a:lstStyle/>
          <a:p>
            <a:r>
              <a:rPr lang="en-US" dirty="0"/>
              <a:t>Arias US: 2023 Spring Conference</a:t>
            </a:r>
          </a:p>
        </p:txBody>
      </p:sp>
    </p:spTree>
    <p:extLst>
      <p:ext uri="{BB962C8B-B14F-4D97-AF65-F5344CB8AC3E}">
        <p14:creationId xmlns:p14="http://schemas.microsoft.com/office/powerpoint/2010/main" val="39107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500"/>
                                        <p:tgtEl>
                                          <p:spTgt spid="2">
                                            <p:txEl>
                                              <p:pRg st="1" end="1"/>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500"/>
                                        <p:tgtEl>
                                          <p:spTgt spid="2">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500"/>
                                        <p:tgtEl>
                                          <p:spTgt spid="2">
                                            <p:txEl>
                                              <p:pRg st="3" end="3"/>
                                            </p:txEl>
                                          </p:spTgt>
                                        </p:tgtEl>
                                      </p:cBhvr>
                                    </p:animEffect>
                                  </p:childTnLst>
                                </p:cTn>
                              </p:par>
                              <p:par>
                                <p:cTn id="17" presetID="10" presetClass="entr" presetSubtype="0" fill="hold" nodeType="withEffect">
                                  <p:stCondLst>
                                    <p:cond delay="15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itle 4"/>
          <p:cNvSpPr>
            <a:spLocks noGrp="1"/>
          </p:cNvSpPr>
          <p:nvPr>
            <p:ph type="title" orient="vert"/>
          </p:nvPr>
        </p:nvSpPr>
        <p:spPr/>
        <p:txBody>
          <a:bodyPr/>
          <a:lstStyle/>
          <a:p>
            <a:pPr>
              <a:lnSpc>
                <a:spcPct val="100000"/>
              </a:lnSpc>
            </a:pPr>
            <a:r>
              <a:rPr lang="en-US" sz="3200" dirty="0">
                <a:solidFill>
                  <a:schemeClr val="tx1"/>
                </a:solidFill>
              </a:rPr>
              <a:t>Nuclear Verdicts &amp; the Emerging Liability Landscape</a:t>
            </a:r>
          </a:p>
        </p:txBody>
      </p:sp>
      <p:sp>
        <p:nvSpPr>
          <p:cNvPr id="6" name="Slide Number Placeholder 5"/>
          <p:cNvSpPr>
            <a:spLocks noGrp="1"/>
          </p:cNvSpPr>
          <p:nvPr>
            <p:ph type="sldNum" sz="quarter" idx="12"/>
          </p:nvPr>
        </p:nvSpPr>
        <p:spPr/>
        <p:txBody>
          <a:bodyPr/>
          <a:lstStyle/>
          <a:p>
            <a:fld id="{5159D5EC-B74F-445D-B06B-D60AEFE5C446}" type="slidenum">
              <a:rPr lang="en-US" smtClean="0"/>
              <a:pPr/>
              <a:t>8</a:t>
            </a:fld>
            <a:endParaRPr lang="en-US" dirty="0" smtClean="0"/>
          </a:p>
        </p:txBody>
      </p:sp>
      <p:sp>
        <p:nvSpPr>
          <p:cNvPr id="7" name="Footer Placeholder 6"/>
          <p:cNvSpPr>
            <a:spLocks noGrp="1"/>
          </p:cNvSpPr>
          <p:nvPr>
            <p:ph type="ftr" sz="quarter" idx="11"/>
          </p:nvPr>
        </p:nvSpPr>
        <p:spPr/>
        <p:txBody>
          <a:bodyPr/>
          <a:lstStyle/>
          <a:p>
            <a:r>
              <a:rPr lang="en-US" dirty="0"/>
              <a:t>Arias US: 2023 Spring Conference</a:t>
            </a:r>
          </a:p>
        </p:txBody>
      </p:sp>
      <p:cxnSp>
        <p:nvCxnSpPr>
          <p:cNvPr id="11" name="Straight Line"/>
          <p:cNvCxnSpPr/>
          <p:nvPr/>
        </p:nvCxnSpPr>
        <p:spPr bwMode="auto">
          <a:xfrm>
            <a:off x="3445111" y="2447816"/>
            <a:ext cx="914400" cy="0"/>
          </a:xfrm>
          <a:prstGeom prst="line">
            <a:avLst/>
          </a:prstGeom>
          <a:noFill/>
          <a:ln w="114300" cap="flat">
            <a:solidFill>
              <a:schemeClr val="tx2"/>
            </a:solidFill>
            <a:prstDash val="solid"/>
            <a:round/>
          </a:ln>
          <a:effectLst/>
          <a:sp3d/>
        </p:spPr>
        <p:style>
          <a:lnRef idx="0">
            <a:scrgbClr r="0" g="0" b="0"/>
          </a:lnRef>
          <a:fillRef idx="0">
            <a:scrgbClr r="0" g="0" b="0"/>
          </a:fillRef>
          <a:effectRef idx="0">
            <a:scrgbClr r="0" g="0" b="0"/>
          </a:effectRef>
          <a:fontRef idx="none"/>
        </p:style>
      </p:cxnSp>
      <p:sp>
        <p:nvSpPr>
          <p:cNvPr id="12" name="Rectangle 11"/>
          <p:cNvSpPr/>
          <p:nvPr/>
        </p:nvSpPr>
        <p:spPr>
          <a:xfrm>
            <a:off x="3273063" y="2644170"/>
            <a:ext cx="8299067" cy="1862048"/>
          </a:xfrm>
          <a:prstGeom prst="rect">
            <a:avLst/>
          </a:prstGeom>
        </p:spPr>
        <p:txBody>
          <a:bodyPr wrap="none">
            <a:spAutoFit/>
          </a:bodyPr>
          <a:lstStyle/>
          <a:p>
            <a:r>
              <a:rPr lang="en-US" sz="11500" b="1" dirty="0">
                <a:latin typeface="+mj-lt"/>
              </a:rPr>
              <a:t>Questions?</a:t>
            </a:r>
          </a:p>
        </p:txBody>
      </p:sp>
    </p:spTree>
    <p:extLst>
      <p:ext uri="{BB962C8B-B14F-4D97-AF65-F5344CB8AC3E}">
        <p14:creationId xmlns:p14="http://schemas.microsoft.com/office/powerpoint/2010/main" val="179244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ble-Shook-2021">
  <a:themeElements>
    <a:clrScheme name="Shook Color Palette">
      <a:dk1>
        <a:srgbClr val="000000"/>
      </a:dk1>
      <a:lt1>
        <a:srgbClr val="FFFFFF"/>
      </a:lt1>
      <a:dk2>
        <a:srgbClr val="F18A00"/>
      </a:dk2>
      <a:lt2>
        <a:srgbClr val="FF5100"/>
      </a:lt2>
      <a:accent1>
        <a:srgbClr val="62B2A5"/>
      </a:accent1>
      <a:accent2>
        <a:srgbClr val="007F6E"/>
      </a:accent2>
      <a:accent3>
        <a:srgbClr val="8662B9"/>
      </a:accent3>
      <a:accent4>
        <a:srgbClr val="270089"/>
      </a:accent4>
      <a:accent5>
        <a:srgbClr val="003DA6"/>
      </a:accent5>
      <a:accent6>
        <a:srgbClr val="8C827A"/>
      </a:accent6>
      <a:hlink>
        <a:srgbClr val="808285"/>
      </a:hlink>
      <a:folHlink>
        <a:srgbClr val="D1D3D4"/>
      </a:folHlink>
    </a:clrScheme>
    <a:fontScheme name="Shook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ok-Presentation-Template_2023.potx" id="{48F2D5BC-806D-4221-8510-D4E9B85C2232}" vid="{1C8CFB55-8C87-4B83-8D94-CA58BB1CEF78}"/>
    </a:ext>
  </a:extLst>
</a:theme>
</file>

<file path=ppt/theme/theme2.xml><?xml version="1.0" encoding="utf-8"?>
<a:theme xmlns:a="http://schemas.openxmlformats.org/drawingml/2006/main" name="Office Theme">
  <a:themeElements>
    <a:clrScheme name="Shook Color Palette">
      <a:dk1>
        <a:srgbClr val="000000"/>
      </a:dk1>
      <a:lt1>
        <a:srgbClr val="FFFFFF"/>
      </a:lt1>
      <a:dk2>
        <a:srgbClr val="F18A00"/>
      </a:dk2>
      <a:lt2>
        <a:srgbClr val="FF6B00"/>
      </a:lt2>
      <a:accent1>
        <a:srgbClr val="66C9BA"/>
      </a:accent1>
      <a:accent2>
        <a:srgbClr val="7473C0"/>
      </a:accent2>
      <a:accent3>
        <a:srgbClr val="21145F"/>
      </a:accent3>
      <a:accent4>
        <a:srgbClr val="003DA6"/>
      </a:accent4>
      <a:accent5>
        <a:srgbClr val="758592"/>
      </a:accent5>
      <a:accent6>
        <a:srgbClr val="B5ADA5"/>
      </a:accent6>
      <a:hlink>
        <a:srgbClr val="000000"/>
      </a:hlink>
      <a:folHlink>
        <a:srgbClr val="F18A00"/>
      </a:folHlink>
    </a:clrScheme>
    <a:fontScheme name="Shook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hook Color Palette">
      <a:dk1>
        <a:srgbClr val="000000"/>
      </a:dk1>
      <a:lt1>
        <a:srgbClr val="FFFFFF"/>
      </a:lt1>
      <a:dk2>
        <a:srgbClr val="F18A00"/>
      </a:dk2>
      <a:lt2>
        <a:srgbClr val="FF6B00"/>
      </a:lt2>
      <a:accent1>
        <a:srgbClr val="66C9BA"/>
      </a:accent1>
      <a:accent2>
        <a:srgbClr val="7473C0"/>
      </a:accent2>
      <a:accent3>
        <a:srgbClr val="21145F"/>
      </a:accent3>
      <a:accent4>
        <a:srgbClr val="003DA6"/>
      </a:accent4>
      <a:accent5>
        <a:srgbClr val="758592"/>
      </a:accent5>
      <a:accent6>
        <a:srgbClr val="B5ADA5"/>
      </a:accent6>
      <a:hlink>
        <a:srgbClr val="000000"/>
      </a:hlink>
      <a:folHlink>
        <a:srgbClr val="F18A00"/>
      </a:folHlink>
    </a:clrScheme>
    <a:fontScheme name="Shook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Shook-Presentation-Template_2023</Template>
  <TotalTime>68</TotalTime>
  <Words>438</Words>
  <Application>Microsoft Office PowerPoint</Application>
  <PresentationFormat>Widescreen</PresentationFormat>
  <Paragraphs>76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Times New Roman</vt:lpstr>
      <vt:lpstr>Marble-Shook-2021</vt:lpstr>
      <vt:lpstr>Nuclear Verdicts &amp; the Emerging Liability Landscape</vt:lpstr>
      <vt:lpstr>Data on Nuclear Verdicts</vt:lpstr>
      <vt:lpstr>Polling Question</vt:lpstr>
      <vt:lpstr>Polling Question</vt:lpstr>
      <vt:lpstr>Polling Question</vt:lpstr>
      <vt:lpstr>Polling Question</vt:lpstr>
      <vt:lpstr>Polling Question</vt:lpstr>
      <vt:lpstr>Nuclear Verdicts &amp; the Emerging Liability Landscape</vt:lpstr>
    </vt:vector>
  </TitlesOfParts>
  <Company>Shook Hardy and Bacon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Verdicts &amp; the Emerging Liability Landscape</dc:title>
  <dc:creator>Hempfling, Holly (SHB)</dc:creator>
  <cp:lastModifiedBy>McCartan, Steve (SHB)</cp:lastModifiedBy>
  <cp:revision>18</cp:revision>
  <cp:lastPrinted>2023-05-16T03:42:30Z</cp:lastPrinted>
  <dcterms:created xsi:type="dcterms:W3CDTF">2023-05-01T14:55:07Z</dcterms:created>
  <dcterms:modified xsi:type="dcterms:W3CDTF">2023-05-16T03:42:33Z</dcterms:modified>
</cp:coreProperties>
</file>