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13716000" cx="24382400"/>
  <p:notesSz cx="6858000" cy="9144000"/>
  <p:embeddedFontLst>
    <p:embeddedFont>
      <p:font typeface="Playfair Display"/>
      <p:regular r:id="rId11"/>
      <p:bold r:id="rId12"/>
      <p:italic r:id="rId13"/>
      <p:boldItalic r:id="rId14"/>
    </p:embeddedFont>
    <p:embeddedFont>
      <p:font typeface="Jost"/>
      <p:regular r:id="rId15"/>
      <p:bold r:id="rId16"/>
      <p:italic r:id="rId17"/>
      <p:boldItalic r:id="rId18"/>
    </p:embeddedFont>
    <p:embeddedFont>
      <p:font typeface="Helvetica Neue"/>
      <p:regular r:id="rId19"/>
      <p:bold r:id="rId20"/>
      <p:italic r:id="rId21"/>
      <p:boldItalic r:id="rId22"/>
    </p:embeddedFont>
    <p:embeddedFont>
      <p:font typeface="Helvetica Neue Light"/>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IzP24PjC2OHMPiSi8AAMcTZFc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22" Type="http://schemas.openxmlformats.org/officeDocument/2006/relationships/font" Target="fonts/HelveticaNeue-boldItalic.fntdata"/><Relationship Id="rId21" Type="http://schemas.openxmlformats.org/officeDocument/2006/relationships/font" Target="fonts/HelveticaNeue-italic.fntdata"/><Relationship Id="rId24" Type="http://schemas.openxmlformats.org/officeDocument/2006/relationships/font" Target="fonts/HelveticaNeueLight-bold.fntdata"/><Relationship Id="rId23" Type="http://schemas.openxmlformats.org/officeDocument/2006/relationships/font" Target="fonts/HelveticaNeue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Light-boldItalic.fntdata"/><Relationship Id="rId25" Type="http://schemas.openxmlformats.org/officeDocument/2006/relationships/font" Target="fonts/HelveticaNeueLight-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enturyGothic-italic.fntdata"/><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font" Target="fonts/CenturyGothic-boldItalic.fntdata"/><Relationship Id="rId11" Type="http://schemas.openxmlformats.org/officeDocument/2006/relationships/font" Target="fonts/PlayfairDisplay-regular.fntdata"/><Relationship Id="rId10" Type="http://schemas.openxmlformats.org/officeDocument/2006/relationships/slide" Target="slides/slide6.xml"/><Relationship Id="rId13" Type="http://schemas.openxmlformats.org/officeDocument/2006/relationships/font" Target="fonts/PlayfairDisplay-italic.fntdata"/><Relationship Id="rId12" Type="http://schemas.openxmlformats.org/officeDocument/2006/relationships/font" Target="fonts/PlayfairDisplay-bold.fntdata"/><Relationship Id="rId15" Type="http://schemas.openxmlformats.org/officeDocument/2006/relationships/font" Target="fonts/Jost-regular.fntdata"/><Relationship Id="rId14" Type="http://schemas.openxmlformats.org/officeDocument/2006/relationships/font" Target="fonts/PlayfairDisplay-boldItalic.fntdata"/><Relationship Id="rId17" Type="http://schemas.openxmlformats.org/officeDocument/2006/relationships/font" Target="fonts/Jost-italic.fntdata"/><Relationship Id="rId16" Type="http://schemas.openxmlformats.org/officeDocument/2006/relationships/font" Target="fonts/Jost-bold.fntdata"/><Relationship Id="rId19" Type="http://schemas.openxmlformats.org/officeDocument/2006/relationships/font" Target="fonts/HelveticaNeue-regular.fntdata"/><Relationship Id="rId18" Type="http://schemas.openxmlformats.org/officeDocument/2006/relationships/font" Target="fonts/Jos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234fd5c44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18234fd5c44_0_0:notes"/>
          <p:cNvSpPr/>
          <p:nvPr>
            <p:ph idx="2" type="sldImg"/>
          </p:nvPr>
        </p:nvSpPr>
        <p:spPr>
          <a:xfrm>
            <a:off x="1143150" y="685800"/>
            <a:ext cx="4571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only">
  <p:cSld name="Title and subtitle only">
    <p:spTree>
      <p:nvGrpSpPr>
        <p:cNvPr id="18" name="Shape 18"/>
        <p:cNvGrpSpPr/>
        <p:nvPr/>
      </p:nvGrpSpPr>
      <p:grpSpPr>
        <a:xfrm>
          <a:off x="0" y="0"/>
          <a:ext cx="0" cy="0"/>
          <a:chOff x="0" y="0"/>
          <a:chExt cx="0" cy="0"/>
        </a:xfrm>
      </p:grpSpPr>
      <p:sp>
        <p:nvSpPr>
          <p:cNvPr id="19" name="Google Shape;19;p7"/>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7"/>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1" name="Google Shape;21;p7"/>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E5EFF0"/>
        </a:solidFill>
      </p:bgPr>
    </p:bg>
    <p:spTree>
      <p:nvGrpSpPr>
        <p:cNvPr id="102" name="Shape 102"/>
        <p:cNvGrpSpPr/>
        <p:nvPr/>
      </p:nvGrpSpPr>
      <p:grpSpPr>
        <a:xfrm>
          <a:off x="0" y="0"/>
          <a:ext cx="0" cy="0"/>
          <a:chOff x="0" y="0"/>
          <a:chExt cx="0" cy="0"/>
        </a:xfrm>
      </p:grpSpPr>
      <p:sp>
        <p:nvSpPr>
          <p:cNvPr id="103" name="Google Shape;103;p16"/>
          <p:cNvSpPr/>
          <p:nvPr>
            <p:ph idx="2" type="pic"/>
          </p:nvPr>
        </p:nvSpPr>
        <p:spPr>
          <a:xfrm>
            <a:off x="9902825" y="0"/>
            <a:ext cx="14479588" cy="13715107"/>
          </a:xfrm>
          <a:prstGeom prst="rect">
            <a:avLst/>
          </a:prstGeom>
          <a:noFill/>
          <a:ln>
            <a:noFill/>
          </a:ln>
        </p:spPr>
      </p:sp>
      <p:sp>
        <p:nvSpPr>
          <p:cNvPr id="104" name="Google Shape;104;p16"/>
          <p:cNvSpPr txBox="1"/>
          <p:nvPr>
            <p:ph type="title"/>
          </p:nvPr>
        </p:nvSpPr>
        <p:spPr>
          <a:xfrm>
            <a:off x="721920" y="5141571"/>
            <a:ext cx="8409890" cy="18689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5000"/>
              <a:buFont typeface="Helvetica Neue"/>
              <a:buNone/>
              <a:defRPr b="0" i="0" sz="500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6"/>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16"/>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lt1"/>
              </a:buClr>
              <a:buSzPts val="800"/>
              <a:buFont typeface="Helvetica Neue"/>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6"/>
          <p:cNvSpPr txBox="1"/>
          <p:nvPr>
            <p:ph idx="1" type="subTitle"/>
          </p:nvPr>
        </p:nvSpPr>
        <p:spPr>
          <a:xfrm>
            <a:off x="465310" y="1049902"/>
            <a:ext cx="8569128" cy="409166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30800"/>
              <a:buNone/>
              <a:defRPr b="0" i="0" sz="30800">
                <a:solidFill>
                  <a:schemeClr val="accent1"/>
                </a:solidFill>
                <a:latin typeface="Helvetica Neue Light"/>
                <a:ea typeface="Helvetica Neue Light"/>
                <a:cs typeface="Helvetica Neue Light"/>
                <a:sym typeface="Helvetica Neue Light"/>
              </a:defRPr>
            </a:lvl1pPr>
            <a:lvl2pPr lvl="1" algn="ctr">
              <a:lnSpc>
                <a:spcPct val="117000"/>
              </a:lnSpc>
              <a:spcBef>
                <a:spcPts val="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dark back">
  <p:cSld name="Contents dark back">
    <p:bg>
      <p:bgPr>
        <a:solidFill>
          <a:srgbClr val="262836"/>
        </a:solidFill>
      </p:bgPr>
    </p:bg>
    <p:spTree>
      <p:nvGrpSpPr>
        <p:cNvPr id="108" name="Shape 108"/>
        <p:cNvGrpSpPr/>
        <p:nvPr/>
      </p:nvGrpSpPr>
      <p:grpSpPr>
        <a:xfrm>
          <a:off x="0" y="0"/>
          <a:ext cx="0" cy="0"/>
          <a:chOff x="0" y="0"/>
          <a:chExt cx="0" cy="0"/>
        </a:xfrm>
      </p:grpSpPr>
      <p:sp>
        <p:nvSpPr>
          <p:cNvPr id="109" name="Google Shape;109;p17"/>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7"/>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4000"/>
              <a:buNone/>
              <a:defRPr b="0" i="0" sz="4000">
                <a:solidFill>
                  <a:schemeClr val="lt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11" name="Google Shape;111;p17"/>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7"/>
          <p:cNvSpPr txBox="1"/>
          <p:nvPr>
            <p:ph idx="2" type="body"/>
          </p:nvPr>
        </p:nvSpPr>
        <p:spPr>
          <a:xfrm>
            <a:off x="2269609" y="3131432"/>
            <a:ext cx="3630613" cy="372656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3000"/>
              <a:buNone/>
              <a:defRPr b="0">
                <a:solidFill>
                  <a:schemeClr val="lt1"/>
                </a:solidFill>
              </a:defRPr>
            </a:lvl1pPr>
            <a:lvl2pPr indent="-228600" lvl="1" marL="914400" algn="l">
              <a:lnSpc>
                <a:spcPct val="117000"/>
              </a:lnSpc>
              <a:spcBef>
                <a:spcPts val="0"/>
              </a:spcBef>
              <a:spcAft>
                <a:spcPts val="0"/>
              </a:spcAft>
              <a:buClr>
                <a:schemeClr val="lt1"/>
              </a:buClr>
              <a:buSzPts val="2400"/>
              <a:buNone/>
              <a:defRPr>
                <a:solidFill>
                  <a:schemeClr val="lt1"/>
                </a:solidFill>
              </a:defRPr>
            </a:lvl2pPr>
            <a:lvl3pPr indent="-381000" lvl="2" marL="1371600" algn="l">
              <a:lnSpc>
                <a:spcPct val="117000"/>
              </a:lnSpc>
              <a:spcBef>
                <a:spcPts val="1000"/>
              </a:spcBef>
              <a:spcAft>
                <a:spcPts val="0"/>
              </a:spcAft>
              <a:buSzPts val="2400"/>
              <a:buChar char="•"/>
              <a:defRPr>
                <a:solidFill>
                  <a:schemeClr val="lt1"/>
                </a:solidFill>
              </a:defRPr>
            </a:lvl3pPr>
            <a:lvl4pPr indent="-350519" lvl="3" marL="1828800" algn="l">
              <a:lnSpc>
                <a:spcPct val="117000"/>
              </a:lnSpc>
              <a:spcBef>
                <a:spcPts val="0"/>
              </a:spcBef>
              <a:spcAft>
                <a:spcPts val="0"/>
              </a:spcAft>
              <a:buSzPts val="1920"/>
              <a:buChar char="○"/>
              <a:defRPr>
                <a:solidFill>
                  <a:schemeClr val="lt1"/>
                </a:solidFill>
              </a:defRPr>
            </a:lvl4pPr>
            <a:lvl5pPr indent="-381000" lvl="4" marL="2286000" algn="l">
              <a:lnSpc>
                <a:spcPct val="117000"/>
              </a:lnSpc>
              <a:spcBef>
                <a:spcPts val="0"/>
              </a:spcBef>
              <a:spcAft>
                <a:spcPts val="0"/>
              </a:spcAft>
              <a:buSzPts val="2400"/>
              <a:buChar char="—"/>
              <a:defRPr>
                <a:solidFill>
                  <a:schemeClr val="lt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13" name="Google Shape;113;p17"/>
          <p:cNvSpPr txBox="1"/>
          <p:nvPr>
            <p:ph idx="3" type="body"/>
          </p:nvPr>
        </p:nvSpPr>
        <p:spPr>
          <a:xfrm>
            <a:off x="7622052" y="3131432"/>
            <a:ext cx="3630613" cy="372656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3000"/>
              <a:buNone/>
              <a:defRPr b="0">
                <a:solidFill>
                  <a:schemeClr val="lt1"/>
                </a:solidFill>
              </a:defRPr>
            </a:lvl1pPr>
            <a:lvl2pPr indent="-228600" lvl="1" marL="914400" algn="l">
              <a:lnSpc>
                <a:spcPct val="117000"/>
              </a:lnSpc>
              <a:spcBef>
                <a:spcPts val="0"/>
              </a:spcBef>
              <a:spcAft>
                <a:spcPts val="0"/>
              </a:spcAft>
              <a:buClr>
                <a:schemeClr val="lt1"/>
              </a:buClr>
              <a:buSzPts val="2400"/>
              <a:buNone/>
              <a:defRPr>
                <a:solidFill>
                  <a:schemeClr val="lt1"/>
                </a:solidFill>
              </a:defRPr>
            </a:lvl2pPr>
            <a:lvl3pPr indent="-381000" lvl="2" marL="1371600" algn="l">
              <a:lnSpc>
                <a:spcPct val="117000"/>
              </a:lnSpc>
              <a:spcBef>
                <a:spcPts val="1000"/>
              </a:spcBef>
              <a:spcAft>
                <a:spcPts val="0"/>
              </a:spcAft>
              <a:buSzPts val="2400"/>
              <a:buChar char="•"/>
              <a:defRPr>
                <a:solidFill>
                  <a:schemeClr val="lt1"/>
                </a:solidFill>
              </a:defRPr>
            </a:lvl3pPr>
            <a:lvl4pPr indent="-350519" lvl="3" marL="1828800" algn="l">
              <a:lnSpc>
                <a:spcPct val="117000"/>
              </a:lnSpc>
              <a:spcBef>
                <a:spcPts val="0"/>
              </a:spcBef>
              <a:spcAft>
                <a:spcPts val="0"/>
              </a:spcAft>
              <a:buSzPts val="1920"/>
              <a:buChar char="○"/>
              <a:defRPr>
                <a:solidFill>
                  <a:schemeClr val="lt1"/>
                </a:solidFill>
              </a:defRPr>
            </a:lvl4pPr>
            <a:lvl5pPr indent="-381000" lvl="4" marL="2286000" algn="l">
              <a:lnSpc>
                <a:spcPct val="117000"/>
              </a:lnSpc>
              <a:spcBef>
                <a:spcPts val="0"/>
              </a:spcBef>
              <a:spcAft>
                <a:spcPts val="0"/>
              </a:spcAft>
              <a:buSzPts val="2400"/>
              <a:buChar char="—"/>
              <a:defRPr>
                <a:solidFill>
                  <a:schemeClr val="lt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14" name="Google Shape;114;p17"/>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5200"/>
              <a:buFont typeface="Helvetica Neue"/>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15" name="Shape 115"/>
        <p:cNvGrpSpPr/>
        <p:nvPr/>
      </p:nvGrpSpPr>
      <p:grpSpPr>
        <a:xfrm>
          <a:off x="0" y="0"/>
          <a:ext cx="0" cy="0"/>
          <a:chOff x="0" y="0"/>
          <a:chExt cx="0" cy="0"/>
        </a:xfrm>
      </p:grpSpPr>
      <p:sp>
        <p:nvSpPr>
          <p:cNvPr id="116" name="Google Shape;116;p18"/>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7" name="Google Shape;117;p18"/>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18" name="Google Shape;118;p18"/>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2" type="body"/>
          </p:nvPr>
        </p:nvSpPr>
        <p:spPr>
          <a:xfrm>
            <a:off x="2250832" y="4537442"/>
            <a:ext cx="3812344" cy="23923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2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20" name="Google Shape;120;p18"/>
          <p:cNvSpPr txBox="1"/>
          <p:nvPr>
            <p:ph idx="3" type="body"/>
          </p:nvPr>
        </p:nvSpPr>
        <p:spPr>
          <a:xfrm>
            <a:off x="2049556" y="2945890"/>
            <a:ext cx="4214896" cy="164782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0000"/>
              <a:buNone/>
              <a:defRPr b="0" i="0" sz="10000">
                <a:solidFill>
                  <a:schemeClr val="dk1"/>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21" name="Google Shape;121;p18"/>
          <p:cNvSpPr txBox="1"/>
          <p:nvPr>
            <p:ph idx="4" type="body"/>
          </p:nvPr>
        </p:nvSpPr>
        <p:spPr>
          <a:xfrm>
            <a:off x="7405691" y="2945890"/>
            <a:ext cx="4214896" cy="164782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0000"/>
              <a:buNone/>
              <a:defRPr b="0" i="0" sz="10000">
                <a:solidFill>
                  <a:schemeClr val="dk1"/>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22" name="Google Shape;122;p18"/>
          <p:cNvSpPr txBox="1"/>
          <p:nvPr>
            <p:ph idx="5" type="body"/>
          </p:nvPr>
        </p:nvSpPr>
        <p:spPr>
          <a:xfrm>
            <a:off x="12761826" y="2945890"/>
            <a:ext cx="4214896" cy="164782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2"/>
              </a:buClr>
              <a:buSzPts val="10000"/>
              <a:buNone/>
              <a:defRPr b="0" i="0" sz="10000">
                <a:solidFill>
                  <a:schemeClr val="accent2"/>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23" name="Google Shape;123;p18"/>
          <p:cNvSpPr txBox="1"/>
          <p:nvPr>
            <p:ph idx="6" type="body"/>
          </p:nvPr>
        </p:nvSpPr>
        <p:spPr>
          <a:xfrm>
            <a:off x="18117961" y="2945890"/>
            <a:ext cx="4214896" cy="164782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0000"/>
              <a:buNone/>
              <a:defRPr b="0" i="0" sz="10000">
                <a:solidFill>
                  <a:schemeClr val="dk1"/>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24" name="Google Shape;124;p18"/>
          <p:cNvSpPr txBox="1"/>
          <p:nvPr>
            <p:ph idx="7" type="body"/>
          </p:nvPr>
        </p:nvSpPr>
        <p:spPr>
          <a:xfrm>
            <a:off x="7582488" y="4537442"/>
            <a:ext cx="3812344" cy="23923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2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25" name="Google Shape;125;p18"/>
          <p:cNvSpPr txBox="1"/>
          <p:nvPr>
            <p:ph idx="8" type="body"/>
          </p:nvPr>
        </p:nvSpPr>
        <p:spPr>
          <a:xfrm>
            <a:off x="12914144" y="4537442"/>
            <a:ext cx="3812344" cy="23923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2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26" name="Google Shape;126;p18"/>
          <p:cNvSpPr txBox="1"/>
          <p:nvPr>
            <p:ph idx="9" type="body"/>
          </p:nvPr>
        </p:nvSpPr>
        <p:spPr>
          <a:xfrm>
            <a:off x="18245799" y="4537442"/>
            <a:ext cx="3812344" cy="23923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2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81000" lvl="5" marL="2743200" algn="l">
              <a:lnSpc>
                <a:spcPct val="117000"/>
              </a:lnSpc>
              <a:spcBef>
                <a:spcPts val="0"/>
              </a:spcBef>
              <a:spcAft>
                <a:spcPts val="0"/>
              </a:spcAft>
              <a:buSzPts val="2400"/>
              <a:buChar char="–"/>
              <a:defRPr>
                <a:solidFill>
                  <a:schemeClr val="dk1"/>
                </a:solidFill>
              </a:defRPr>
            </a:lvl6pPr>
            <a:lvl7pPr indent="-381000" lvl="6" marL="3200400" algn="l">
              <a:lnSpc>
                <a:spcPct val="117000"/>
              </a:lnSpc>
              <a:spcBef>
                <a:spcPts val="0"/>
              </a:spcBef>
              <a:spcAft>
                <a:spcPts val="0"/>
              </a:spcAft>
              <a:buClr>
                <a:schemeClr val="dk1"/>
              </a:buClr>
              <a:buSzPts val="2400"/>
              <a:buAutoNum type="arabicPeriod"/>
              <a:defRPr>
                <a:solidFill>
                  <a:schemeClr val="dk1"/>
                </a:solidFill>
              </a:defRPr>
            </a:lvl7pPr>
            <a:lvl8pPr indent="-381000" lvl="7" marL="3657600" algn="l">
              <a:lnSpc>
                <a:spcPct val="117000"/>
              </a:lnSpc>
              <a:spcBef>
                <a:spcPts val="0"/>
              </a:spcBef>
              <a:spcAft>
                <a:spcPts val="0"/>
              </a:spcAft>
              <a:buClr>
                <a:schemeClr val="dk1"/>
              </a:buClr>
              <a:buSzPts val="2400"/>
              <a:buAutoNum type="arabicPeriod"/>
              <a:defRPr>
                <a:solidFill>
                  <a:schemeClr val="dk1"/>
                </a:solidFill>
              </a:defRPr>
            </a:lvl8pPr>
            <a:lvl9pPr indent="-381000" lvl="8" marL="4114800" algn="l">
              <a:lnSpc>
                <a:spcPct val="117000"/>
              </a:lnSpc>
              <a:spcBef>
                <a:spcPts val="0"/>
              </a:spcBef>
              <a:spcAft>
                <a:spcPts val="0"/>
              </a:spcAft>
              <a:buClr>
                <a:schemeClr val="dk1"/>
              </a:buClr>
              <a:buSzPts val="2400"/>
              <a:buAutoNum type="arabicPeriod"/>
              <a:defRPr>
                <a:solidFill>
                  <a:schemeClr val="dk1"/>
                </a:solidFill>
              </a:defRPr>
            </a:lvl9pPr>
          </a:lstStyle>
          <a:p/>
        </p:txBody>
      </p:sp>
      <p:sp>
        <p:nvSpPr>
          <p:cNvPr id="127" name="Google Shape;127;p18"/>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callout">
  <p:cSld name="Content_callout">
    <p:bg>
      <p:bgPr>
        <a:solidFill>
          <a:srgbClr val="E5EFF0"/>
        </a:solidFill>
      </p:bgPr>
    </p:bg>
    <p:spTree>
      <p:nvGrpSpPr>
        <p:cNvPr id="128" name="Shape 128"/>
        <p:cNvGrpSpPr/>
        <p:nvPr/>
      </p:nvGrpSpPr>
      <p:grpSpPr>
        <a:xfrm>
          <a:off x="0" y="0"/>
          <a:ext cx="0" cy="0"/>
          <a:chOff x="0" y="0"/>
          <a:chExt cx="0" cy="0"/>
        </a:xfrm>
      </p:grpSpPr>
      <p:sp>
        <p:nvSpPr>
          <p:cNvPr id="129" name="Google Shape;129;p19"/>
          <p:cNvSpPr txBox="1"/>
          <p:nvPr>
            <p:ph type="title"/>
          </p:nvPr>
        </p:nvSpPr>
        <p:spPr>
          <a:xfrm>
            <a:off x="762000" y="7006886"/>
            <a:ext cx="19048413" cy="157122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3200"/>
              <a:buFont typeface="Helvetica Neue"/>
              <a:buNone/>
              <a:defRPr b="0" i="0" sz="3200">
                <a:solidFill>
                  <a:schemeClr val="dk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9"/>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19"/>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 type="subTitle"/>
          </p:nvPr>
        </p:nvSpPr>
        <p:spPr>
          <a:xfrm>
            <a:off x="762000" y="1752600"/>
            <a:ext cx="19048413" cy="4956514"/>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8800"/>
              <a:buNone/>
              <a:defRPr b="0" i="0" sz="8800">
                <a:solidFill>
                  <a:schemeClr val="dk1"/>
                </a:solidFill>
                <a:latin typeface="Helvetica Neue Light"/>
                <a:ea typeface="Helvetica Neue Light"/>
                <a:cs typeface="Helvetica Neue Light"/>
                <a:sym typeface="Helvetica Neue Light"/>
              </a:defRPr>
            </a:lvl1pPr>
            <a:lvl2pPr lvl="1" algn="ctr">
              <a:lnSpc>
                <a:spcPct val="117000"/>
              </a:lnSpc>
              <a:spcBef>
                <a:spcPts val="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col">
  <p:cSld name="Content_1col">
    <p:spTree>
      <p:nvGrpSpPr>
        <p:cNvPr id="133" name="Shape 133"/>
        <p:cNvGrpSpPr/>
        <p:nvPr/>
      </p:nvGrpSpPr>
      <p:grpSpPr>
        <a:xfrm>
          <a:off x="0" y="0"/>
          <a:ext cx="0" cy="0"/>
          <a:chOff x="0" y="0"/>
          <a:chExt cx="0" cy="0"/>
        </a:xfrm>
      </p:grpSpPr>
      <p:sp>
        <p:nvSpPr>
          <p:cNvPr id="134" name="Google Shape;134;p20"/>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20"/>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0"/>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0"/>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38" name="Google Shape;138;p20"/>
          <p:cNvSpPr txBox="1"/>
          <p:nvPr>
            <p:ph idx="2" type="body"/>
          </p:nvPr>
        </p:nvSpPr>
        <p:spPr>
          <a:xfrm>
            <a:off x="2284413" y="3124200"/>
            <a:ext cx="21334412"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col">
  <p:cSld name="Content_2col">
    <p:spTree>
      <p:nvGrpSpPr>
        <p:cNvPr id="139" name="Shape 139"/>
        <p:cNvGrpSpPr/>
        <p:nvPr/>
      </p:nvGrpSpPr>
      <p:grpSpPr>
        <a:xfrm>
          <a:off x="0" y="0"/>
          <a:ext cx="0" cy="0"/>
          <a:chOff x="0" y="0"/>
          <a:chExt cx="0" cy="0"/>
        </a:xfrm>
      </p:grpSpPr>
      <p:sp>
        <p:nvSpPr>
          <p:cNvPr id="140" name="Google Shape;140;p21"/>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p21"/>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1"/>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1"/>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44" name="Google Shape;144;p21"/>
          <p:cNvSpPr txBox="1"/>
          <p:nvPr>
            <p:ph idx="2" type="body"/>
          </p:nvPr>
        </p:nvSpPr>
        <p:spPr>
          <a:xfrm>
            <a:off x="2284413" y="3124200"/>
            <a:ext cx="9906793"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45" name="Google Shape;145;p21"/>
          <p:cNvSpPr txBox="1"/>
          <p:nvPr>
            <p:ph idx="3" type="body"/>
          </p:nvPr>
        </p:nvSpPr>
        <p:spPr>
          <a:xfrm>
            <a:off x="12952413" y="3124200"/>
            <a:ext cx="10666413"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col">
  <p:cSld name="Content_3col">
    <p:spTree>
      <p:nvGrpSpPr>
        <p:cNvPr id="146" name="Shape 146"/>
        <p:cNvGrpSpPr/>
        <p:nvPr/>
      </p:nvGrpSpPr>
      <p:grpSpPr>
        <a:xfrm>
          <a:off x="0" y="0"/>
          <a:ext cx="0" cy="0"/>
          <a:chOff x="0" y="0"/>
          <a:chExt cx="0" cy="0"/>
        </a:xfrm>
      </p:grpSpPr>
      <p:sp>
        <p:nvSpPr>
          <p:cNvPr id="147" name="Google Shape;147;p22"/>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22"/>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2"/>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22"/>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51" name="Google Shape;151;p22"/>
          <p:cNvSpPr txBox="1"/>
          <p:nvPr>
            <p:ph idx="2" type="body"/>
          </p:nvPr>
        </p:nvSpPr>
        <p:spPr>
          <a:xfrm>
            <a:off x="2284413" y="3124200"/>
            <a:ext cx="6854825" cy="8864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52" name="Google Shape;152;p22"/>
          <p:cNvSpPr txBox="1"/>
          <p:nvPr>
            <p:ph idx="3" type="body"/>
          </p:nvPr>
        </p:nvSpPr>
        <p:spPr>
          <a:xfrm>
            <a:off x="9914923" y="3124200"/>
            <a:ext cx="6854825" cy="8864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53" name="Google Shape;153;p22"/>
          <p:cNvSpPr txBox="1"/>
          <p:nvPr>
            <p:ph idx="4" type="body"/>
          </p:nvPr>
        </p:nvSpPr>
        <p:spPr>
          <a:xfrm>
            <a:off x="17545434" y="3124200"/>
            <a:ext cx="6073391" cy="88648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infographics/table - long title and subtitle">
  <p:cSld name="Stats/infographics/table - long title and subtitle">
    <p:spTree>
      <p:nvGrpSpPr>
        <p:cNvPr id="154" name="Shape 154"/>
        <p:cNvGrpSpPr/>
        <p:nvPr/>
      </p:nvGrpSpPr>
      <p:grpSpPr>
        <a:xfrm>
          <a:off x="0" y="0"/>
          <a:ext cx="0" cy="0"/>
          <a:chOff x="0" y="0"/>
          <a:chExt cx="0" cy="0"/>
        </a:xfrm>
      </p:grpSpPr>
      <p:sp>
        <p:nvSpPr>
          <p:cNvPr id="155" name="Google Shape;155;p23"/>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23"/>
          <p:cNvSpPr txBox="1"/>
          <p:nvPr>
            <p:ph idx="1" type="subTitle"/>
          </p:nvPr>
        </p:nvSpPr>
        <p:spPr>
          <a:xfrm>
            <a:off x="2260381" y="3121471"/>
            <a:ext cx="21372512" cy="46166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3000"/>
              <a:buNone/>
              <a:defRPr b="1" i="0" sz="3000">
                <a:solidFill>
                  <a:schemeClr val="dk1"/>
                </a:solidFill>
                <a:latin typeface="Helvetica Neue"/>
                <a:ea typeface="Helvetica Neue"/>
                <a:cs typeface="Helvetica Neue"/>
                <a:sym typeface="Helvetica Neue"/>
              </a:defRPr>
            </a:lvl1pPr>
            <a:lvl2pPr lvl="1" algn="ctr">
              <a:lnSpc>
                <a:spcPct val="117000"/>
              </a:lnSpc>
              <a:spcBef>
                <a:spcPts val="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57" name="Google Shape;157;p23"/>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9" name="Shape 159"/>
        <p:cNvGrpSpPr/>
        <p:nvPr/>
      </p:nvGrpSpPr>
      <p:grpSpPr>
        <a:xfrm>
          <a:off x="0" y="0"/>
          <a:ext cx="0" cy="0"/>
          <a:chOff x="0" y="0"/>
          <a:chExt cx="0" cy="0"/>
        </a:xfrm>
      </p:grpSpPr>
      <p:sp>
        <p:nvSpPr>
          <p:cNvPr id="160" name="Google Shape;160;p24"/>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1" name="Google Shape;161;p24"/>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4"/>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source">
  <p:cSld name="Title, Content and source">
    <p:spTree>
      <p:nvGrpSpPr>
        <p:cNvPr id="163" name="Shape 163"/>
        <p:cNvGrpSpPr/>
        <p:nvPr/>
      </p:nvGrpSpPr>
      <p:grpSpPr>
        <a:xfrm>
          <a:off x="0" y="0"/>
          <a:ext cx="0" cy="0"/>
          <a:chOff x="0" y="0"/>
          <a:chExt cx="0" cy="0"/>
        </a:xfrm>
      </p:grpSpPr>
      <p:sp>
        <p:nvSpPr>
          <p:cNvPr id="164" name="Google Shape;164;p25"/>
          <p:cNvSpPr txBox="1"/>
          <p:nvPr>
            <p:ph idx="1" type="body"/>
          </p:nvPr>
        </p:nvSpPr>
        <p:spPr>
          <a:xfrm>
            <a:off x="2284413" y="3123964"/>
            <a:ext cx="6096000" cy="887914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81000" lvl="5" marL="2743200" algn="l">
              <a:lnSpc>
                <a:spcPct val="117000"/>
              </a:lnSpc>
              <a:spcBef>
                <a:spcPts val="0"/>
              </a:spcBef>
              <a:spcAft>
                <a:spcPts val="0"/>
              </a:spcAft>
              <a:buSzPts val="2400"/>
              <a:buChar char="–"/>
              <a:defRPr>
                <a:solidFill>
                  <a:schemeClr val="dk1"/>
                </a:solidFill>
              </a:defRPr>
            </a:lvl6pPr>
            <a:lvl7pPr indent="-381000" lvl="6" marL="3200400" algn="l">
              <a:lnSpc>
                <a:spcPct val="117000"/>
              </a:lnSpc>
              <a:spcBef>
                <a:spcPts val="0"/>
              </a:spcBef>
              <a:spcAft>
                <a:spcPts val="0"/>
              </a:spcAft>
              <a:buClr>
                <a:schemeClr val="dk1"/>
              </a:buClr>
              <a:buSzPts val="2400"/>
              <a:buAutoNum type="arabicPeriod"/>
              <a:defRPr>
                <a:solidFill>
                  <a:schemeClr val="dk1"/>
                </a:solidFill>
              </a:defRPr>
            </a:lvl7pPr>
            <a:lvl8pPr indent="-381000" lvl="7" marL="3657600" algn="l">
              <a:lnSpc>
                <a:spcPct val="117000"/>
              </a:lnSpc>
              <a:spcBef>
                <a:spcPts val="0"/>
              </a:spcBef>
              <a:spcAft>
                <a:spcPts val="0"/>
              </a:spcAft>
              <a:buClr>
                <a:schemeClr val="dk1"/>
              </a:buClr>
              <a:buSzPts val="2400"/>
              <a:buAutoNum type="arabicPeriod"/>
              <a:defRPr>
                <a:solidFill>
                  <a:schemeClr val="dk1"/>
                </a:solidFill>
              </a:defRPr>
            </a:lvl8pPr>
            <a:lvl9pPr indent="-381000" lvl="8" marL="4114800" algn="l">
              <a:lnSpc>
                <a:spcPct val="117000"/>
              </a:lnSpc>
              <a:spcBef>
                <a:spcPts val="0"/>
              </a:spcBef>
              <a:spcAft>
                <a:spcPts val="0"/>
              </a:spcAft>
              <a:buClr>
                <a:schemeClr val="dk1"/>
              </a:buClr>
              <a:buSzPts val="2400"/>
              <a:buAutoNum type="arabicPeriod"/>
              <a:defRPr>
                <a:solidFill>
                  <a:schemeClr val="dk1"/>
                </a:solidFill>
              </a:defRPr>
            </a:lvl9pPr>
          </a:lstStyle>
          <a:p/>
        </p:txBody>
      </p:sp>
      <p:sp>
        <p:nvSpPr>
          <p:cNvPr id="165" name="Google Shape;165;p25"/>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25"/>
          <p:cNvSpPr txBox="1"/>
          <p:nvPr>
            <p:ph idx="2" type="subTitle"/>
          </p:nvPr>
        </p:nvSpPr>
        <p:spPr>
          <a:xfrm>
            <a:off x="2246313" y="1686568"/>
            <a:ext cx="2180104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67" name="Google Shape;167;p25"/>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5"/>
          <p:cNvSpPr txBox="1"/>
          <p:nvPr>
            <p:ph type="title"/>
          </p:nvPr>
        </p:nvSpPr>
        <p:spPr>
          <a:xfrm>
            <a:off x="2246313" y="936384"/>
            <a:ext cx="2180104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5"/>
          <p:cNvSpPr txBox="1"/>
          <p:nvPr>
            <p:ph idx="3" type="body"/>
          </p:nvPr>
        </p:nvSpPr>
        <p:spPr>
          <a:xfrm>
            <a:off x="19810615" y="4254845"/>
            <a:ext cx="3119882" cy="4889155"/>
          </a:xfrm>
          <a:prstGeom prst="rect">
            <a:avLst/>
          </a:prstGeom>
          <a:noFill/>
          <a:ln>
            <a:noFill/>
          </a:ln>
        </p:spPr>
        <p:txBody>
          <a:bodyPr anchorCtr="0" anchor="t" bIns="0" lIns="0" spcFirstLastPara="1" rIns="0" wrap="square" tIns="0">
            <a:noAutofit/>
          </a:bodyPr>
          <a:lstStyle>
            <a:lvl1pPr indent="-292100" lvl="0" marL="457200" algn="l">
              <a:lnSpc>
                <a:spcPct val="100000"/>
              </a:lnSpc>
              <a:spcBef>
                <a:spcPts val="0"/>
              </a:spcBef>
              <a:spcAft>
                <a:spcPts val="0"/>
              </a:spcAft>
              <a:buClr>
                <a:schemeClr val="dk1"/>
              </a:buClr>
              <a:buSzPts val="1000"/>
              <a:buFont typeface="Arial"/>
              <a:buAutoNum type="arabicPeriod"/>
              <a:defRPr b="0" i="0" sz="1000">
                <a:solidFill>
                  <a:schemeClr val="dk1"/>
                </a:solidFill>
                <a:latin typeface="Helvetica Neue"/>
                <a:ea typeface="Helvetica Neue"/>
                <a:cs typeface="Helvetica Neue"/>
                <a:sym typeface="Helvetica Neue"/>
              </a:defRPr>
            </a:lvl1pPr>
            <a:lvl2pPr indent="-228600" lvl="1" marL="914400" algn="l">
              <a:lnSpc>
                <a:spcPct val="100000"/>
              </a:lnSpc>
              <a:spcBef>
                <a:spcPts val="500"/>
              </a:spcBef>
              <a:spcAft>
                <a:spcPts val="0"/>
              </a:spcAft>
              <a:buClr>
                <a:schemeClr val="dk1"/>
              </a:buClr>
              <a:buSzPts val="1000"/>
              <a:buNone/>
              <a:defRPr sz="1000">
                <a:solidFill>
                  <a:schemeClr val="dk1"/>
                </a:solidFill>
              </a:defRPr>
            </a:lvl2pPr>
            <a:lvl3pPr indent="-292100" lvl="2" marL="1371600" algn="l">
              <a:lnSpc>
                <a:spcPct val="100000"/>
              </a:lnSpc>
              <a:spcBef>
                <a:spcPts val="500"/>
              </a:spcBef>
              <a:spcAft>
                <a:spcPts val="0"/>
              </a:spcAft>
              <a:buSzPts val="1000"/>
              <a:buChar char="•"/>
              <a:defRPr sz="1000">
                <a:solidFill>
                  <a:schemeClr val="dk1"/>
                </a:solidFill>
              </a:defRPr>
            </a:lvl3pPr>
            <a:lvl4pPr indent="-279400" lvl="3" marL="1828800" algn="l">
              <a:lnSpc>
                <a:spcPct val="100000"/>
              </a:lnSpc>
              <a:spcBef>
                <a:spcPts val="500"/>
              </a:spcBef>
              <a:spcAft>
                <a:spcPts val="0"/>
              </a:spcAft>
              <a:buSzPts val="800"/>
              <a:buChar char="○"/>
              <a:defRPr sz="1000">
                <a:solidFill>
                  <a:schemeClr val="dk1"/>
                </a:solidFill>
              </a:defRPr>
            </a:lvl4pPr>
            <a:lvl5pPr indent="-292100" lvl="4" marL="2286000" algn="l">
              <a:lnSpc>
                <a:spcPct val="100000"/>
              </a:lnSpc>
              <a:spcBef>
                <a:spcPts val="500"/>
              </a:spcBef>
              <a:spcAft>
                <a:spcPts val="0"/>
              </a:spcAft>
              <a:buSzPts val="1000"/>
              <a:buChar char="—"/>
              <a:defRPr sz="1000">
                <a:solidFill>
                  <a:schemeClr val="dk1"/>
                </a:solidFill>
              </a:defRPr>
            </a:lvl5pPr>
            <a:lvl6pPr indent="-292100" lvl="5" marL="2743200" algn="l">
              <a:lnSpc>
                <a:spcPct val="117000"/>
              </a:lnSpc>
              <a:spcBef>
                <a:spcPts val="500"/>
              </a:spcBef>
              <a:spcAft>
                <a:spcPts val="0"/>
              </a:spcAft>
              <a:buSzPts val="1000"/>
              <a:buFont typeface="Arial"/>
              <a:buAutoNum type="arabicPeriod"/>
              <a:defRPr sz="1000"/>
            </a:lvl6pPr>
            <a:lvl7pPr indent="-292100" lvl="6" marL="3200400" algn="l">
              <a:lnSpc>
                <a:spcPct val="117000"/>
              </a:lnSpc>
              <a:spcBef>
                <a:spcPts val="0"/>
              </a:spcBef>
              <a:spcAft>
                <a:spcPts val="0"/>
              </a:spcAft>
              <a:buClr>
                <a:schemeClr val="dk1"/>
              </a:buClr>
              <a:buSzPts val="1000"/>
              <a:buAutoNum type="arabicPeriod"/>
              <a:defRPr sz="1000"/>
            </a:lvl7pPr>
            <a:lvl8pPr indent="-292100" lvl="7" marL="3657600" algn="l">
              <a:lnSpc>
                <a:spcPct val="117000"/>
              </a:lnSpc>
              <a:spcBef>
                <a:spcPts val="0"/>
              </a:spcBef>
              <a:spcAft>
                <a:spcPts val="0"/>
              </a:spcAft>
              <a:buClr>
                <a:schemeClr val="dk1"/>
              </a:buClr>
              <a:buSzPts val="1000"/>
              <a:buAutoNum type="arabicPeriod"/>
              <a:defRPr sz="1000"/>
            </a:lvl8pPr>
            <a:lvl9pPr indent="-292100" lvl="8" marL="4114800" algn="l">
              <a:lnSpc>
                <a:spcPct val="117000"/>
              </a:lnSpc>
              <a:spcBef>
                <a:spcPts val="0"/>
              </a:spcBef>
              <a:spcAft>
                <a:spcPts val="0"/>
              </a:spcAft>
              <a:buClr>
                <a:schemeClr val="dk1"/>
              </a:buClr>
              <a:buSzPts val="1000"/>
              <a:buAutoNum type="arabicPeriod"/>
              <a:defRPr sz="1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23" name="Shape 23"/>
        <p:cNvGrpSpPr/>
        <p:nvPr/>
      </p:nvGrpSpPr>
      <p:grpSpPr>
        <a:xfrm>
          <a:off x="0" y="0"/>
          <a:ext cx="0" cy="0"/>
          <a:chOff x="0" y="0"/>
          <a:chExt cx="0" cy="0"/>
        </a:xfrm>
      </p:grpSpPr>
      <p:sp>
        <p:nvSpPr>
          <p:cNvPr id="24" name="Google Shape;24;p8"/>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8"/>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6" name="Google Shape;26;p8"/>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8"/>
          <p:cNvSpPr/>
          <p:nvPr>
            <p:ph idx="2" type="pic"/>
          </p:nvPr>
        </p:nvSpPr>
        <p:spPr>
          <a:xfrm>
            <a:off x="2293035" y="3124200"/>
            <a:ext cx="3796869" cy="4614325"/>
          </a:xfrm>
          <a:prstGeom prst="rect">
            <a:avLst/>
          </a:prstGeom>
          <a:noFill/>
          <a:ln>
            <a:noFill/>
          </a:ln>
        </p:spPr>
      </p:sp>
      <p:sp>
        <p:nvSpPr>
          <p:cNvPr id="28" name="Google Shape;28;p8"/>
          <p:cNvSpPr txBox="1"/>
          <p:nvPr>
            <p:ph idx="3" type="body"/>
          </p:nvPr>
        </p:nvSpPr>
        <p:spPr>
          <a:xfrm>
            <a:off x="2264900" y="8003904"/>
            <a:ext cx="3812344" cy="23923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6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9" name="Google Shape;29;p8"/>
          <p:cNvSpPr/>
          <p:nvPr>
            <p:ph idx="4" type="pic"/>
          </p:nvPr>
        </p:nvSpPr>
        <p:spPr>
          <a:xfrm>
            <a:off x="7620001" y="3124200"/>
            <a:ext cx="3796869" cy="4614325"/>
          </a:xfrm>
          <a:prstGeom prst="rect">
            <a:avLst/>
          </a:prstGeom>
          <a:noFill/>
          <a:ln>
            <a:noFill/>
          </a:ln>
        </p:spPr>
      </p:sp>
      <p:sp>
        <p:nvSpPr>
          <p:cNvPr id="30" name="Google Shape;30;p8"/>
          <p:cNvSpPr txBox="1"/>
          <p:nvPr>
            <p:ph idx="5" type="body"/>
          </p:nvPr>
        </p:nvSpPr>
        <p:spPr>
          <a:xfrm>
            <a:off x="7596555" y="8003904"/>
            <a:ext cx="3812344" cy="2392363"/>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3000"/>
              <a:buFont typeface="Arial"/>
              <a:buNone/>
              <a:defRPr>
                <a:solidFill>
                  <a:schemeClr val="dk1"/>
                </a:solidFill>
              </a:defRPr>
            </a:lvl1pPr>
            <a:lvl2pPr indent="-228600" lvl="1" marL="914400" algn="l">
              <a:lnSpc>
                <a:spcPct val="117000"/>
              </a:lnSpc>
              <a:spcBef>
                <a:spcPts val="6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31" name="Google Shape;31;p8"/>
          <p:cNvSpPr/>
          <p:nvPr>
            <p:ph idx="6" type="pic"/>
          </p:nvPr>
        </p:nvSpPr>
        <p:spPr>
          <a:xfrm>
            <a:off x="12946967" y="3124200"/>
            <a:ext cx="3796869" cy="4614325"/>
          </a:xfrm>
          <a:prstGeom prst="rect">
            <a:avLst/>
          </a:prstGeom>
          <a:noFill/>
          <a:ln>
            <a:noFill/>
          </a:ln>
        </p:spPr>
      </p:sp>
      <p:sp>
        <p:nvSpPr>
          <p:cNvPr id="32" name="Google Shape;32;p8"/>
          <p:cNvSpPr txBox="1"/>
          <p:nvPr>
            <p:ph idx="7" type="body"/>
          </p:nvPr>
        </p:nvSpPr>
        <p:spPr>
          <a:xfrm>
            <a:off x="12928210" y="8003904"/>
            <a:ext cx="3812344" cy="2392363"/>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3000"/>
              <a:buFont typeface="Arial"/>
              <a:buNone/>
              <a:defRPr>
                <a:solidFill>
                  <a:schemeClr val="dk1"/>
                </a:solidFill>
              </a:defRPr>
            </a:lvl1pPr>
            <a:lvl2pPr indent="-228600" lvl="1" marL="914400" algn="l">
              <a:lnSpc>
                <a:spcPct val="117000"/>
              </a:lnSpc>
              <a:spcBef>
                <a:spcPts val="6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33" name="Google Shape;33;p8"/>
          <p:cNvSpPr/>
          <p:nvPr>
            <p:ph idx="8" type="pic"/>
          </p:nvPr>
        </p:nvSpPr>
        <p:spPr>
          <a:xfrm>
            <a:off x="18273933" y="3124200"/>
            <a:ext cx="3796869" cy="4614325"/>
          </a:xfrm>
          <a:prstGeom prst="rect">
            <a:avLst/>
          </a:prstGeom>
          <a:noFill/>
          <a:ln>
            <a:noFill/>
          </a:ln>
        </p:spPr>
      </p:sp>
      <p:sp>
        <p:nvSpPr>
          <p:cNvPr id="34" name="Google Shape;34;p8"/>
          <p:cNvSpPr txBox="1"/>
          <p:nvPr>
            <p:ph idx="9" type="body"/>
          </p:nvPr>
        </p:nvSpPr>
        <p:spPr>
          <a:xfrm>
            <a:off x="18245798" y="8003904"/>
            <a:ext cx="3812344" cy="2392363"/>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3000"/>
              <a:buFont typeface="Arial"/>
              <a:buNone/>
              <a:defRPr>
                <a:solidFill>
                  <a:schemeClr val="dk1"/>
                </a:solidFill>
              </a:defRPr>
            </a:lvl1pPr>
            <a:lvl2pPr indent="-228600" lvl="1" marL="914400" algn="l">
              <a:lnSpc>
                <a:spcPct val="117000"/>
              </a:lnSpc>
              <a:spcBef>
                <a:spcPts val="6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2"/>
                </a:solidFill>
              </a:defRPr>
            </a:lvl3pPr>
            <a:lvl4pPr indent="-350519" lvl="3" marL="1828800" algn="l">
              <a:lnSpc>
                <a:spcPct val="117000"/>
              </a:lnSpc>
              <a:spcBef>
                <a:spcPts val="0"/>
              </a:spcBef>
              <a:spcAft>
                <a:spcPts val="0"/>
              </a:spcAft>
              <a:buSzPts val="1920"/>
              <a:buChar char="○"/>
              <a:defRPr>
                <a:solidFill>
                  <a:schemeClr val="dk2"/>
                </a:solidFill>
              </a:defRPr>
            </a:lvl4pPr>
            <a:lvl5pPr indent="-381000" lvl="4" marL="2286000" algn="l">
              <a:lnSpc>
                <a:spcPct val="117000"/>
              </a:lnSpc>
              <a:spcBef>
                <a:spcPts val="0"/>
              </a:spcBef>
              <a:spcAft>
                <a:spcPts val="0"/>
              </a:spcAft>
              <a:buSzPts val="2400"/>
              <a:buChar char="—"/>
              <a:defRPr>
                <a:solidFill>
                  <a:schemeClr val="dk2"/>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35" name="Google Shape;35;p8"/>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 and a Statement">
  <p:cSld name="Tite and a Statement">
    <p:spTree>
      <p:nvGrpSpPr>
        <p:cNvPr id="170" name="Shape 170"/>
        <p:cNvGrpSpPr/>
        <p:nvPr/>
      </p:nvGrpSpPr>
      <p:grpSpPr>
        <a:xfrm>
          <a:off x="0" y="0"/>
          <a:ext cx="0" cy="0"/>
          <a:chOff x="0" y="0"/>
          <a:chExt cx="0" cy="0"/>
        </a:xfrm>
      </p:grpSpPr>
      <p:sp>
        <p:nvSpPr>
          <p:cNvPr id="171" name="Google Shape;171;p26"/>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26"/>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6"/>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26"/>
          <p:cNvSpPr txBox="1"/>
          <p:nvPr>
            <p:ph idx="1" type="body"/>
          </p:nvPr>
        </p:nvSpPr>
        <p:spPr>
          <a:xfrm>
            <a:off x="2284412" y="4328452"/>
            <a:ext cx="13712825" cy="561564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5200"/>
              <a:buNone/>
              <a:defRPr b="0" i="0" sz="5200">
                <a:solidFill>
                  <a:schemeClr val="dk1"/>
                </a:solidFill>
                <a:latin typeface="Helvetica Neue"/>
                <a:ea typeface="Helvetica Neue"/>
                <a:cs typeface="Helvetica Neue"/>
                <a:sym typeface="Helvetica Neue"/>
              </a:defRPr>
            </a:lvl1pPr>
            <a:lvl2pPr indent="-228600" lvl="1" marL="914400" algn="l">
              <a:lnSpc>
                <a:spcPct val="100000"/>
              </a:lnSpc>
              <a:spcBef>
                <a:spcPts val="1800"/>
              </a:spcBef>
              <a:spcAft>
                <a:spcPts val="0"/>
              </a:spcAft>
              <a:buClr>
                <a:schemeClr val="dk1"/>
              </a:buClr>
              <a:buSzPts val="3000"/>
              <a:buNone/>
              <a:defRPr b="1" sz="3000">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pic>
        <p:nvPicPr>
          <p:cNvPr id="175" name="Google Shape;175;p26"/>
          <p:cNvPicPr preferRelativeResize="0"/>
          <p:nvPr/>
        </p:nvPicPr>
        <p:blipFill rotWithShape="1">
          <a:blip r:embed="rId2">
            <a:alphaModFix/>
          </a:blip>
          <a:srcRect b="0" l="0" r="0" t="0"/>
          <a:stretch/>
        </p:blipFill>
        <p:spPr>
          <a:xfrm>
            <a:off x="2276344" y="3192779"/>
            <a:ext cx="800219" cy="800219"/>
          </a:xfrm>
          <a:prstGeom prst="rect">
            <a:avLst/>
          </a:prstGeom>
          <a:noFill/>
          <a:ln>
            <a:noFill/>
          </a:ln>
        </p:spPr>
      </p:pic>
      <p:pic>
        <p:nvPicPr>
          <p:cNvPr id="176" name="Google Shape;176;p26"/>
          <p:cNvPicPr preferRelativeResize="0"/>
          <p:nvPr/>
        </p:nvPicPr>
        <p:blipFill rotWithShape="1">
          <a:blip r:embed="rId3">
            <a:alphaModFix/>
          </a:blip>
          <a:srcRect b="0" l="0" r="0" t="0"/>
          <a:stretch/>
        </p:blipFill>
        <p:spPr>
          <a:xfrm>
            <a:off x="2276344" y="3192779"/>
            <a:ext cx="800219" cy="800219"/>
          </a:xfrm>
          <a:prstGeom prst="rect">
            <a:avLst/>
          </a:prstGeom>
          <a:noFill/>
          <a:ln>
            <a:noFill/>
          </a:ln>
        </p:spPr>
      </p:pic>
      <p:pic>
        <p:nvPicPr>
          <p:cNvPr id="177" name="Google Shape;177;p26"/>
          <p:cNvPicPr preferRelativeResize="0"/>
          <p:nvPr/>
        </p:nvPicPr>
        <p:blipFill rotWithShape="1">
          <a:blip r:embed="rId3">
            <a:alphaModFix/>
          </a:blip>
          <a:srcRect b="0" l="0" r="0" t="0"/>
          <a:stretch/>
        </p:blipFill>
        <p:spPr>
          <a:xfrm>
            <a:off x="2276344" y="3192779"/>
            <a:ext cx="800219" cy="800219"/>
          </a:xfrm>
          <a:prstGeom prst="rect">
            <a:avLst/>
          </a:prstGeom>
          <a:noFill/>
          <a:ln>
            <a:noFill/>
          </a:ln>
        </p:spPr>
      </p:pic>
      <p:pic>
        <p:nvPicPr>
          <p:cNvPr id="178" name="Google Shape;178;p26"/>
          <p:cNvPicPr preferRelativeResize="0"/>
          <p:nvPr/>
        </p:nvPicPr>
        <p:blipFill rotWithShape="1">
          <a:blip r:embed="rId3">
            <a:alphaModFix/>
          </a:blip>
          <a:srcRect b="0" l="0" r="0" t="0"/>
          <a:stretch/>
        </p:blipFill>
        <p:spPr>
          <a:xfrm>
            <a:off x="2276344" y="3192779"/>
            <a:ext cx="800219" cy="80021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79" name="Shape 179"/>
        <p:cNvGrpSpPr/>
        <p:nvPr/>
      </p:nvGrpSpPr>
      <p:grpSpPr>
        <a:xfrm>
          <a:off x="0" y="0"/>
          <a:ext cx="0" cy="0"/>
          <a:chOff x="0" y="0"/>
          <a:chExt cx="0" cy="0"/>
        </a:xfrm>
      </p:grpSpPr>
      <p:sp>
        <p:nvSpPr>
          <p:cNvPr id="180" name="Google Shape;180;p27"/>
          <p:cNvSpPr txBox="1"/>
          <p:nvPr>
            <p:ph idx="1" type="body"/>
          </p:nvPr>
        </p:nvSpPr>
        <p:spPr>
          <a:xfrm>
            <a:off x="2284413" y="3003061"/>
            <a:ext cx="9145587" cy="164782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5200"/>
              <a:buNone/>
              <a:defRPr b="1" sz="52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81" name="Google Shape;181;p27"/>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2" name="Google Shape;182;p27"/>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7"/>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27"/>
          <p:cNvSpPr txBox="1"/>
          <p:nvPr>
            <p:ph idx="2" type="body"/>
          </p:nvPr>
        </p:nvSpPr>
        <p:spPr>
          <a:xfrm>
            <a:off x="12191206" y="3003061"/>
            <a:ext cx="9183687" cy="164782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5200"/>
              <a:buNone/>
              <a:defRPr b="1" sz="52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85" name="Google Shape;185;p27"/>
          <p:cNvSpPr txBox="1"/>
          <p:nvPr>
            <p:ph idx="3" type="body"/>
          </p:nvPr>
        </p:nvSpPr>
        <p:spPr>
          <a:xfrm>
            <a:off x="2284413" y="4928452"/>
            <a:ext cx="9145587" cy="164782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86" name="Google Shape;186;p27"/>
          <p:cNvSpPr txBox="1"/>
          <p:nvPr>
            <p:ph idx="4" type="body"/>
          </p:nvPr>
        </p:nvSpPr>
        <p:spPr>
          <a:xfrm>
            <a:off x="12191205" y="4928452"/>
            <a:ext cx="9183687" cy="164782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infographic">
  <p:cSld name="Title, Content and infographic">
    <p:spTree>
      <p:nvGrpSpPr>
        <p:cNvPr id="187" name="Shape 187"/>
        <p:cNvGrpSpPr/>
        <p:nvPr/>
      </p:nvGrpSpPr>
      <p:grpSpPr>
        <a:xfrm>
          <a:off x="0" y="0"/>
          <a:ext cx="0" cy="0"/>
          <a:chOff x="0" y="0"/>
          <a:chExt cx="0" cy="0"/>
        </a:xfrm>
      </p:grpSpPr>
      <p:sp>
        <p:nvSpPr>
          <p:cNvPr id="188" name="Google Shape;188;p28"/>
          <p:cNvSpPr txBox="1"/>
          <p:nvPr>
            <p:ph idx="1" type="body"/>
          </p:nvPr>
        </p:nvSpPr>
        <p:spPr>
          <a:xfrm>
            <a:off x="2261264" y="3123964"/>
            <a:ext cx="4694708" cy="8879145"/>
          </a:xfrm>
          <a:prstGeom prst="rect">
            <a:avLst/>
          </a:prstGeom>
          <a:noFill/>
          <a:ln>
            <a:noFill/>
          </a:ln>
        </p:spPr>
        <p:txBody>
          <a:bodyPr anchorCtr="0" anchor="t" bIns="0" lIns="0" spcFirstLastPara="1" rIns="0" wrap="square" tIns="0">
            <a:noAutofit/>
          </a:bodyPr>
          <a:lstStyle>
            <a:lvl1pPr indent="-228600" lvl="0" marL="457200" algn="l">
              <a:lnSpc>
                <a:spcPct val="117000"/>
              </a:lnSpc>
              <a:spcBef>
                <a:spcPts val="0"/>
              </a:spcBef>
              <a:spcAft>
                <a:spcPts val="0"/>
              </a:spcAft>
              <a:buClr>
                <a:schemeClr val="dk1"/>
              </a:buClr>
              <a:buSzPts val="2000"/>
              <a:buNone/>
              <a:defRPr sz="2000">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189" name="Google Shape;189;p28"/>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0" name="Google Shape;190;p28"/>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8"/>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28"/>
          <p:cNvSpPr txBox="1"/>
          <p:nvPr>
            <p:ph idx="2"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data">
  <p:cSld name="Title, Content and data">
    <p:spTree>
      <p:nvGrpSpPr>
        <p:cNvPr id="193" name="Shape 193"/>
        <p:cNvGrpSpPr/>
        <p:nvPr/>
      </p:nvGrpSpPr>
      <p:grpSpPr>
        <a:xfrm>
          <a:off x="0" y="0"/>
          <a:ext cx="0" cy="0"/>
          <a:chOff x="0" y="0"/>
          <a:chExt cx="0" cy="0"/>
        </a:xfrm>
      </p:grpSpPr>
      <p:sp>
        <p:nvSpPr>
          <p:cNvPr id="194" name="Google Shape;194;p29"/>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29"/>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29"/>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29"/>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198" name="Google Shape;198;p29"/>
          <p:cNvSpPr txBox="1"/>
          <p:nvPr>
            <p:ph idx="2" type="body"/>
          </p:nvPr>
        </p:nvSpPr>
        <p:spPr>
          <a:xfrm>
            <a:off x="12889444" y="4391839"/>
            <a:ext cx="3871381" cy="1647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4"/>
              </a:buClr>
              <a:buSzPts val="12000"/>
              <a:buNone/>
              <a:defRPr b="0" i="0" sz="12000">
                <a:solidFill>
                  <a:schemeClr val="accent4"/>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199" name="Google Shape;199;p29"/>
          <p:cNvSpPr txBox="1"/>
          <p:nvPr>
            <p:ph idx="3" type="body"/>
          </p:nvPr>
        </p:nvSpPr>
        <p:spPr>
          <a:xfrm>
            <a:off x="12942481" y="6086623"/>
            <a:ext cx="3871381"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0" name="Google Shape;200;p29"/>
          <p:cNvSpPr txBox="1"/>
          <p:nvPr>
            <p:ph idx="4" type="body"/>
          </p:nvPr>
        </p:nvSpPr>
        <p:spPr>
          <a:xfrm>
            <a:off x="18248024" y="4391839"/>
            <a:ext cx="3871381" cy="1647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4"/>
              </a:buClr>
              <a:buSzPts val="12000"/>
              <a:buNone/>
              <a:defRPr b="0" i="0" sz="12000">
                <a:solidFill>
                  <a:schemeClr val="accent4"/>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1" name="Google Shape;201;p29"/>
          <p:cNvSpPr txBox="1"/>
          <p:nvPr>
            <p:ph idx="5" type="body"/>
          </p:nvPr>
        </p:nvSpPr>
        <p:spPr>
          <a:xfrm>
            <a:off x="18287206" y="6086623"/>
            <a:ext cx="3871381"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2" name="Google Shape;202;p29"/>
          <p:cNvSpPr txBox="1"/>
          <p:nvPr>
            <p:ph idx="6" type="body"/>
          </p:nvPr>
        </p:nvSpPr>
        <p:spPr>
          <a:xfrm>
            <a:off x="12889444" y="9268638"/>
            <a:ext cx="3871381" cy="1647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0"/>
              <a:buNone/>
              <a:defRPr b="0" i="0" sz="12000">
                <a:solidFill>
                  <a:schemeClr val="accent1"/>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3" name="Google Shape;203;p29"/>
          <p:cNvSpPr txBox="1"/>
          <p:nvPr>
            <p:ph idx="7" type="body"/>
          </p:nvPr>
        </p:nvSpPr>
        <p:spPr>
          <a:xfrm>
            <a:off x="12942481" y="10963422"/>
            <a:ext cx="3871381"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4" name="Google Shape;204;p29"/>
          <p:cNvSpPr txBox="1"/>
          <p:nvPr>
            <p:ph idx="8" type="body"/>
          </p:nvPr>
        </p:nvSpPr>
        <p:spPr>
          <a:xfrm>
            <a:off x="18248024" y="9268638"/>
            <a:ext cx="3871381" cy="16478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4"/>
              </a:buClr>
              <a:buSzPts val="12000"/>
              <a:buNone/>
              <a:defRPr b="0" i="0" sz="12000">
                <a:solidFill>
                  <a:schemeClr val="accent4"/>
                </a:solidFill>
                <a:latin typeface="Helvetica Neue Light"/>
                <a:ea typeface="Helvetica Neue Light"/>
                <a:cs typeface="Helvetica Neue Light"/>
                <a:sym typeface="Helvetica Neue Light"/>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5" name="Google Shape;205;p29"/>
          <p:cNvSpPr txBox="1"/>
          <p:nvPr>
            <p:ph idx="9" type="body"/>
          </p:nvPr>
        </p:nvSpPr>
        <p:spPr>
          <a:xfrm>
            <a:off x="18287206" y="10963422"/>
            <a:ext cx="3871381"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6" name="Google Shape;206;p29"/>
          <p:cNvSpPr txBox="1"/>
          <p:nvPr>
            <p:ph idx="13" type="body"/>
          </p:nvPr>
        </p:nvSpPr>
        <p:spPr>
          <a:xfrm>
            <a:off x="12929040" y="3095828"/>
            <a:ext cx="3871381" cy="1231106"/>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4000"/>
              <a:buNone/>
              <a:defRPr b="1" sz="4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7" name="Google Shape;207;p29"/>
          <p:cNvSpPr txBox="1"/>
          <p:nvPr>
            <p:ph idx="14" type="body"/>
          </p:nvPr>
        </p:nvSpPr>
        <p:spPr>
          <a:xfrm>
            <a:off x="18260324" y="3095828"/>
            <a:ext cx="3871381" cy="1231106"/>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4000"/>
              <a:buNone/>
              <a:defRPr b="1" sz="4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8" name="Google Shape;208;p29"/>
          <p:cNvSpPr txBox="1"/>
          <p:nvPr>
            <p:ph idx="15" type="body"/>
          </p:nvPr>
        </p:nvSpPr>
        <p:spPr>
          <a:xfrm>
            <a:off x="12929040" y="7972627"/>
            <a:ext cx="3871381" cy="1231106"/>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4000"/>
              <a:buNone/>
              <a:defRPr b="1" sz="4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09" name="Google Shape;209;p29"/>
          <p:cNvSpPr txBox="1"/>
          <p:nvPr>
            <p:ph idx="16" type="body"/>
          </p:nvPr>
        </p:nvSpPr>
        <p:spPr>
          <a:xfrm>
            <a:off x="18260324" y="7972627"/>
            <a:ext cx="3871381" cy="1231106"/>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4000"/>
              <a:buNone/>
              <a:defRPr b="1" sz="4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10" name="Google Shape;210;p29"/>
          <p:cNvSpPr txBox="1"/>
          <p:nvPr>
            <p:ph idx="17" type="body"/>
          </p:nvPr>
        </p:nvSpPr>
        <p:spPr>
          <a:xfrm>
            <a:off x="2261264" y="3123964"/>
            <a:ext cx="9178668" cy="8879145"/>
          </a:xfrm>
          <a:prstGeom prst="rect">
            <a:avLst/>
          </a:prstGeom>
          <a:noFill/>
          <a:ln>
            <a:noFill/>
          </a:ln>
        </p:spPr>
        <p:txBody>
          <a:bodyPr anchorCtr="0" anchor="t" bIns="0" lIns="0" spcFirstLastPara="1" rIns="0" wrap="square" tIns="0">
            <a:noAutofit/>
          </a:bodyPr>
          <a:lstStyle>
            <a:lvl1pPr indent="-228600" lvl="0" marL="457200" algn="l">
              <a:lnSpc>
                <a:spcPct val="117000"/>
              </a:lnSpc>
              <a:spcBef>
                <a:spcPts val="0"/>
              </a:spcBef>
              <a:spcAft>
                <a:spcPts val="0"/>
              </a:spcAft>
              <a:buClr>
                <a:schemeClr val="dk1"/>
              </a:buClr>
              <a:buSzPts val="2000"/>
              <a:buNone/>
              <a:defRPr sz="2000">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l Content and data">
  <p:cSld name="Title, 4 col Content and data">
    <p:spTree>
      <p:nvGrpSpPr>
        <p:cNvPr id="211" name="Shape 211"/>
        <p:cNvGrpSpPr/>
        <p:nvPr/>
      </p:nvGrpSpPr>
      <p:grpSpPr>
        <a:xfrm>
          <a:off x="0" y="0"/>
          <a:ext cx="0" cy="0"/>
          <a:chOff x="0" y="0"/>
          <a:chExt cx="0" cy="0"/>
        </a:xfrm>
      </p:grpSpPr>
      <p:sp>
        <p:nvSpPr>
          <p:cNvPr id="212" name="Google Shape;212;p30"/>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3" name="Google Shape;213;p30"/>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0"/>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0"/>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16" name="Google Shape;216;p30"/>
          <p:cNvSpPr txBox="1"/>
          <p:nvPr>
            <p:ph idx="2" type="body"/>
          </p:nvPr>
        </p:nvSpPr>
        <p:spPr>
          <a:xfrm>
            <a:off x="2263149" y="3127725"/>
            <a:ext cx="4568825" cy="4616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3000"/>
              <a:buNone/>
              <a:defRPr b="1" sz="3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17" name="Google Shape;217;p30"/>
          <p:cNvSpPr txBox="1"/>
          <p:nvPr>
            <p:ph idx="3" type="body"/>
          </p:nvPr>
        </p:nvSpPr>
        <p:spPr>
          <a:xfrm>
            <a:off x="2284413" y="3749555"/>
            <a:ext cx="4568825" cy="1885701"/>
          </a:xfrm>
          <a:prstGeom prst="rect">
            <a:avLst/>
          </a:prstGeom>
          <a:noFill/>
          <a:ln>
            <a:noFill/>
          </a:ln>
        </p:spPr>
        <p:txBody>
          <a:bodyPr anchorCtr="0" anchor="t" bIns="0" lIns="0" spcFirstLastPara="1" rIns="0" wrap="square" tIns="0">
            <a:no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18" name="Google Shape;218;p30"/>
          <p:cNvSpPr txBox="1"/>
          <p:nvPr>
            <p:ph idx="4" type="body"/>
          </p:nvPr>
        </p:nvSpPr>
        <p:spPr>
          <a:xfrm>
            <a:off x="2263149" y="6615204"/>
            <a:ext cx="4590089" cy="861774"/>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5600"/>
              <a:buNone/>
              <a:defRPr b="1" sz="56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19" name="Google Shape;219;p30"/>
          <p:cNvSpPr txBox="1"/>
          <p:nvPr>
            <p:ph idx="5" type="body"/>
          </p:nvPr>
        </p:nvSpPr>
        <p:spPr>
          <a:xfrm>
            <a:off x="2284413" y="7534745"/>
            <a:ext cx="4568825"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0" name="Google Shape;220;p30"/>
          <p:cNvSpPr txBox="1"/>
          <p:nvPr>
            <p:ph idx="6" type="body"/>
          </p:nvPr>
        </p:nvSpPr>
        <p:spPr>
          <a:xfrm>
            <a:off x="7587317" y="3127725"/>
            <a:ext cx="4568825" cy="4616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3000"/>
              <a:buNone/>
              <a:defRPr b="1" sz="3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1" name="Google Shape;221;p30"/>
          <p:cNvSpPr txBox="1"/>
          <p:nvPr>
            <p:ph idx="7" type="body"/>
          </p:nvPr>
        </p:nvSpPr>
        <p:spPr>
          <a:xfrm>
            <a:off x="7608581" y="3749555"/>
            <a:ext cx="4568825" cy="1885701"/>
          </a:xfrm>
          <a:prstGeom prst="rect">
            <a:avLst/>
          </a:prstGeom>
          <a:noFill/>
          <a:ln>
            <a:noFill/>
          </a:ln>
        </p:spPr>
        <p:txBody>
          <a:bodyPr anchorCtr="0" anchor="t" bIns="0" lIns="0" spcFirstLastPara="1" rIns="0" wrap="square" tIns="0">
            <a:no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2" name="Google Shape;222;p30"/>
          <p:cNvSpPr txBox="1"/>
          <p:nvPr>
            <p:ph idx="8" type="body"/>
          </p:nvPr>
        </p:nvSpPr>
        <p:spPr>
          <a:xfrm>
            <a:off x="7587317" y="6615204"/>
            <a:ext cx="4590089" cy="861774"/>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5600"/>
              <a:buNone/>
              <a:defRPr b="1" sz="56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3" name="Google Shape;223;p30"/>
          <p:cNvSpPr txBox="1"/>
          <p:nvPr>
            <p:ph idx="9" type="body"/>
          </p:nvPr>
        </p:nvSpPr>
        <p:spPr>
          <a:xfrm>
            <a:off x="7608581" y="7534745"/>
            <a:ext cx="4568825"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4" name="Google Shape;224;p30"/>
          <p:cNvSpPr txBox="1"/>
          <p:nvPr>
            <p:ph idx="13" type="body"/>
          </p:nvPr>
        </p:nvSpPr>
        <p:spPr>
          <a:xfrm>
            <a:off x="12911485" y="3127725"/>
            <a:ext cx="4568825" cy="4616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3000"/>
              <a:buNone/>
              <a:defRPr b="1" sz="3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5" name="Google Shape;225;p30"/>
          <p:cNvSpPr txBox="1"/>
          <p:nvPr>
            <p:ph idx="14" type="body"/>
          </p:nvPr>
        </p:nvSpPr>
        <p:spPr>
          <a:xfrm>
            <a:off x="12932749" y="3749555"/>
            <a:ext cx="4568825" cy="1885701"/>
          </a:xfrm>
          <a:prstGeom prst="rect">
            <a:avLst/>
          </a:prstGeom>
          <a:noFill/>
          <a:ln>
            <a:noFill/>
          </a:ln>
        </p:spPr>
        <p:txBody>
          <a:bodyPr anchorCtr="0" anchor="t" bIns="0" lIns="0" spcFirstLastPara="1" rIns="0" wrap="square" tIns="0">
            <a:no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6" name="Google Shape;226;p30"/>
          <p:cNvSpPr txBox="1"/>
          <p:nvPr>
            <p:ph idx="15" type="body"/>
          </p:nvPr>
        </p:nvSpPr>
        <p:spPr>
          <a:xfrm>
            <a:off x="12911485" y="6615204"/>
            <a:ext cx="4590089" cy="861774"/>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5600"/>
              <a:buNone/>
              <a:defRPr b="1" sz="56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7" name="Google Shape;227;p30"/>
          <p:cNvSpPr txBox="1"/>
          <p:nvPr>
            <p:ph idx="16" type="body"/>
          </p:nvPr>
        </p:nvSpPr>
        <p:spPr>
          <a:xfrm>
            <a:off x="12932749" y="7534745"/>
            <a:ext cx="4568825"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8" name="Google Shape;228;p30"/>
          <p:cNvSpPr txBox="1"/>
          <p:nvPr>
            <p:ph idx="17" type="body"/>
          </p:nvPr>
        </p:nvSpPr>
        <p:spPr>
          <a:xfrm>
            <a:off x="18235653" y="3127725"/>
            <a:ext cx="4568825" cy="46166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3000"/>
              <a:buNone/>
              <a:defRPr b="1" sz="3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29" name="Google Shape;229;p30"/>
          <p:cNvSpPr txBox="1"/>
          <p:nvPr>
            <p:ph idx="18" type="body"/>
          </p:nvPr>
        </p:nvSpPr>
        <p:spPr>
          <a:xfrm>
            <a:off x="18256917" y="3749555"/>
            <a:ext cx="4568825" cy="1885701"/>
          </a:xfrm>
          <a:prstGeom prst="rect">
            <a:avLst/>
          </a:prstGeom>
          <a:noFill/>
          <a:ln>
            <a:noFill/>
          </a:ln>
        </p:spPr>
        <p:txBody>
          <a:bodyPr anchorCtr="0" anchor="t" bIns="0" lIns="0" spcFirstLastPara="1" rIns="0" wrap="square" tIns="0">
            <a:no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30" name="Google Shape;230;p30"/>
          <p:cNvSpPr txBox="1"/>
          <p:nvPr>
            <p:ph idx="19" type="body"/>
          </p:nvPr>
        </p:nvSpPr>
        <p:spPr>
          <a:xfrm>
            <a:off x="18235653" y="6615204"/>
            <a:ext cx="4590089" cy="861774"/>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Clr>
                <a:schemeClr val="dk1"/>
              </a:buClr>
              <a:buSzPts val="5600"/>
              <a:buNone/>
              <a:defRPr b="1" sz="56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
        <p:nvSpPr>
          <p:cNvPr id="231" name="Google Shape;231;p30"/>
          <p:cNvSpPr txBox="1"/>
          <p:nvPr>
            <p:ph idx="20" type="body"/>
          </p:nvPr>
        </p:nvSpPr>
        <p:spPr>
          <a:xfrm>
            <a:off x="18256917" y="7534745"/>
            <a:ext cx="4568825"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0"/>
              </a:spcBef>
              <a:spcAft>
                <a:spcPts val="0"/>
              </a:spcAft>
              <a:buClr>
                <a:schemeClr val="dk1"/>
              </a:buClr>
              <a:buSzPts val="4000"/>
              <a:buNone/>
              <a:defRPr b="1" sz="4000"/>
            </a:lvl2pPr>
            <a:lvl3pPr indent="-228600" lvl="2" marL="1371600" algn="l">
              <a:lnSpc>
                <a:spcPct val="117000"/>
              </a:lnSpc>
              <a:spcBef>
                <a:spcPts val="1000"/>
              </a:spcBef>
              <a:spcAft>
                <a:spcPts val="0"/>
              </a:spcAft>
              <a:buSzPts val="3600"/>
              <a:buNone/>
              <a:defRPr b="1" sz="3600"/>
            </a:lvl3pPr>
            <a:lvl4pPr indent="-228600" lvl="3" marL="1828800" algn="l">
              <a:lnSpc>
                <a:spcPct val="117000"/>
              </a:lnSpc>
              <a:spcBef>
                <a:spcPts val="0"/>
              </a:spcBef>
              <a:spcAft>
                <a:spcPts val="0"/>
              </a:spcAft>
              <a:buSzPts val="2560"/>
              <a:buNone/>
              <a:defRPr b="1" sz="3200"/>
            </a:lvl4pPr>
            <a:lvl5pPr indent="-228600" lvl="4" marL="2286000" algn="l">
              <a:lnSpc>
                <a:spcPct val="117000"/>
              </a:lnSpc>
              <a:spcBef>
                <a:spcPts val="0"/>
              </a:spcBef>
              <a:spcAft>
                <a:spcPts val="0"/>
              </a:spcAft>
              <a:buSzPts val="3200"/>
              <a:buNone/>
              <a:defRPr b="1" sz="3200"/>
            </a:lvl5pPr>
            <a:lvl6pPr indent="-228600" lvl="5" marL="2743200" algn="l">
              <a:lnSpc>
                <a:spcPct val="117000"/>
              </a:lnSpc>
              <a:spcBef>
                <a:spcPts val="0"/>
              </a:spcBef>
              <a:spcAft>
                <a:spcPts val="0"/>
              </a:spcAft>
              <a:buSzPts val="3200"/>
              <a:buNone/>
              <a:defRPr b="1" sz="3200"/>
            </a:lvl6pPr>
            <a:lvl7pPr indent="-228600" lvl="6" marL="3200400" algn="l">
              <a:lnSpc>
                <a:spcPct val="117000"/>
              </a:lnSpc>
              <a:spcBef>
                <a:spcPts val="0"/>
              </a:spcBef>
              <a:spcAft>
                <a:spcPts val="0"/>
              </a:spcAft>
              <a:buClr>
                <a:schemeClr val="dk1"/>
              </a:buClr>
              <a:buSzPts val="3200"/>
              <a:buNone/>
              <a:defRPr b="1" sz="3200"/>
            </a:lvl7pPr>
            <a:lvl8pPr indent="-228600" lvl="7" marL="3657600" algn="l">
              <a:lnSpc>
                <a:spcPct val="117000"/>
              </a:lnSpc>
              <a:spcBef>
                <a:spcPts val="0"/>
              </a:spcBef>
              <a:spcAft>
                <a:spcPts val="0"/>
              </a:spcAft>
              <a:buClr>
                <a:schemeClr val="dk1"/>
              </a:buClr>
              <a:buSzPts val="3200"/>
              <a:buNone/>
              <a:defRPr b="1" sz="3200"/>
            </a:lvl8pPr>
            <a:lvl9pPr indent="-228600" lvl="8" marL="4114800" algn="l">
              <a:lnSpc>
                <a:spcPct val="117000"/>
              </a:lnSpc>
              <a:spcBef>
                <a:spcPts val="0"/>
              </a:spcBef>
              <a:spcAft>
                <a:spcPts val="0"/>
              </a:spcAft>
              <a:buClr>
                <a:schemeClr val="dk1"/>
              </a:buClr>
              <a:buSzPts val="3200"/>
              <a:buNone/>
              <a:defRPr b="1" sz="32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l content, with bullets">
  <p:cSld name="Title, 4 col content, with bullets">
    <p:spTree>
      <p:nvGrpSpPr>
        <p:cNvPr id="232" name="Shape 232"/>
        <p:cNvGrpSpPr/>
        <p:nvPr/>
      </p:nvGrpSpPr>
      <p:grpSpPr>
        <a:xfrm>
          <a:off x="0" y="0"/>
          <a:ext cx="0" cy="0"/>
          <a:chOff x="0" y="0"/>
          <a:chExt cx="0" cy="0"/>
        </a:xfrm>
      </p:grpSpPr>
      <p:sp>
        <p:nvSpPr>
          <p:cNvPr id="233" name="Google Shape;233;p31"/>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4" name="Google Shape;234;p31"/>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1"/>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31"/>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37" name="Google Shape;237;p31"/>
          <p:cNvSpPr txBox="1"/>
          <p:nvPr>
            <p:ph idx="2" type="body"/>
          </p:nvPr>
        </p:nvSpPr>
        <p:spPr>
          <a:xfrm>
            <a:off x="2264900" y="3140793"/>
            <a:ext cx="4588338" cy="520679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3pPr>
            <a:lvl4pPr indent="-350519" lvl="3" marL="1828800" algn="l">
              <a:lnSpc>
                <a:spcPct val="117000"/>
              </a:lnSpc>
              <a:spcBef>
                <a:spcPts val="2600"/>
              </a:spcBef>
              <a:spcAft>
                <a:spcPts val="0"/>
              </a:spcAft>
              <a:buSzPts val="1920"/>
              <a:buChar char="○"/>
              <a:defRPr b="0" i="0">
                <a:solidFill>
                  <a:schemeClr val="dk1"/>
                </a:solidFill>
                <a:latin typeface="Helvetica Neue"/>
                <a:ea typeface="Helvetica Neue"/>
                <a:cs typeface="Helvetica Neue"/>
                <a:sym typeface="Helvetica Neue"/>
              </a:defRPr>
            </a:lvl4pPr>
            <a:lvl5pPr indent="-381000" lvl="4" marL="22860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5pPr>
            <a:lvl6pPr indent="-381000" lvl="5" marL="2743200" algn="l">
              <a:lnSpc>
                <a:spcPct val="117000"/>
              </a:lnSpc>
              <a:spcBef>
                <a:spcPts val="2600"/>
              </a:spcBef>
              <a:spcAft>
                <a:spcPts val="0"/>
              </a:spcAft>
              <a:buSzPts val="2400"/>
              <a:buChar char="–"/>
              <a:defRPr b="0" i="0">
                <a:solidFill>
                  <a:schemeClr val="dk2"/>
                </a:solidFill>
                <a:latin typeface="Helvetica Neue"/>
                <a:ea typeface="Helvetica Neue"/>
                <a:cs typeface="Helvetica Neue"/>
                <a:sym typeface="Helvetica Neue"/>
              </a:defRPr>
            </a:lvl6pPr>
            <a:lvl7pPr indent="-342900" lvl="6" marL="3200400" algn="l">
              <a:lnSpc>
                <a:spcPct val="117000"/>
              </a:lnSpc>
              <a:spcBef>
                <a:spcPts val="260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38" name="Google Shape;238;p31"/>
          <p:cNvSpPr txBox="1"/>
          <p:nvPr>
            <p:ph idx="3" type="body"/>
          </p:nvPr>
        </p:nvSpPr>
        <p:spPr>
          <a:xfrm>
            <a:off x="7633313" y="3140793"/>
            <a:ext cx="4588338" cy="520679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3pPr>
            <a:lvl4pPr indent="-350519" lvl="3" marL="1828800" algn="l">
              <a:lnSpc>
                <a:spcPct val="117000"/>
              </a:lnSpc>
              <a:spcBef>
                <a:spcPts val="2600"/>
              </a:spcBef>
              <a:spcAft>
                <a:spcPts val="0"/>
              </a:spcAft>
              <a:buSzPts val="1920"/>
              <a:buChar char="○"/>
              <a:defRPr b="0" i="0">
                <a:solidFill>
                  <a:schemeClr val="dk1"/>
                </a:solidFill>
                <a:latin typeface="Helvetica Neue"/>
                <a:ea typeface="Helvetica Neue"/>
                <a:cs typeface="Helvetica Neue"/>
                <a:sym typeface="Helvetica Neue"/>
              </a:defRPr>
            </a:lvl4pPr>
            <a:lvl5pPr indent="-381000" lvl="4" marL="22860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5pPr>
            <a:lvl6pPr indent="-381000" lvl="5" marL="2743200" algn="l">
              <a:lnSpc>
                <a:spcPct val="117000"/>
              </a:lnSpc>
              <a:spcBef>
                <a:spcPts val="2600"/>
              </a:spcBef>
              <a:spcAft>
                <a:spcPts val="0"/>
              </a:spcAft>
              <a:buSzPts val="2400"/>
              <a:buChar char="–"/>
              <a:defRPr b="0" i="0">
                <a:solidFill>
                  <a:schemeClr val="dk2"/>
                </a:solidFill>
                <a:latin typeface="Helvetica Neue"/>
                <a:ea typeface="Helvetica Neue"/>
                <a:cs typeface="Helvetica Neue"/>
                <a:sym typeface="Helvetica Neue"/>
              </a:defRPr>
            </a:lvl6pPr>
            <a:lvl7pPr indent="-342900" lvl="6" marL="3200400" algn="l">
              <a:lnSpc>
                <a:spcPct val="117000"/>
              </a:lnSpc>
              <a:spcBef>
                <a:spcPts val="260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39" name="Google Shape;239;p31"/>
          <p:cNvSpPr txBox="1"/>
          <p:nvPr>
            <p:ph idx="4" type="body"/>
          </p:nvPr>
        </p:nvSpPr>
        <p:spPr>
          <a:xfrm>
            <a:off x="12932569" y="3140793"/>
            <a:ext cx="4588338" cy="520679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3pPr>
            <a:lvl4pPr indent="-350519" lvl="3" marL="1828800" algn="l">
              <a:lnSpc>
                <a:spcPct val="117000"/>
              </a:lnSpc>
              <a:spcBef>
                <a:spcPts val="2600"/>
              </a:spcBef>
              <a:spcAft>
                <a:spcPts val="0"/>
              </a:spcAft>
              <a:buSzPts val="1920"/>
              <a:buChar char="○"/>
              <a:defRPr b="0" i="0">
                <a:solidFill>
                  <a:schemeClr val="dk1"/>
                </a:solidFill>
                <a:latin typeface="Helvetica Neue"/>
                <a:ea typeface="Helvetica Neue"/>
                <a:cs typeface="Helvetica Neue"/>
                <a:sym typeface="Helvetica Neue"/>
              </a:defRPr>
            </a:lvl4pPr>
            <a:lvl5pPr indent="-381000" lvl="4" marL="22860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5pPr>
            <a:lvl6pPr indent="-381000" lvl="5" marL="2743200" algn="l">
              <a:lnSpc>
                <a:spcPct val="117000"/>
              </a:lnSpc>
              <a:spcBef>
                <a:spcPts val="2600"/>
              </a:spcBef>
              <a:spcAft>
                <a:spcPts val="0"/>
              </a:spcAft>
              <a:buSzPts val="2400"/>
              <a:buChar char="–"/>
              <a:defRPr b="0" i="0">
                <a:solidFill>
                  <a:schemeClr val="dk2"/>
                </a:solidFill>
                <a:latin typeface="Helvetica Neue"/>
                <a:ea typeface="Helvetica Neue"/>
                <a:cs typeface="Helvetica Neue"/>
                <a:sym typeface="Helvetica Neue"/>
              </a:defRPr>
            </a:lvl6pPr>
            <a:lvl7pPr indent="-381000" lvl="6" marL="3200400" algn="l">
              <a:lnSpc>
                <a:spcPct val="117000"/>
              </a:lnSpc>
              <a:spcBef>
                <a:spcPts val="2600"/>
              </a:spcBef>
              <a:spcAft>
                <a:spcPts val="0"/>
              </a:spcAft>
              <a:buClr>
                <a:schemeClr val="dk2"/>
              </a:buClr>
              <a:buSzPts val="2400"/>
              <a:buAutoNum type="arabicPeriod"/>
              <a:defRPr>
                <a:solidFill>
                  <a:schemeClr val="dk2"/>
                </a:solidFill>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40" name="Google Shape;240;p31"/>
          <p:cNvSpPr txBox="1"/>
          <p:nvPr>
            <p:ph idx="5" type="body"/>
          </p:nvPr>
        </p:nvSpPr>
        <p:spPr>
          <a:xfrm>
            <a:off x="19046825" y="3140793"/>
            <a:ext cx="4588338" cy="520679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b="0" i="0">
                <a:solidFill>
                  <a:schemeClr val="dk1"/>
                </a:solidFill>
                <a:latin typeface="Helvetica Neue"/>
                <a:ea typeface="Helvetica Neue"/>
                <a:cs typeface="Helvetica Neue"/>
                <a:sym typeface="Helvetica Neue"/>
              </a:defRPr>
            </a:lvl2pPr>
            <a:lvl3pPr indent="-381000" lvl="2" marL="13716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3pPr>
            <a:lvl4pPr indent="-350519" lvl="3" marL="1828800" algn="l">
              <a:lnSpc>
                <a:spcPct val="117000"/>
              </a:lnSpc>
              <a:spcBef>
                <a:spcPts val="2600"/>
              </a:spcBef>
              <a:spcAft>
                <a:spcPts val="0"/>
              </a:spcAft>
              <a:buSzPts val="1920"/>
              <a:buChar char="○"/>
              <a:defRPr b="0" i="0">
                <a:solidFill>
                  <a:schemeClr val="dk1"/>
                </a:solidFill>
                <a:latin typeface="Helvetica Neue"/>
                <a:ea typeface="Helvetica Neue"/>
                <a:cs typeface="Helvetica Neue"/>
                <a:sym typeface="Helvetica Neue"/>
              </a:defRPr>
            </a:lvl4pPr>
            <a:lvl5pPr indent="-381000" lvl="4" marL="2286000" algn="l">
              <a:lnSpc>
                <a:spcPct val="117000"/>
              </a:lnSpc>
              <a:spcBef>
                <a:spcPts val="2600"/>
              </a:spcBef>
              <a:spcAft>
                <a:spcPts val="0"/>
              </a:spcAft>
              <a:buSzPts val="2400"/>
              <a:buChar char="—"/>
              <a:defRPr b="0" i="0">
                <a:solidFill>
                  <a:schemeClr val="dk1"/>
                </a:solidFill>
                <a:latin typeface="Helvetica Neue"/>
                <a:ea typeface="Helvetica Neue"/>
                <a:cs typeface="Helvetica Neue"/>
                <a:sym typeface="Helvetica Neue"/>
              </a:defRPr>
            </a:lvl5pPr>
            <a:lvl6pPr indent="-381000" lvl="5" marL="2743200" algn="l">
              <a:lnSpc>
                <a:spcPct val="117000"/>
              </a:lnSpc>
              <a:spcBef>
                <a:spcPts val="2600"/>
              </a:spcBef>
              <a:spcAft>
                <a:spcPts val="0"/>
              </a:spcAft>
              <a:buSzPts val="2400"/>
              <a:buChar char="–"/>
              <a:defRPr b="0" i="0">
                <a:solidFill>
                  <a:schemeClr val="dk2"/>
                </a:solidFill>
                <a:latin typeface="Helvetica Neue"/>
                <a:ea typeface="Helvetica Neue"/>
                <a:cs typeface="Helvetica Neue"/>
                <a:sym typeface="Helvetica Neue"/>
              </a:defRPr>
            </a:lvl6pPr>
            <a:lvl7pPr indent="-342900" lvl="6" marL="3200400" algn="l">
              <a:lnSpc>
                <a:spcPct val="117000"/>
              </a:lnSpc>
              <a:spcBef>
                <a:spcPts val="260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l content and 1 image">
  <p:cSld name="Title, 2 col content and 1 image">
    <p:spTree>
      <p:nvGrpSpPr>
        <p:cNvPr id="241" name="Shape 241"/>
        <p:cNvGrpSpPr/>
        <p:nvPr/>
      </p:nvGrpSpPr>
      <p:grpSpPr>
        <a:xfrm>
          <a:off x="0" y="0"/>
          <a:ext cx="0" cy="0"/>
          <a:chOff x="0" y="0"/>
          <a:chExt cx="0" cy="0"/>
        </a:xfrm>
      </p:grpSpPr>
      <p:sp>
        <p:nvSpPr>
          <p:cNvPr id="242" name="Google Shape;242;p32"/>
          <p:cNvSpPr/>
          <p:nvPr>
            <p:ph idx="2" type="pic"/>
          </p:nvPr>
        </p:nvSpPr>
        <p:spPr>
          <a:xfrm>
            <a:off x="16760825" y="0"/>
            <a:ext cx="7621588" cy="13716000"/>
          </a:xfrm>
          <a:prstGeom prst="rect">
            <a:avLst/>
          </a:prstGeom>
          <a:noFill/>
          <a:ln>
            <a:noFill/>
          </a:ln>
        </p:spPr>
      </p:sp>
      <p:sp>
        <p:nvSpPr>
          <p:cNvPr id="243" name="Google Shape;243;p32"/>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44" name="Google Shape;244;p32"/>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2"/>
          <p:cNvSpPr txBox="1"/>
          <p:nvPr>
            <p:ph type="title"/>
          </p:nvPr>
        </p:nvSpPr>
        <p:spPr>
          <a:xfrm>
            <a:off x="2246313" y="936384"/>
            <a:ext cx="13750925"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32"/>
          <p:cNvSpPr txBox="1"/>
          <p:nvPr>
            <p:ph idx="1" type="subTitle"/>
          </p:nvPr>
        </p:nvSpPr>
        <p:spPr>
          <a:xfrm>
            <a:off x="2246313" y="1686568"/>
            <a:ext cx="13750925"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47" name="Google Shape;247;p32"/>
          <p:cNvSpPr txBox="1"/>
          <p:nvPr>
            <p:ph idx="3" type="body"/>
          </p:nvPr>
        </p:nvSpPr>
        <p:spPr>
          <a:xfrm>
            <a:off x="2261760" y="3126481"/>
            <a:ext cx="6184333" cy="886256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48" name="Google Shape;248;p32"/>
          <p:cNvSpPr txBox="1"/>
          <p:nvPr>
            <p:ph idx="4" type="body"/>
          </p:nvPr>
        </p:nvSpPr>
        <p:spPr>
          <a:xfrm>
            <a:off x="9120125" y="3126481"/>
            <a:ext cx="6184333" cy="886256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14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 content and 1 image">
  <p:cSld name="Title, 1 col content and 1 image">
    <p:spTree>
      <p:nvGrpSpPr>
        <p:cNvPr id="249" name="Shape 249"/>
        <p:cNvGrpSpPr/>
        <p:nvPr/>
      </p:nvGrpSpPr>
      <p:grpSpPr>
        <a:xfrm>
          <a:off x="0" y="0"/>
          <a:ext cx="0" cy="0"/>
          <a:chOff x="0" y="0"/>
          <a:chExt cx="0" cy="0"/>
        </a:xfrm>
      </p:grpSpPr>
      <p:sp>
        <p:nvSpPr>
          <p:cNvPr id="250" name="Google Shape;250;p33"/>
          <p:cNvSpPr/>
          <p:nvPr>
            <p:ph idx="2" type="pic"/>
          </p:nvPr>
        </p:nvSpPr>
        <p:spPr>
          <a:xfrm>
            <a:off x="16760825" y="0"/>
            <a:ext cx="7621588" cy="13716000"/>
          </a:xfrm>
          <a:prstGeom prst="rect">
            <a:avLst/>
          </a:prstGeom>
          <a:noFill/>
          <a:ln>
            <a:noFill/>
          </a:ln>
        </p:spPr>
      </p:sp>
      <p:sp>
        <p:nvSpPr>
          <p:cNvPr id="251" name="Google Shape;251;p33"/>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52" name="Google Shape;252;p33"/>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3"/>
          <p:cNvSpPr txBox="1"/>
          <p:nvPr>
            <p:ph type="title"/>
          </p:nvPr>
        </p:nvSpPr>
        <p:spPr>
          <a:xfrm>
            <a:off x="2246313" y="936384"/>
            <a:ext cx="13750925"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33"/>
          <p:cNvSpPr txBox="1"/>
          <p:nvPr>
            <p:ph idx="1" type="subTitle"/>
          </p:nvPr>
        </p:nvSpPr>
        <p:spPr>
          <a:xfrm>
            <a:off x="2246313" y="1686568"/>
            <a:ext cx="13750925"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55" name="Google Shape;255;p33"/>
          <p:cNvSpPr txBox="1"/>
          <p:nvPr>
            <p:ph idx="3" type="body"/>
          </p:nvPr>
        </p:nvSpPr>
        <p:spPr>
          <a:xfrm>
            <a:off x="2261761" y="3126481"/>
            <a:ext cx="13735478" cy="89029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col content and large image">
  <p:cSld name="Title, 1 col content and large image">
    <p:spTree>
      <p:nvGrpSpPr>
        <p:cNvPr id="256" name="Shape 256"/>
        <p:cNvGrpSpPr/>
        <p:nvPr/>
      </p:nvGrpSpPr>
      <p:grpSpPr>
        <a:xfrm>
          <a:off x="0" y="0"/>
          <a:ext cx="0" cy="0"/>
          <a:chOff x="0" y="0"/>
          <a:chExt cx="0" cy="0"/>
        </a:xfrm>
      </p:grpSpPr>
      <p:sp>
        <p:nvSpPr>
          <p:cNvPr id="257" name="Google Shape;257;p34"/>
          <p:cNvSpPr/>
          <p:nvPr>
            <p:ph idx="2" type="pic"/>
          </p:nvPr>
        </p:nvSpPr>
        <p:spPr>
          <a:xfrm>
            <a:off x="10666414" y="0"/>
            <a:ext cx="13716000" cy="13716000"/>
          </a:xfrm>
          <a:prstGeom prst="rect">
            <a:avLst/>
          </a:prstGeom>
          <a:noFill/>
          <a:ln>
            <a:noFill/>
          </a:ln>
        </p:spPr>
      </p:sp>
      <p:sp>
        <p:nvSpPr>
          <p:cNvPr id="258" name="Google Shape;258;p34"/>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59" name="Google Shape;259;p34"/>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34"/>
          <p:cNvSpPr txBox="1"/>
          <p:nvPr>
            <p:ph type="title"/>
          </p:nvPr>
        </p:nvSpPr>
        <p:spPr>
          <a:xfrm>
            <a:off x="2246314" y="936384"/>
            <a:ext cx="7656511"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34"/>
          <p:cNvSpPr txBox="1"/>
          <p:nvPr>
            <p:ph idx="1" type="subTitle"/>
          </p:nvPr>
        </p:nvSpPr>
        <p:spPr>
          <a:xfrm>
            <a:off x="2246314" y="1686568"/>
            <a:ext cx="7656511"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
        <p:nvSpPr>
          <p:cNvPr id="262" name="Google Shape;262;p34"/>
          <p:cNvSpPr txBox="1"/>
          <p:nvPr>
            <p:ph idx="3" type="body"/>
          </p:nvPr>
        </p:nvSpPr>
        <p:spPr>
          <a:xfrm>
            <a:off x="2261761" y="3126481"/>
            <a:ext cx="6877478" cy="89029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17000"/>
              </a:lnSpc>
              <a:spcBef>
                <a:spcPts val="1400"/>
              </a:spcBef>
              <a:spcAft>
                <a:spcPts val="0"/>
              </a:spcAft>
              <a:buClr>
                <a:schemeClr val="dk1"/>
              </a:buClr>
              <a:buSzPts val="1800"/>
              <a:buNone/>
              <a:defRPr/>
            </a:lvl2pPr>
            <a:lvl3pPr indent="-342900" lvl="2" marL="1371600" algn="l">
              <a:lnSpc>
                <a:spcPct val="117000"/>
              </a:lnSpc>
              <a:spcBef>
                <a:spcPts val="1000"/>
              </a:spcBef>
              <a:spcAft>
                <a:spcPts val="0"/>
              </a:spcAft>
              <a:buSzPts val="1800"/>
              <a:buChar char="•"/>
              <a:defRPr/>
            </a:lvl3pPr>
            <a:lvl4pPr indent="-320039" lvl="3" marL="1828800" algn="l">
              <a:lnSpc>
                <a:spcPct val="117000"/>
              </a:lnSpc>
              <a:spcBef>
                <a:spcPts val="0"/>
              </a:spcBef>
              <a:spcAft>
                <a:spcPts val="0"/>
              </a:spcAft>
              <a:buSzPts val="1440"/>
              <a:buChar char="○"/>
              <a:defRPr/>
            </a:lvl4pPr>
            <a:lvl5pPr indent="-342900" lvl="4" marL="2286000" algn="l">
              <a:lnSpc>
                <a:spcPct val="117000"/>
              </a:lnSpc>
              <a:spcBef>
                <a:spcPts val="0"/>
              </a:spcBef>
              <a:spcAft>
                <a:spcPts val="0"/>
              </a:spcAft>
              <a:buSzPts val="1800"/>
              <a:buChar char="—"/>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s">
  <p:cSld name="Contacts">
    <p:spTree>
      <p:nvGrpSpPr>
        <p:cNvPr id="263" name="Shape 263"/>
        <p:cNvGrpSpPr/>
        <p:nvPr/>
      </p:nvGrpSpPr>
      <p:grpSpPr>
        <a:xfrm>
          <a:off x="0" y="0"/>
          <a:ext cx="0" cy="0"/>
          <a:chOff x="0" y="0"/>
          <a:chExt cx="0" cy="0"/>
        </a:xfrm>
      </p:grpSpPr>
      <p:sp>
        <p:nvSpPr>
          <p:cNvPr id="264" name="Google Shape;264;p35"/>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65" name="Google Shape;265;p35"/>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5"/>
          <p:cNvSpPr txBox="1"/>
          <p:nvPr>
            <p:ph idx="1" type="body"/>
          </p:nvPr>
        </p:nvSpPr>
        <p:spPr>
          <a:xfrm>
            <a:off x="2270932" y="3115610"/>
            <a:ext cx="6109482" cy="345479"/>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0" sz="2000">
                <a:solidFill>
                  <a:schemeClr val="dk1"/>
                </a:solidFill>
              </a:defRPr>
            </a:lvl1pPr>
            <a:lvl2pPr indent="-228600" lvl="1" marL="914400" algn="l">
              <a:lnSpc>
                <a:spcPct val="117000"/>
              </a:lnSpc>
              <a:spcBef>
                <a:spcPts val="1000"/>
              </a:spcBef>
              <a:spcAft>
                <a:spcPts val="0"/>
              </a:spcAft>
              <a:buClr>
                <a:schemeClr val="dk1"/>
              </a:buClr>
              <a:buSzPts val="2400"/>
              <a:buNone/>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1000"/>
              </a:spcBef>
              <a:spcAft>
                <a:spcPts val="0"/>
              </a:spcAft>
              <a:buSzPts val="2400"/>
              <a:buFont typeface="Arial"/>
              <a:buNone/>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67" name="Google Shape;267;p35"/>
          <p:cNvSpPr txBox="1"/>
          <p:nvPr>
            <p:ph idx="2" type="body"/>
          </p:nvPr>
        </p:nvSpPr>
        <p:spPr>
          <a:xfrm>
            <a:off x="2270932" y="5549094"/>
            <a:ext cx="3059893" cy="142577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1000"/>
              </a:spcBef>
              <a:spcAft>
                <a:spcPts val="0"/>
              </a:spcAft>
              <a:buClr>
                <a:schemeClr val="dk1"/>
              </a:buClr>
              <a:buSzPts val="2000"/>
              <a:buNone/>
              <a:defRPr b="1" sz="2000">
                <a:solidFill>
                  <a:schemeClr val="dk1"/>
                </a:solidFill>
              </a:defRPr>
            </a:lvl1pPr>
            <a:lvl2pPr indent="-228600" lvl="1" marL="914400" algn="l">
              <a:lnSpc>
                <a:spcPct val="117000"/>
              </a:lnSpc>
              <a:spcBef>
                <a:spcPts val="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68" name="Google Shape;268;p35"/>
          <p:cNvSpPr txBox="1"/>
          <p:nvPr>
            <p:ph idx="3" type="body"/>
          </p:nvPr>
        </p:nvSpPr>
        <p:spPr>
          <a:xfrm>
            <a:off x="2270932" y="7350064"/>
            <a:ext cx="3059893" cy="142577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1000"/>
              </a:spcBef>
              <a:spcAft>
                <a:spcPts val="0"/>
              </a:spcAft>
              <a:buClr>
                <a:schemeClr val="dk1"/>
              </a:buClr>
              <a:buSzPts val="2000"/>
              <a:buNone/>
              <a:defRPr b="1" sz="2000">
                <a:solidFill>
                  <a:schemeClr val="dk1"/>
                </a:solidFill>
              </a:defRPr>
            </a:lvl1pPr>
            <a:lvl2pPr indent="-228600" lvl="1" marL="914400" algn="l">
              <a:lnSpc>
                <a:spcPct val="117000"/>
              </a:lnSpc>
              <a:spcBef>
                <a:spcPts val="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69" name="Google Shape;269;p35"/>
          <p:cNvSpPr txBox="1"/>
          <p:nvPr>
            <p:ph idx="4" type="body"/>
          </p:nvPr>
        </p:nvSpPr>
        <p:spPr>
          <a:xfrm>
            <a:off x="2270932" y="9151033"/>
            <a:ext cx="3059893" cy="142577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1000"/>
              </a:spcBef>
              <a:spcAft>
                <a:spcPts val="0"/>
              </a:spcAft>
              <a:buClr>
                <a:schemeClr val="dk1"/>
              </a:buClr>
              <a:buSzPts val="2000"/>
              <a:buNone/>
              <a:defRPr b="1" sz="2000">
                <a:solidFill>
                  <a:schemeClr val="dk1"/>
                </a:solidFill>
              </a:defRPr>
            </a:lvl1pPr>
            <a:lvl2pPr indent="-228600" lvl="1" marL="914400" algn="l">
              <a:lnSpc>
                <a:spcPct val="117000"/>
              </a:lnSpc>
              <a:spcBef>
                <a:spcPts val="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70" name="Google Shape;270;p35"/>
          <p:cNvSpPr txBox="1"/>
          <p:nvPr>
            <p:ph idx="5" type="body"/>
          </p:nvPr>
        </p:nvSpPr>
        <p:spPr>
          <a:xfrm>
            <a:off x="6089558" y="5549094"/>
            <a:ext cx="3059893" cy="142577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800"/>
              </a:spcBef>
              <a:spcAft>
                <a:spcPts val="0"/>
              </a:spcAft>
              <a:buClr>
                <a:schemeClr val="dk1"/>
              </a:buClr>
              <a:buSzPts val="2000"/>
              <a:buNone/>
              <a:defRPr b="1" sz="2000">
                <a:solidFill>
                  <a:schemeClr val="dk1"/>
                </a:solidFill>
              </a:defRPr>
            </a:lvl1pPr>
            <a:lvl2pPr indent="-228600" lvl="1" marL="914400" algn="l">
              <a:lnSpc>
                <a:spcPct val="117000"/>
              </a:lnSpc>
              <a:spcBef>
                <a:spcPts val="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71" name="Google Shape;271;p35"/>
          <p:cNvSpPr txBox="1"/>
          <p:nvPr>
            <p:ph idx="6" type="body"/>
          </p:nvPr>
        </p:nvSpPr>
        <p:spPr>
          <a:xfrm>
            <a:off x="6089558" y="7350064"/>
            <a:ext cx="3059893" cy="142577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1000"/>
              </a:spcBef>
              <a:spcAft>
                <a:spcPts val="0"/>
              </a:spcAft>
              <a:buClr>
                <a:schemeClr val="dk1"/>
              </a:buClr>
              <a:buSzPts val="2000"/>
              <a:buNone/>
              <a:defRPr b="1" sz="2000">
                <a:solidFill>
                  <a:schemeClr val="dk1"/>
                </a:solidFill>
              </a:defRPr>
            </a:lvl1pPr>
            <a:lvl2pPr indent="-228600" lvl="1" marL="914400" algn="l">
              <a:lnSpc>
                <a:spcPct val="117000"/>
              </a:lnSpc>
              <a:spcBef>
                <a:spcPts val="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72" name="Google Shape;272;p35"/>
          <p:cNvSpPr txBox="1"/>
          <p:nvPr>
            <p:ph idx="7" type="body"/>
          </p:nvPr>
        </p:nvSpPr>
        <p:spPr>
          <a:xfrm>
            <a:off x="6089558" y="9151033"/>
            <a:ext cx="3059893" cy="142577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1000"/>
              </a:spcBef>
              <a:spcAft>
                <a:spcPts val="0"/>
              </a:spcAft>
              <a:buClr>
                <a:schemeClr val="dk1"/>
              </a:buClr>
              <a:buSzPts val="2000"/>
              <a:buNone/>
              <a:defRPr b="1" sz="2000">
                <a:solidFill>
                  <a:schemeClr val="dk1"/>
                </a:solidFill>
              </a:defRPr>
            </a:lvl1pPr>
            <a:lvl2pPr indent="-228600" lvl="1" marL="914400" algn="l">
              <a:lnSpc>
                <a:spcPct val="117000"/>
              </a:lnSpc>
              <a:spcBef>
                <a:spcPts val="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2400"/>
              <a:buFont typeface="Arial"/>
              <a:buNone/>
              <a:defRPr/>
            </a:lvl3pPr>
            <a:lvl4pPr indent="-228600" lvl="3" marL="1828800" algn="l">
              <a:lnSpc>
                <a:spcPct val="117000"/>
              </a:lnSpc>
              <a:spcBef>
                <a:spcPts val="1000"/>
              </a:spcBef>
              <a:spcAft>
                <a:spcPts val="0"/>
              </a:spcAft>
              <a:buSzPts val="1920"/>
              <a:buFont typeface="Arial"/>
              <a:buNone/>
              <a:defRPr/>
            </a:lvl4pPr>
            <a:lvl5pPr indent="-228600" lvl="4" marL="2286000" algn="l">
              <a:lnSpc>
                <a:spcPct val="117000"/>
              </a:lnSpc>
              <a:spcBef>
                <a:spcPts val="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73" name="Google Shape;273;p35"/>
          <p:cNvSpPr txBox="1"/>
          <p:nvPr>
            <p:ph idx="8" type="body"/>
          </p:nvPr>
        </p:nvSpPr>
        <p:spPr>
          <a:xfrm>
            <a:off x="9890712" y="3115610"/>
            <a:ext cx="6168815" cy="2197525"/>
          </a:xfrm>
          <a:prstGeom prst="rect">
            <a:avLst/>
          </a:prstGeom>
          <a:noFill/>
          <a:ln>
            <a:noFill/>
          </a:ln>
        </p:spPr>
        <p:txBody>
          <a:bodyPr anchorCtr="0" anchor="t" bIns="0" lIns="0" spcFirstLastPara="1" rIns="0" wrap="square" tIns="0">
            <a:spAutoFit/>
          </a:bodyPr>
          <a:lstStyle>
            <a:lvl1pPr indent="-228600" lvl="0" marL="457200" algn="l">
              <a:lnSpc>
                <a:spcPct val="117000"/>
              </a:lnSpc>
              <a:spcBef>
                <a:spcPts val="0"/>
              </a:spcBef>
              <a:spcAft>
                <a:spcPts val="0"/>
              </a:spcAft>
              <a:buClr>
                <a:schemeClr val="dk1"/>
              </a:buClr>
              <a:buSzPts val="2000"/>
              <a:buNone/>
              <a:defRPr b="1" sz="2000">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228600" lvl="2" marL="1371600" algn="l">
              <a:lnSpc>
                <a:spcPct val="117000"/>
              </a:lnSpc>
              <a:spcBef>
                <a:spcPts val="1000"/>
              </a:spcBef>
              <a:spcAft>
                <a:spcPts val="0"/>
              </a:spcAft>
              <a:buSzPts val="1000"/>
              <a:buFont typeface="Arial"/>
              <a:buNone/>
              <a:defRPr b="1" i="0" sz="1000">
                <a:solidFill>
                  <a:schemeClr val="dk1"/>
                </a:solidFill>
                <a:latin typeface="Helvetica Neue"/>
                <a:ea typeface="Helvetica Neue"/>
                <a:cs typeface="Helvetica Neue"/>
                <a:sym typeface="Helvetica Neue"/>
              </a:defRPr>
            </a:lvl3pPr>
            <a:lvl4pPr indent="-228600" lvl="3" marL="1828800" algn="l">
              <a:lnSpc>
                <a:spcPct val="100000"/>
              </a:lnSpc>
              <a:spcBef>
                <a:spcPts val="500"/>
              </a:spcBef>
              <a:spcAft>
                <a:spcPts val="0"/>
              </a:spcAft>
              <a:buSzPts val="800"/>
              <a:buFont typeface="Arial"/>
              <a:buNone/>
              <a:defRPr b="0" i="0" sz="1000">
                <a:solidFill>
                  <a:schemeClr val="dk1"/>
                </a:solidFill>
                <a:latin typeface="Helvetica Neue"/>
                <a:ea typeface="Helvetica Neue"/>
                <a:cs typeface="Helvetica Neue"/>
                <a:sym typeface="Helvetica Neue"/>
              </a:defRPr>
            </a:lvl4pPr>
            <a:lvl5pPr indent="-228600" lvl="4" marL="2286000" algn="l">
              <a:lnSpc>
                <a:spcPct val="117000"/>
              </a:lnSpc>
              <a:spcBef>
                <a:spcPts val="500"/>
              </a:spcBef>
              <a:spcAft>
                <a:spcPts val="0"/>
              </a:spcAft>
              <a:buSzPts val="2400"/>
              <a:buFont typeface="Arial"/>
              <a:buNone/>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74" name="Google Shape;274;p35"/>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35"/>
          <p:cNvSpPr txBox="1"/>
          <p:nvPr>
            <p:ph idx="9"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accent1"/>
        </a:solidFill>
      </p:bgPr>
    </p:bg>
    <p:spTree>
      <p:nvGrpSpPr>
        <p:cNvPr id="36" name="Shape 36"/>
        <p:cNvGrpSpPr/>
        <p:nvPr/>
      </p:nvGrpSpPr>
      <p:grpSpPr>
        <a:xfrm>
          <a:off x="0" y="0"/>
          <a:ext cx="0" cy="0"/>
          <a:chOff x="0" y="0"/>
          <a:chExt cx="0" cy="0"/>
        </a:xfrm>
      </p:grpSpPr>
      <p:pic>
        <p:nvPicPr>
          <p:cNvPr id="37" name="Google Shape;37;p9"/>
          <p:cNvPicPr preferRelativeResize="0"/>
          <p:nvPr/>
        </p:nvPicPr>
        <p:blipFill rotWithShape="1">
          <a:blip r:embed="rId2">
            <a:alphaModFix/>
          </a:blip>
          <a:srcRect b="0" l="0" r="0" t="0"/>
          <a:stretch/>
        </p:blipFill>
        <p:spPr>
          <a:xfrm>
            <a:off x="762000" y="761999"/>
            <a:ext cx="1522235" cy="575981"/>
          </a:xfrm>
          <a:prstGeom prst="rect">
            <a:avLst/>
          </a:prstGeom>
          <a:noFill/>
          <a:ln>
            <a:noFill/>
          </a:ln>
        </p:spPr>
      </p:pic>
      <p:sp>
        <p:nvSpPr>
          <p:cNvPr id="38" name="Google Shape;38;p9"/>
          <p:cNvSpPr/>
          <p:nvPr>
            <p:ph idx="2" type="pic"/>
          </p:nvPr>
        </p:nvSpPr>
        <p:spPr>
          <a:xfrm>
            <a:off x="8380413" y="0"/>
            <a:ext cx="16002000" cy="13715107"/>
          </a:xfrm>
          <a:prstGeom prst="rect">
            <a:avLst/>
          </a:prstGeom>
          <a:solidFill>
            <a:srgbClr val="F2F2F2"/>
          </a:solidFill>
          <a:ln>
            <a:noFill/>
          </a:ln>
        </p:spPr>
      </p:sp>
      <p:sp>
        <p:nvSpPr>
          <p:cNvPr id="39" name="Google Shape;39;p9"/>
          <p:cNvSpPr txBox="1"/>
          <p:nvPr>
            <p:ph idx="11" type="ftr"/>
          </p:nvPr>
        </p:nvSpPr>
        <p:spPr>
          <a:xfrm>
            <a:off x="732915" y="12554568"/>
            <a:ext cx="6883909" cy="730250"/>
          </a:xfrm>
          <a:prstGeom prst="rect">
            <a:avLst/>
          </a:prstGeom>
          <a:noFill/>
          <a:ln>
            <a:noFill/>
          </a:ln>
        </p:spPr>
        <p:txBody>
          <a:bodyPr anchorCtr="0" anchor="ctr" bIns="0" lIns="0" spcFirstLastPara="1" rIns="0" wrap="square" tIns="0">
            <a:noAutofit/>
          </a:bodyPr>
          <a:lstStyle>
            <a:lvl1pPr lvl="0" marR="0" algn="l">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 type="body"/>
          </p:nvPr>
        </p:nvSpPr>
        <p:spPr>
          <a:xfrm>
            <a:off x="732916" y="3124200"/>
            <a:ext cx="6883910" cy="8803943"/>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400"/>
              </a:spcBef>
              <a:spcAft>
                <a:spcPts val="0"/>
              </a:spcAft>
              <a:buClr>
                <a:schemeClr val="lt1"/>
              </a:buClr>
              <a:buSzPts val="6000"/>
              <a:buFont typeface="Arial"/>
              <a:buNone/>
              <a:defRPr sz="6000">
                <a:solidFill>
                  <a:schemeClr val="lt1"/>
                </a:solidFill>
              </a:defRPr>
            </a:lvl1pPr>
            <a:lvl2pPr indent="-228600" lvl="1" marL="914400" algn="l">
              <a:lnSpc>
                <a:spcPct val="100000"/>
              </a:lnSpc>
              <a:spcBef>
                <a:spcPts val="1400"/>
              </a:spcBef>
              <a:spcAft>
                <a:spcPts val="0"/>
              </a:spcAft>
              <a:buClr>
                <a:schemeClr val="lt1"/>
              </a:buClr>
              <a:buSzPts val="4000"/>
              <a:buNone/>
              <a:defRPr sz="4000">
                <a:solidFill>
                  <a:schemeClr val="lt1"/>
                </a:solidFill>
              </a:defRPr>
            </a:lvl2pPr>
            <a:lvl3pPr indent="-228600" lvl="2" marL="1371600" algn="l">
              <a:lnSpc>
                <a:spcPct val="100000"/>
              </a:lnSpc>
              <a:spcBef>
                <a:spcPts val="4000"/>
              </a:spcBef>
              <a:spcAft>
                <a:spcPts val="0"/>
              </a:spcAft>
              <a:buSzPts val="2400"/>
              <a:buNone/>
              <a:defRPr sz="2400">
                <a:solidFill>
                  <a:schemeClr val="lt1"/>
                </a:solidFill>
              </a:defRPr>
            </a:lvl3pPr>
            <a:lvl4pPr indent="-228600" lvl="3" marL="1828800" algn="l">
              <a:lnSpc>
                <a:spcPct val="100000"/>
              </a:lnSpc>
              <a:spcBef>
                <a:spcPts val="1000"/>
              </a:spcBef>
              <a:spcAft>
                <a:spcPts val="0"/>
              </a:spcAft>
              <a:buSzPts val="1920"/>
              <a:buNone/>
              <a:defRPr>
                <a:solidFill>
                  <a:schemeClr val="lt1"/>
                </a:solidFill>
              </a:defRPr>
            </a:lvl4pPr>
            <a:lvl5pPr indent="-228600" lvl="4" marL="2286000" algn="l">
              <a:lnSpc>
                <a:spcPct val="100000"/>
              </a:lnSpc>
              <a:spcBef>
                <a:spcPts val="1000"/>
              </a:spcBef>
              <a:spcAft>
                <a:spcPts val="0"/>
              </a:spcAft>
              <a:buSzPts val="2400"/>
              <a:buNone/>
              <a:defRPr>
                <a:solidFill>
                  <a:schemeClr val="lt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pic>
        <p:nvPicPr>
          <p:cNvPr id="41" name="Google Shape;41;p9"/>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42" name="Google Shape;42;p9"/>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43" name="Google Shape;43;p9"/>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scussion">
  <p:cSld name="Agenda Discussion">
    <p:spTree>
      <p:nvGrpSpPr>
        <p:cNvPr id="276" name="Shape 276"/>
        <p:cNvGrpSpPr/>
        <p:nvPr/>
      </p:nvGrpSpPr>
      <p:grpSpPr>
        <a:xfrm>
          <a:off x="0" y="0"/>
          <a:ext cx="0" cy="0"/>
          <a:chOff x="0" y="0"/>
          <a:chExt cx="0" cy="0"/>
        </a:xfrm>
      </p:grpSpPr>
      <p:sp>
        <p:nvSpPr>
          <p:cNvPr id="277" name="Google Shape;277;p36"/>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dk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dk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dk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dk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dk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dk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dk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dk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78" name="Google Shape;278;p36"/>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6"/>
          <p:cNvSpPr txBox="1"/>
          <p:nvPr>
            <p:ph idx="1" type="body"/>
          </p:nvPr>
        </p:nvSpPr>
        <p:spPr>
          <a:xfrm>
            <a:off x="2297239" y="4908613"/>
            <a:ext cx="3848100" cy="2921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80" name="Google Shape;280;p36"/>
          <p:cNvSpPr txBox="1"/>
          <p:nvPr>
            <p:ph idx="2" type="body"/>
          </p:nvPr>
        </p:nvSpPr>
        <p:spPr>
          <a:xfrm>
            <a:off x="7624826" y="4908613"/>
            <a:ext cx="3848100" cy="2921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81" name="Google Shape;281;p36"/>
          <p:cNvSpPr txBox="1"/>
          <p:nvPr>
            <p:ph idx="3" type="body"/>
          </p:nvPr>
        </p:nvSpPr>
        <p:spPr>
          <a:xfrm>
            <a:off x="12952413" y="4908613"/>
            <a:ext cx="3848100" cy="2921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82" name="Google Shape;282;p36"/>
          <p:cNvSpPr txBox="1"/>
          <p:nvPr>
            <p:ph idx="4" type="body"/>
          </p:nvPr>
        </p:nvSpPr>
        <p:spPr>
          <a:xfrm>
            <a:off x="18280000" y="4908613"/>
            <a:ext cx="3848100" cy="2921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3000"/>
              <a:buNone/>
              <a:defRPr>
                <a:solidFill>
                  <a:schemeClr val="dk1"/>
                </a:solidFill>
              </a:defRPr>
            </a:lvl1pPr>
            <a:lvl2pPr indent="-228600" lvl="1" marL="914400" algn="l">
              <a:lnSpc>
                <a:spcPct val="117000"/>
              </a:lnSpc>
              <a:spcBef>
                <a:spcPts val="800"/>
              </a:spcBef>
              <a:spcAft>
                <a:spcPts val="0"/>
              </a:spcAft>
              <a:buClr>
                <a:schemeClr val="dk1"/>
              </a:buClr>
              <a:buSzPts val="2400"/>
              <a:buNone/>
              <a:defRPr>
                <a:solidFill>
                  <a:schemeClr val="dk1"/>
                </a:solidFill>
              </a:defRPr>
            </a:lvl2pPr>
            <a:lvl3pPr indent="-381000" lvl="2" marL="1371600" algn="l">
              <a:lnSpc>
                <a:spcPct val="117000"/>
              </a:lnSpc>
              <a:spcBef>
                <a:spcPts val="1000"/>
              </a:spcBef>
              <a:spcAft>
                <a:spcPts val="0"/>
              </a:spcAft>
              <a:buSzPts val="2400"/>
              <a:buChar char="•"/>
              <a:defRPr>
                <a:solidFill>
                  <a:schemeClr val="dk1"/>
                </a:solidFill>
              </a:defRPr>
            </a:lvl3pPr>
            <a:lvl4pPr indent="-350519" lvl="3" marL="1828800" algn="l">
              <a:lnSpc>
                <a:spcPct val="117000"/>
              </a:lnSpc>
              <a:spcBef>
                <a:spcPts val="0"/>
              </a:spcBef>
              <a:spcAft>
                <a:spcPts val="0"/>
              </a:spcAft>
              <a:buSzPts val="1920"/>
              <a:buChar char="○"/>
              <a:defRPr>
                <a:solidFill>
                  <a:schemeClr val="dk1"/>
                </a:solidFill>
              </a:defRPr>
            </a:lvl4pPr>
            <a:lvl5pPr indent="-381000" lvl="4" marL="2286000" algn="l">
              <a:lnSpc>
                <a:spcPct val="117000"/>
              </a:lnSpc>
              <a:spcBef>
                <a:spcPts val="0"/>
              </a:spcBef>
              <a:spcAft>
                <a:spcPts val="0"/>
              </a:spcAft>
              <a:buSzPts val="2400"/>
              <a:buChar char="—"/>
              <a:defRPr>
                <a:solidFill>
                  <a:schemeClr val="dk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283" name="Google Shape;283;p36"/>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36"/>
          <p:cNvSpPr txBox="1"/>
          <p:nvPr>
            <p:ph idx="5" type="subTitle"/>
          </p:nvPr>
        </p:nvSpPr>
        <p:spPr>
          <a:xfrm>
            <a:off x="2246313" y="1686568"/>
            <a:ext cx="21372512" cy="6155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4000"/>
              <a:buNone/>
              <a:defRPr b="0" i="0" sz="4000">
                <a:solidFill>
                  <a:schemeClr val="dk1"/>
                </a:solidFill>
                <a:latin typeface="Helvetica Neue"/>
                <a:ea typeface="Helvetica Neue"/>
                <a:cs typeface="Helvetica Neue"/>
                <a:sym typeface="Helvetica Neue"/>
              </a:defRPr>
            </a:lvl1pPr>
            <a:lvl2pPr lvl="1" algn="ctr">
              <a:lnSpc>
                <a:spcPct val="117000"/>
              </a:lnSpc>
              <a:spcBef>
                <a:spcPts val="1400"/>
              </a:spcBef>
              <a:spcAft>
                <a:spcPts val="0"/>
              </a:spcAft>
              <a:buClr>
                <a:schemeClr val="dk1"/>
              </a:buClr>
              <a:buSzPts val="4000"/>
              <a:buNone/>
              <a:defRPr sz="4000"/>
            </a:lvl2pPr>
            <a:lvl3pPr lvl="2" algn="ctr">
              <a:lnSpc>
                <a:spcPct val="117000"/>
              </a:lnSpc>
              <a:spcBef>
                <a:spcPts val="1000"/>
              </a:spcBef>
              <a:spcAft>
                <a:spcPts val="0"/>
              </a:spcAft>
              <a:buSzPts val="3600"/>
              <a:buNone/>
              <a:defRPr sz="3600"/>
            </a:lvl3pPr>
            <a:lvl4pPr lvl="3" algn="ctr">
              <a:lnSpc>
                <a:spcPct val="117000"/>
              </a:lnSpc>
              <a:spcBef>
                <a:spcPts val="0"/>
              </a:spcBef>
              <a:spcAft>
                <a:spcPts val="0"/>
              </a:spcAft>
              <a:buSzPts val="2560"/>
              <a:buNone/>
              <a:defRPr sz="3200"/>
            </a:lvl4pPr>
            <a:lvl5pPr lvl="4" algn="ctr">
              <a:lnSpc>
                <a:spcPct val="117000"/>
              </a:lnSpc>
              <a:spcBef>
                <a:spcPts val="0"/>
              </a:spcBef>
              <a:spcAft>
                <a:spcPts val="0"/>
              </a:spcAft>
              <a:buSzPts val="3200"/>
              <a:buNone/>
              <a:defRPr sz="3200"/>
            </a:lvl5pPr>
            <a:lvl6pPr lvl="5" algn="ctr">
              <a:lnSpc>
                <a:spcPct val="117000"/>
              </a:lnSpc>
              <a:spcBef>
                <a:spcPts val="0"/>
              </a:spcBef>
              <a:spcAft>
                <a:spcPts val="0"/>
              </a:spcAft>
              <a:buSzPts val="3200"/>
              <a:buNone/>
              <a:defRPr sz="3200"/>
            </a:lvl6pPr>
            <a:lvl7pPr lvl="6" algn="ctr">
              <a:lnSpc>
                <a:spcPct val="117000"/>
              </a:lnSpc>
              <a:spcBef>
                <a:spcPts val="0"/>
              </a:spcBef>
              <a:spcAft>
                <a:spcPts val="0"/>
              </a:spcAft>
              <a:buClr>
                <a:schemeClr val="dk1"/>
              </a:buClr>
              <a:buSzPts val="3200"/>
              <a:buNone/>
              <a:defRPr sz="3200"/>
            </a:lvl7pPr>
            <a:lvl8pPr lvl="7" algn="ctr">
              <a:lnSpc>
                <a:spcPct val="117000"/>
              </a:lnSpc>
              <a:spcBef>
                <a:spcPts val="0"/>
              </a:spcBef>
              <a:spcAft>
                <a:spcPts val="0"/>
              </a:spcAft>
              <a:buClr>
                <a:schemeClr val="dk1"/>
              </a:buClr>
              <a:buSzPts val="3200"/>
              <a:buNone/>
              <a:defRPr sz="3200"/>
            </a:lvl8pPr>
            <a:lvl9pPr lvl="8" algn="ctr">
              <a:lnSpc>
                <a:spcPct val="117000"/>
              </a:lnSpc>
              <a:spcBef>
                <a:spcPts val="0"/>
              </a:spcBef>
              <a:spcAft>
                <a:spcPts val="0"/>
              </a:spcAft>
              <a:buClr>
                <a:schemeClr val="dk1"/>
              </a:buClr>
              <a:buSzPts val="3200"/>
              <a:buNone/>
              <a:defRPr sz="3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video">
  <p:cSld name="Content_video">
    <p:bg>
      <p:bgPr>
        <a:solidFill>
          <a:srgbClr val="262836"/>
        </a:solidFill>
      </p:bgPr>
    </p:bg>
    <p:spTree>
      <p:nvGrpSpPr>
        <p:cNvPr id="285" name="Shape 285"/>
        <p:cNvGrpSpPr/>
        <p:nvPr/>
      </p:nvGrpSpPr>
      <p:grpSpPr>
        <a:xfrm>
          <a:off x="0" y="0"/>
          <a:ext cx="0" cy="0"/>
          <a:chOff x="0" y="0"/>
          <a:chExt cx="0" cy="0"/>
        </a:xfrm>
      </p:grpSpPr>
      <p:sp>
        <p:nvSpPr>
          <p:cNvPr id="286" name="Google Shape;286;p37"/>
          <p:cNvSpPr/>
          <p:nvPr>
            <p:ph idx="2" type="media"/>
          </p:nvPr>
        </p:nvSpPr>
        <p:spPr>
          <a:xfrm>
            <a:off x="-1" y="0"/>
            <a:ext cx="24382413" cy="13716000"/>
          </a:xfrm>
          <a:prstGeom prst="rect">
            <a:avLst/>
          </a:prstGeom>
          <a:solidFill>
            <a:srgbClr val="262836"/>
          </a:solidFill>
          <a:ln>
            <a:noFill/>
          </a:ln>
        </p:spPr>
        <p:txBody>
          <a:bodyPr anchorCtr="0" anchor="t" bIns="0" lIns="0" spcFirstLastPara="1" rIns="0" wrap="square" tIns="5486400">
            <a:noAutofit/>
          </a:bodyPr>
          <a:lstStyle>
            <a:lvl1pPr lvl="0" marR="0" rtl="0" algn="ctr">
              <a:lnSpc>
                <a:spcPct val="100000"/>
              </a:lnSpc>
              <a:spcBef>
                <a:spcPts val="0"/>
              </a:spcBef>
              <a:spcAft>
                <a:spcPts val="0"/>
              </a:spcAft>
              <a:buClr>
                <a:schemeClr val="lt1"/>
              </a:buClr>
              <a:buSzPts val="3000"/>
              <a:buFont typeface="Arial"/>
              <a:buNone/>
              <a:defRPr b="1" i="0" sz="3000" u="none" cap="none" strike="noStrike">
                <a:solidFill>
                  <a:schemeClr val="lt1"/>
                </a:solidFill>
                <a:latin typeface="Helvetica Neue"/>
                <a:ea typeface="Helvetica Neue"/>
                <a:cs typeface="Helvetica Neue"/>
                <a:sym typeface="Helvetica Neue"/>
              </a:defRPr>
            </a:lvl1pPr>
            <a:lvl2pPr lvl="1" marR="0" rtl="0" algn="l">
              <a:lnSpc>
                <a:spcPct val="117000"/>
              </a:lnSpc>
              <a:spcBef>
                <a:spcPts val="14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lvl="2" marR="0" rtl="0" algn="l">
              <a:lnSpc>
                <a:spcPct val="117000"/>
              </a:lnSpc>
              <a:spcBef>
                <a:spcPts val="1000"/>
              </a:spcBef>
              <a:spcAft>
                <a:spcPts val="0"/>
              </a:spcAft>
              <a:buClr>
                <a:schemeClr val="dk1"/>
              </a:buClr>
              <a:buSzPts val="2400"/>
              <a:buFont typeface="Helvetica Neue"/>
              <a:buChar char="•"/>
              <a:defRPr b="0" i="0" sz="2400" u="none" cap="none" strike="noStrike">
                <a:solidFill>
                  <a:schemeClr val="dk1"/>
                </a:solidFill>
                <a:latin typeface="Helvetica Neue"/>
                <a:ea typeface="Helvetica Neue"/>
                <a:cs typeface="Helvetica Neue"/>
                <a:sym typeface="Helvetica Neue"/>
              </a:defRPr>
            </a:lvl3pPr>
            <a:lvl4pPr lvl="3" marR="0" rtl="0" algn="l">
              <a:lnSpc>
                <a:spcPct val="117000"/>
              </a:lnSpc>
              <a:spcBef>
                <a:spcPts val="0"/>
              </a:spcBef>
              <a:spcAft>
                <a:spcPts val="0"/>
              </a:spcAft>
              <a:buClr>
                <a:schemeClr val="dk1"/>
              </a:buClr>
              <a:buSzPts val="1920"/>
              <a:buFont typeface="NTR"/>
              <a:buChar char="○"/>
              <a:defRPr b="0" i="0" sz="2400" u="none" cap="none" strike="noStrike">
                <a:solidFill>
                  <a:schemeClr val="dk1"/>
                </a:solidFill>
                <a:latin typeface="Helvetica Neue"/>
                <a:ea typeface="Helvetica Neue"/>
                <a:cs typeface="Helvetica Neue"/>
                <a:sym typeface="Helvetica Neue"/>
              </a:defRPr>
            </a:lvl4pPr>
            <a:lvl5pPr lvl="4" marR="0" rtl="0" algn="l">
              <a:lnSpc>
                <a:spcPct val="117000"/>
              </a:lnSpc>
              <a:spcBef>
                <a:spcPts val="0"/>
              </a:spcBef>
              <a:spcAft>
                <a:spcPts val="0"/>
              </a:spcAft>
              <a:buClr>
                <a:schemeClr val="dk1"/>
              </a:buClr>
              <a:buSzPts val="2400"/>
              <a:buFont typeface="NTR"/>
              <a:buChar char="—"/>
              <a:defRPr b="0" i="0" sz="2400" u="none" cap="none" strike="noStrike">
                <a:solidFill>
                  <a:schemeClr val="dk1"/>
                </a:solidFill>
                <a:latin typeface="Helvetica Neue"/>
                <a:ea typeface="Helvetica Neue"/>
                <a:cs typeface="Helvetica Neue"/>
                <a:sym typeface="Helvetica Neue"/>
              </a:defRPr>
            </a:lvl5pPr>
            <a:lvl6pPr lvl="5" marR="0" rtl="0" algn="l">
              <a:lnSpc>
                <a:spcPct val="117000"/>
              </a:lnSpc>
              <a:spcBef>
                <a:spcPts val="0"/>
              </a:spcBef>
              <a:spcAft>
                <a:spcPts val="0"/>
              </a:spcAft>
              <a:buClr>
                <a:schemeClr val="dk1"/>
              </a:buClr>
              <a:buSzPts val="2400"/>
              <a:buFont typeface="NTR"/>
              <a:buChar char="–"/>
              <a:defRPr b="0" i="0" sz="2400" u="none" cap="none" strike="noStrike">
                <a:solidFill>
                  <a:schemeClr val="dk1"/>
                </a:solidFill>
                <a:latin typeface="Helvetica Neue"/>
                <a:ea typeface="Helvetica Neue"/>
                <a:cs typeface="Helvetica Neue"/>
                <a:sym typeface="Helvetica Neue"/>
              </a:defRPr>
            </a:lvl6pPr>
            <a:lvl7pPr lvl="6" marR="0" rtl="0" algn="l">
              <a:lnSpc>
                <a:spcPct val="117000"/>
              </a:lnSpc>
              <a:spcBef>
                <a:spcPts val="0"/>
              </a:spcBef>
              <a:spcAft>
                <a:spcPts val="0"/>
              </a:spcAft>
              <a:buClr>
                <a:schemeClr val="dk1"/>
              </a:buClr>
              <a:buSzPts val="2400"/>
              <a:buFont typeface="Arial"/>
              <a:buAutoNum type="arabicPeriod"/>
              <a:defRPr b="0" i="0" sz="2400" u="none" cap="none" strike="noStrike">
                <a:solidFill>
                  <a:schemeClr val="dk1"/>
                </a:solidFill>
                <a:latin typeface="Helvetica Neue"/>
                <a:ea typeface="Helvetica Neue"/>
                <a:cs typeface="Helvetica Neue"/>
                <a:sym typeface="Helvetica Neue"/>
              </a:defRPr>
            </a:lvl7pPr>
            <a:lvl8pPr lvl="7" marR="0" rtl="0" algn="l">
              <a:lnSpc>
                <a:spcPct val="117000"/>
              </a:lnSpc>
              <a:spcBef>
                <a:spcPts val="0"/>
              </a:spcBef>
              <a:spcAft>
                <a:spcPts val="0"/>
              </a:spcAft>
              <a:buClr>
                <a:schemeClr val="dk1"/>
              </a:buClr>
              <a:buSzPts val="2400"/>
              <a:buFont typeface="Arial"/>
              <a:buAutoNum type="arabicPeriod"/>
              <a:defRPr b="0" i="0" sz="2400" u="none" cap="none" strike="noStrike">
                <a:solidFill>
                  <a:schemeClr val="dk1"/>
                </a:solidFill>
                <a:latin typeface="Helvetica Neue"/>
                <a:ea typeface="Helvetica Neue"/>
                <a:cs typeface="Helvetica Neue"/>
                <a:sym typeface="Helvetica Neue"/>
              </a:defRPr>
            </a:lvl8pPr>
            <a:lvl9pPr lvl="8" marR="0" rtl="0" algn="l">
              <a:lnSpc>
                <a:spcPct val="117000"/>
              </a:lnSpc>
              <a:spcBef>
                <a:spcPts val="0"/>
              </a:spcBef>
              <a:spcAft>
                <a:spcPts val="0"/>
              </a:spcAft>
              <a:buClr>
                <a:schemeClr val="dk1"/>
              </a:buClr>
              <a:buSzPts val="2400"/>
              <a:buFont typeface="Arial"/>
              <a:buAutoNum type="arabicPeriod"/>
              <a:defRPr b="0" i="0" sz="2400" u="none" cap="none" strike="noStrike">
                <a:solidFill>
                  <a:schemeClr val="dk1"/>
                </a:solidFill>
                <a:latin typeface="Helvetica Neue"/>
                <a:ea typeface="Helvetica Neue"/>
                <a:cs typeface="Helvetica Neue"/>
                <a:sym typeface="Helvetica Neu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Questions">
  <p:cSld name="Thank you/Questions">
    <p:bg>
      <p:bgPr>
        <a:solidFill>
          <a:srgbClr val="262836"/>
        </a:solidFill>
      </p:bgPr>
    </p:bg>
    <p:spTree>
      <p:nvGrpSpPr>
        <p:cNvPr id="287" name="Shape 287"/>
        <p:cNvGrpSpPr/>
        <p:nvPr/>
      </p:nvGrpSpPr>
      <p:grpSpPr>
        <a:xfrm>
          <a:off x="0" y="0"/>
          <a:ext cx="0" cy="0"/>
          <a:chOff x="0" y="0"/>
          <a:chExt cx="0" cy="0"/>
        </a:xfrm>
      </p:grpSpPr>
      <p:sp>
        <p:nvSpPr>
          <p:cNvPr id="288" name="Google Shape;288;p38"/>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89" name="Google Shape;289;p38"/>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38"/>
          <p:cNvSpPr txBox="1"/>
          <p:nvPr>
            <p:ph type="title"/>
          </p:nvPr>
        </p:nvSpPr>
        <p:spPr>
          <a:xfrm>
            <a:off x="2252459" y="2975248"/>
            <a:ext cx="10598568" cy="138499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9000"/>
              <a:buFont typeface="Helvetica Neue"/>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p:cSld name="Contact us">
    <p:bg>
      <p:bgPr>
        <a:solidFill>
          <a:srgbClr val="262836"/>
        </a:solidFill>
      </p:bgPr>
    </p:bg>
    <p:spTree>
      <p:nvGrpSpPr>
        <p:cNvPr id="291" name="Shape 291"/>
        <p:cNvGrpSpPr/>
        <p:nvPr/>
      </p:nvGrpSpPr>
      <p:grpSpPr>
        <a:xfrm>
          <a:off x="0" y="0"/>
          <a:ext cx="0" cy="0"/>
          <a:chOff x="0" y="0"/>
          <a:chExt cx="0" cy="0"/>
        </a:xfrm>
      </p:grpSpPr>
      <p:sp>
        <p:nvSpPr>
          <p:cNvPr id="292" name="Google Shape;292;p39"/>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algn="r">
              <a:spcBef>
                <a:spcPts val="0"/>
              </a:spcBef>
              <a:buNone/>
              <a:defRPr b="0" i="0" sz="1600" u="none" cap="none" strike="noStrike">
                <a:solidFill>
                  <a:schemeClr val="lt1"/>
                </a:solidFill>
                <a:latin typeface="Helvetica Neue"/>
                <a:ea typeface="Helvetica Neue"/>
                <a:cs typeface="Helvetica Neue"/>
                <a:sym typeface="Helvetica Neue"/>
              </a:defRPr>
            </a:lvl1pPr>
            <a:lvl2pPr indent="0" lvl="1" marL="0" algn="r">
              <a:spcBef>
                <a:spcPts val="0"/>
              </a:spcBef>
              <a:buNone/>
              <a:defRPr b="0" i="0" sz="1600" u="none" cap="none" strike="noStrike">
                <a:solidFill>
                  <a:schemeClr val="lt1"/>
                </a:solidFill>
                <a:latin typeface="Helvetica Neue"/>
                <a:ea typeface="Helvetica Neue"/>
                <a:cs typeface="Helvetica Neue"/>
                <a:sym typeface="Helvetica Neue"/>
              </a:defRPr>
            </a:lvl2pPr>
            <a:lvl3pPr indent="0" lvl="2" marL="0" algn="r">
              <a:spcBef>
                <a:spcPts val="0"/>
              </a:spcBef>
              <a:buNone/>
              <a:defRPr b="0" i="0" sz="1600" u="none" cap="none" strike="noStrike">
                <a:solidFill>
                  <a:schemeClr val="lt1"/>
                </a:solidFill>
                <a:latin typeface="Helvetica Neue"/>
                <a:ea typeface="Helvetica Neue"/>
                <a:cs typeface="Helvetica Neue"/>
                <a:sym typeface="Helvetica Neue"/>
              </a:defRPr>
            </a:lvl3pPr>
            <a:lvl4pPr indent="0" lvl="3" marL="0" algn="r">
              <a:spcBef>
                <a:spcPts val="0"/>
              </a:spcBef>
              <a:buNone/>
              <a:defRPr b="0" i="0" sz="1600" u="none" cap="none" strike="noStrike">
                <a:solidFill>
                  <a:schemeClr val="lt1"/>
                </a:solidFill>
                <a:latin typeface="Helvetica Neue"/>
                <a:ea typeface="Helvetica Neue"/>
                <a:cs typeface="Helvetica Neue"/>
                <a:sym typeface="Helvetica Neue"/>
              </a:defRPr>
            </a:lvl4pPr>
            <a:lvl5pPr indent="0" lvl="4" marL="0" algn="r">
              <a:spcBef>
                <a:spcPts val="0"/>
              </a:spcBef>
              <a:buNone/>
              <a:defRPr b="0" i="0" sz="1600" u="none" cap="none" strike="noStrike">
                <a:solidFill>
                  <a:schemeClr val="lt1"/>
                </a:solidFill>
                <a:latin typeface="Helvetica Neue"/>
                <a:ea typeface="Helvetica Neue"/>
                <a:cs typeface="Helvetica Neue"/>
                <a:sym typeface="Helvetica Neue"/>
              </a:defRPr>
            </a:lvl5pPr>
            <a:lvl6pPr indent="0" lvl="5" marL="0" algn="r">
              <a:spcBef>
                <a:spcPts val="0"/>
              </a:spcBef>
              <a:buNone/>
              <a:defRPr b="0" i="0" sz="1600" u="none" cap="none" strike="noStrike">
                <a:solidFill>
                  <a:schemeClr val="lt1"/>
                </a:solidFill>
                <a:latin typeface="Helvetica Neue"/>
                <a:ea typeface="Helvetica Neue"/>
                <a:cs typeface="Helvetica Neue"/>
                <a:sym typeface="Helvetica Neue"/>
              </a:defRPr>
            </a:lvl6pPr>
            <a:lvl7pPr indent="0" lvl="6" marL="0" algn="r">
              <a:spcBef>
                <a:spcPts val="0"/>
              </a:spcBef>
              <a:buNone/>
              <a:defRPr b="0" i="0" sz="1600" u="none" cap="none" strike="noStrike">
                <a:solidFill>
                  <a:schemeClr val="lt1"/>
                </a:solidFill>
                <a:latin typeface="Helvetica Neue"/>
                <a:ea typeface="Helvetica Neue"/>
                <a:cs typeface="Helvetica Neue"/>
                <a:sym typeface="Helvetica Neue"/>
              </a:defRPr>
            </a:lvl7pPr>
            <a:lvl8pPr indent="0" lvl="7" marL="0" algn="r">
              <a:spcBef>
                <a:spcPts val="0"/>
              </a:spcBef>
              <a:buNone/>
              <a:defRPr b="0" i="0" sz="1600" u="none" cap="none" strike="noStrike">
                <a:solidFill>
                  <a:schemeClr val="lt1"/>
                </a:solidFill>
                <a:latin typeface="Helvetica Neue"/>
                <a:ea typeface="Helvetica Neue"/>
                <a:cs typeface="Helvetica Neue"/>
                <a:sym typeface="Helvetica Neue"/>
              </a:defRPr>
            </a:lvl8pPr>
            <a:lvl9pPr indent="0" lvl="8" marL="0" algn="r">
              <a:spcBef>
                <a:spcPts val="0"/>
              </a:spcBef>
              <a:buNone/>
              <a:defRPr b="0" i="0" sz="1600" u="none" cap="none" strike="noStrike">
                <a:solidFill>
                  <a:schemeClr val="lt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
        <p:nvSpPr>
          <p:cNvPr id="293" name="Google Shape;293;p39"/>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lt1"/>
              </a:buClr>
              <a:buSzPts val="800"/>
              <a:buFont typeface="Helvetica Neue"/>
              <a:buNone/>
              <a:defRPr b="0" i="0" sz="80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39"/>
          <p:cNvSpPr txBox="1"/>
          <p:nvPr>
            <p:ph idx="1" type="body"/>
          </p:nvPr>
        </p:nvSpPr>
        <p:spPr>
          <a:xfrm>
            <a:off x="2268013" y="3122245"/>
            <a:ext cx="6112400" cy="77978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2500"/>
              </a:spcBef>
              <a:spcAft>
                <a:spcPts val="0"/>
              </a:spcAft>
              <a:buClr>
                <a:schemeClr val="lt1"/>
              </a:buClr>
              <a:buSzPts val="2000"/>
              <a:buNone/>
              <a:defRPr b="1" i="0" sz="2000">
                <a:solidFill>
                  <a:schemeClr val="lt1"/>
                </a:solidFill>
                <a:latin typeface="Helvetica Neue"/>
                <a:ea typeface="Helvetica Neue"/>
                <a:cs typeface="Helvetica Neue"/>
                <a:sym typeface="Helvetica Neue"/>
              </a:defRPr>
            </a:lvl1pPr>
            <a:lvl2pPr indent="-228600" lvl="1" marL="914400" algn="l">
              <a:lnSpc>
                <a:spcPct val="100000"/>
              </a:lnSpc>
              <a:spcBef>
                <a:spcPts val="600"/>
              </a:spcBef>
              <a:spcAft>
                <a:spcPts val="0"/>
              </a:spcAft>
              <a:buClr>
                <a:schemeClr val="lt1"/>
              </a:buClr>
              <a:buSzPts val="1800"/>
              <a:buNone/>
              <a:defRPr sz="1800">
                <a:solidFill>
                  <a:schemeClr val="lt1"/>
                </a:solidFill>
              </a:defRPr>
            </a:lvl2pPr>
            <a:lvl3pPr indent="-228600" lvl="2" marL="1371600" algn="l">
              <a:lnSpc>
                <a:spcPct val="115000"/>
              </a:lnSpc>
              <a:spcBef>
                <a:spcPts val="0"/>
              </a:spcBef>
              <a:spcAft>
                <a:spcPts val="0"/>
              </a:spcAft>
              <a:buSzPts val="1000"/>
              <a:buNone/>
              <a:defRPr sz="1000">
                <a:solidFill>
                  <a:schemeClr val="lt1"/>
                </a:solidFill>
              </a:defRPr>
            </a:lvl3pPr>
            <a:lvl4pPr indent="-228600" lvl="3" marL="1828800" algn="l">
              <a:lnSpc>
                <a:spcPct val="117000"/>
              </a:lnSpc>
              <a:spcBef>
                <a:spcPts val="0"/>
              </a:spcBef>
              <a:spcAft>
                <a:spcPts val="0"/>
              </a:spcAft>
              <a:buSzPts val="1920"/>
              <a:buNone/>
              <a:defRPr>
                <a:solidFill>
                  <a:schemeClr val="lt1"/>
                </a:solidFill>
              </a:defRPr>
            </a:lvl4pPr>
            <a:lvl5pPr indent="-228600" lvl="4" marL="2286000" algn="l">
              <a:lnSpc>
                <a:spcPct val="117000"/>
              </a:lnSpc>
              <a:spcBef>
                <a:spcPts val="0"/>
              </a:spcBef>
              <a:spcAft>
                <a:spcPts val="0"/>
              </a:spcAft>
              <a:buSzPts val="2400"/>
              <a:buNone/>
              <a:defRPr>
                <a:solidFill>
                  <a:schemeClr val="lt1"/>
                </a:solidFill>
              </a:defRPr>
            </a:lvl5pPr>
            <a:lvl6pPr indent="-342900" lvl="5" marL="2743200" algn="l">
              <a:lnSpc>
                <a:spcPct val="117000"/>
              </a:lnSpc>
              <a:spcBef>
                <a:spcPts val="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1" showMasterSp="0">
  <p:cSld name="2_Title-1">
    <p:spTree>
      <p:nvGrpSpPr>
        <p:cNvPr id="295" name="Shape 295"/>
        <p:cNvGrpSpPr/>
        <p:nvPr/>
      </p:nvGrpSpPr>
      <p:grpSpPr>
        <a:xfrm>
          <a:off x="0" y="0"/>
          <a:ext cx="0" cy="0"/>
          <a:chOff x="0" y="0"/>
          <a:chExt cx="0" cy="0"/>
        </a:xfrm>
      </p:grpSpPr>
      <p:pic>
        <p:nvPicPr>
          <p:cNvPr descr="view-new-york-city-night-time.jpg" id="296" name="Google Shape;296;g18234fd5c44_0_72"/>
          <p:cNvPicPr preferRelativeResize="0"/>
          <p:nvPr/>
        </p:nvPicPr>
        <p:blipFill rotWithShape="1">
          <a:blip r:embed="rId2">
            <a:alphaModFix amt="33790"/>
          </a:blip>
          <a:srcRect b="0" l="0" r="0" t="0"/>
          <a:stretch/>
        </p:blipFill>
        <p:spPr>
          <a:xfrm>
            <a:off x="-11675" y="-453512"/>
            <a:ext cx="24405756" cy="15297145"/>
          </a:xfrm>
          <a:prstGeom prst="rect">
            <a:avLst/>
          </a:prstGeom>
          <a:noFill/>
          <a:ln>
            <a:noFill/>
          </a:ln>
        </p:spPr>
      </p:pic>
      <p:sp>
        <p:nvSpPr>
          <p:cNvPr id="297" name="Google Shape;297;g18234fd5c44_0_72"/>
          <p:cNvSpPr/>
          <p:nvPr/>
        </p:nvSpPr>
        <p:spPr>
          <a:xfrm>
            <a:off x="-62876" y="11898286"/>
            <a:ext cx="24507900" cy="2540100"/>
          </a:xfrm>
          <a:prstGeom prst="rect">
            <a:avLst/>
          </a:prstGeom>
          <a:solidFill>
            <a:srgbClr val="AA182C"/>
          </a:solidFill>
          <a:ln>
            <a:noFill/>
          </a:ln>
        </p:spPr>
        <p:txBody>
          <a:bodyPr anchorCtr="0" anchor="ctr" bIns="91400" lIns="91400" spcFirstLastPara="1" rIns="91400" wrap="square" tIns="91400">
            <a:noAutofit/>
          </a:bodyPr>
          <a:lstStyle/>
          <a:p>
            <a:pPr indent="914400" lvl="0" marL="0" marR="0" rtl="0" algn="l">
              <a:lnSpc>
                <a:spcPct val="100000"/>
              </a:lnSpc>
              <a:spcBef>
                <a:spcPts val="0"/>
              </a:spcBef>
              <a:spcAft>
                <a:spcPts val="0"/>
              </a:spcAft>
              <a:buClr>
                <a:srgbClr val="000000"/>
              </a:buClr>
              <a:buSzPts val="3700"/>
              <a:buFont typeface="Jost"/>
              <a:buNone/>
            </a:pPr>
            <a:r>
              <a:t/>
            </a:r>
            <a:endParaRPr b="0" i="0" sz="3700" u="none" cap="none" strike="noStrike">
              <a:solidFill>
                <a:srgbClr val="000000"/>
              </a:solidFill>
              <a:latin typeface="Jost"/>
              <a:ea typeface="Jost"/>
              <a:cs typeface="Jost"/>
              <a:sym typeface="Jost"/>
            </a:endParaRPr>
          </a:p>
        </p:txBody>
      </p:sp>
      <p:pic>
        <p:nvPicPr>
          <p:cNvPr descr="ARIAS-logo.pdf" id="298" name="Google Shape;298;g18234fd5c44_0_72"/>
          <p:cNvPicPr preferRelativeResize="0"/>
          <p:nvPr/>
        </p:nvPicPr>
        <p:blipFill rotWithShape="1">
          <a:blip r:embed="rId3">
            <a:alphaModFix/>
          </a:blip>
          <a:srcRect b="0" l="0" r="0" t="0"/>
          <a:stretch/>
        </p:blipFill>
        <p:spPr>
          <a:xfrm>
            <a:off x="9018438" y="950356"/>
            <a:ext cx="6345526" cy="2658332"/>
          </a:xfrm>
          <a:prstGeom prst="rect">
            <a:avLst/>
          </a:prstGeom>
          <a:noFill/>
          <a:ln>
            <a:noFill/>
          </a:ln>
        </p:spPr>
      </p:pic>
      <p:sp>
        <p:nvSpPr>
          <p:cNvPr id="299" name="Google Shape;299;g18234fd5c44_0_72"/>
          <p:cNvSpPr txBox="1"/>
          <p:nvPr/>
        </p:nvSpPr>
        <p:spPr>
          <a:xfrm>
            <a:off x="1645812" y="12478268"/>
            <a:ext cx="21091500" cy="677100"/>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200"/>
              <a:buFont typeface="Century Gothic"/>
              <a:buNone/>
            </a:pPr>
            <a:r>
              <a:rPr b="0" i="0" lang="en-US" sz="3200" u="none" cap="none" strike="noStrike">
                <a:solidFill>
                  <a:srgbClr val="FFFFFF"/>
                </a:solidFill>
                <a:latin typeface="Century Gothic"/>
                <a:ea typeface="Century Gothic"/>
                <a:cs typeface="Century Gothic"/>
                <a:sym typeface="Century Gothic"/>
              </a:rPr>
              <a:t>ARIAS•U.S. 2022 Fall Conference | Nov 3-4, 2022 | New York, NY | www.arias-us.org</a:t>
            </a:r>
            <a:endParaRPr sz="2900"/>
          </a:p>
        </p:txBody>
      </p:sp>
      <p:sp>
        <p:nvSpPr>
          <p:cNvPr id="300" name="Google Shape;300;g18234fd5c44_0_72"/>
          <p:cNvSpPr txBox="1"/>
          <p:nvPr>
            <p:ph idx="12" type="sldNum"/>
          </p:nvPr>
        </p:nvSpPr>
        <p:spPr>
          <a:xfrm>
            <a:off x="16926781" y="12443462"/>
            <a:ext cx="547200" cy="554100"/>
          </a:xfrm>
          <a:prstGeom prst="rect">
            <a:avLst/>
          </a:prstGeom>
          <a:noFill/>
          <a:ln>
            <a:noFill/>
          </a:ln>
        </p:spPr>
        <p:txBody>
          <a:bodyPr anchorCtr="0" anchor="ctr" bIns="91400" lIns="91400" spcFirstLastPara="1" rIns="91400" wrap="square" tIns="91400">
            <a:spAutoFit/>
          </a:bodyPr>
          <a:lstStyle>
            <a:lvl1pPr indent="0" lvl="0"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1pPr>
            <a:lvl2pPr indent="0" lvl="1"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2pPr>
            <a:lvl3pPr indent="0" lvl="2"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3pPr>
            <a:lvl4pPr indent="0" lvl="3"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4pPr>
            <a:lvl5pPr indent="0" lvl="4"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5pPr>
            <a:lvl6pPr indent="0" lvl="5"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6pPr>
            <a:lvl7pPr indent="0" lvl="6"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7pPr>
            <a:lvl8pPr indent="0" lvl="7"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8pPr>
            <a:lvl9pPr indent="0" lvl="8" marL="0" rtl="0" algn="r">
              <a:lnSpc>
                <a:spcPct val="100000"/>
              </a:lnSpc>
              <a:spcBef>
                <a:spcPts val="0"/>
              </a:spcBef>
              <a:spcAft>
                <a:spcPts val="0"/>
              </a:spcAft>
              <a:buClr>
                <a:srgbClr val="000000"/>
              </a:buClr>
              <a:buSzPts val="2400"/>
              <a:buFont typeface="Jost"/>
              <a:buNone/>
              <a:defRPr sz="2400">
                <a:latin typeface="Jost"/>
                <a:ea typeface="Jost"/>
                <a:cs typeface="Jost"/>
                <a:sym typeface="Jost"/>
              </a:defRPr>
            </a:lvl9pPr>
          </a:lstStyle>
          <a:p>
            <a:pPr indent="0" lvl="0" marL="0" rtl="0" algn="r">
              <a:spcBef>
                <a:spcPts val="0"/>
              </a:spcBef>
              <a:spcAft>
                <a:spcPts val="0"/>
              </a:spcAft>
              <a:buNone/>
            </a:pPr>
            <a:fld id="{00000000-1234-1234-1234-123412341234}" type="slidenum">
              <a:rPr lang="en-US"/>
              <a:t>‹#›</a:t>
            </a:fld>
            <a:endParaRPr sz="1600">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solidFill>
          <a:schemeClr val="lt1"/>
        </a:solidFill>
      </p:bgPr>
    </p:bg>
    <p:spTree>
      <p:nvGrpSpPr>
        <p:cNvPr id="44" name="Shape 44"/>
        <p:cNvGrpSpPr/>
        <p:nvPr/>
      </p:nvGrpSpPr>
      <p:grpSpPr>
        <a:xfrm>
          <a:off x="0" y="0"/>
          <a:ext cx="0" cy="0"/>
          <a:chOff x="0" y="0"/>
          <a:chExt cx="0" cy="0"/>
        </a:xfrm>
      </p:grpSpPr>
      <p:sp>
        <p:nvSpPr>
          <p:cNvPr id="45" name="Google Shape;45;p10"/>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46" name="Google Shape;46;p10"/>
          <p:cNvSpPr/>
          <p:nvPr>
            <p:ph idx="2" type="pic"/>
          </p:nvPr>
        </p:nvSpPr>
        <p:spPr>
          <a:xfrm>
            <a:off x="3044825" y="0"/>
            <a:ext cx="12966486" cy="13715107"/>
          </a:xfrm>
          <a:prstGeom prst="rect">
            <a:avLst/>
          </a:prstGeom>
          <a:solidFill>
            <a:srgbClr val="F2F2F2"/>
          </a:solidFill>
          <a:ln>
            <a:noFill/>
          </a:ln>
        </p:spPr>
      </p:sp>
      <p:pic>
        <p:nvPicPr>
          <p:cNvPr id="47" name="Google Shape;47;p10"/>
          <p:cNvPicPr preferRelativeResize="0"/>
          <p:nvPr/>
        </p:nvPicPr>
        <p:blipFill rotWithShape="1">
          <a:blip r:embed="rId2">
            <a:alphaModFix/>
          </a:blip>
          <a:srcRect b="0" l="0" r="0" t="0"/>
          <a:stretch/>
        </p:blipFill>
        <p:spPr>
          <a:xfrm>
            <a:off x="762000" y="761999"/>
            <a:ext cx="1522235" cy="575981"/>
          </a:xfrm>
          <a:prstGeom prst="rect">
            <a:avLst/>
          </a:prstGeom>
          <a:noFill/>
          <a:ln>
            <a:noFill/>
          </a:ln>
        </p:spPr>
      </p:pic>
      <p:sp>
        <p:nvSpPr>
          <p:cNvPr id="48" name="Google Shape;48;p10"/>
          <p:cNvSpPr txBox="1"/>
          <p:nvPr>
            <p:ph idx="11" type="ftr"/>
          </p:nvPr>
        </p:nvSpPr>
        <p:spPr>
          <a:xfrm>
            <a:off x="16728291" y="12554568"/>
            <a:ext cx="6899365"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2"/>
              </a:buClr>
              <a:buSzPts val="800"/>
              <a:buFont typeface="Helvetica Neue"/>
              <a:buNone/>
              <a:defRPr b="0" i="0" sz="800">
                <a:solidFill>
                  <a:schemeClr val="dk2"/>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0"/>
          <p:cNvSpPr txBox="1"/>
          <p:nvPr>
            <p:ph idx="1" type="body"/>
          </p:nvPr>
        </p:nvSpPr>
        <p:spPr>
          <a:xfrm>
            <a:off x="16728291" y="3124200"/>
            <a:ext cx="6883910" cy="88773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400"/>
              </a:spcBef>
              <a:spcAft>
                <a:spcPts val="0"/>
              </a:spcAft>
              <a:buClr>
                <a:schemeClr val="dk1"/>
              </a:buClr>
              <a:buSzPts val="6000"/>
              <a:buFont typeface="Arial"/>
              <a:buNone/>
              <a:defRPr sz="6000">
                <a:solidFill>
                  <a:schemeClr val="dk1"/>
                </a:solidFill>
              </a:defRPr>
            </a:lvl1pPr>
            <a:lvl2pPr indent="-228600" lvl="1" marL="914400" algn="l">
              <a:lnSpc>
                <a:spcPct val="100000"/>
              </a:lnSpc>
              <a:spcBef>
                <a:spcPts val="1400"/>
              </a:spcBef>
              <a:spcAft>
                <a:spcPts val="0"/>
              </a:spcAft>
              <a:buClr>
                <a:schemeClr val="dk1"/>
              </a:buClr>
              <a:buSzPts val="4000"/>
              <a:buNone/>
              <a:defRPr sz="4000">
                <a:solidFill>
                  <a:schemeClr val="dk1"/>
                </a:solidFill>
              </a:defRPr>
            </a:lvl2pPr>
            <a:lvl3pPr indent="-228600" lvl="2" marL="1371600" algn="l">
              <a:lnSpc>
                <a:spcPct val="100000"/>
              </a:lnSpc>
              <a:spcBef>
                <a:spcPts val="4000"/>
              </a:spcBef>
              <a:spcAft>
                <a:spcPts val="0"/>
              </a:spcAft>
              <a:buSzPts val="2400"/>
              <a:buNone/>
              <a:defRPr sz="2400">
                <a:solidFill>
                  <a:schemeClr val="dk1"/>
                </a:solidFill>
              </a:defRPr>
            </a:lvl3pPr>
            <a:lvl4pPr indent="-228600" lvl="3" marL="1828800" algn="l">
              <a:lnSpc>
                <a:spcPct val="100000"/>
              </a:lnSpc>
              <a:spcBef>
                <a:spcPts val="1000"/>
              </a:spcBef>
              <a:spcAft>
                <a:spcPts val="0"/>
              </a:spcAft>
              <a:buSzPts val="1920"/>
              <a:buNone/>
              <a:defRPr>
                <a:solidFill>
                  <a:schemeClr val="dk1"/>
                </a:solidFill>
              </a:defRPr>
            </a:lvl4pPr>
            <a:lvl5pPr indent="-228600" lvl="4" marL="2286000" algn="l">
              <a:lnSpc>
                <a:spcPct val="100000"/>
              </a:lnSpc>
              <a:spcBef>
                <a:spcPts val="1000"/>
              </a:spcBef>
              <a:spcAft>
                <a:spcPts val="0"/>
              </a:spcAft>
              <a:buSzPts val="2400"/>
              <a:buNone/>
              <a:defRPr>
                <a:solidFill>
                  <a:schemeClr val="dk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50" name="Google Shape;50;p10"/>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51" name="Google Shape;51;p10"/>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
        <p:nvSpPr>
          <p:cNvPr id="52" name="Google Shape;52;p10"/>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53" name="Google Shape;53;p10"/>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
        <p:nvSpPr>
          <p:cNvPr id="54" name="Google Shape;54;p10"/>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55" name="Google Shape;55;p10"/>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_image" showMasterSp="0">
  <p:cSld name="Title Slide 2_image">
    <p:bg>
      <p:bgPr>
        <a:solidFill>
          <a:schemeClr val="lt1"/>
        </a:solidFill>
      </p:bgPr>
    </p:bg>
    <p:spTree>
      <p:nvGrpSpPr>
        <p:cNvPr id="56" name="Shape 56"/>
        <p:cNvGrpSpPr/>
        <p:nvPr/>
      </p:nvGrpSpPr>
      <p:grpSpPr>
        <a:xfrm>
          <a:off x="0" y="0"/>
          <a:ext cx="0" cy="0"/>
          <a:chOff x="0" y="0"/>
          <a:chExt cx="0" cy="0"/>
        </a:xfrm>
      </p:grpSpPr>
      <p:sp>
        <p:nvSpPr>
          <p:cNvPr id="57" name="Google Shape;57;p11"/>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58" name="Google Shape;58;p11"/>
          <p:cNvPicPr preferRelativeResize="0"/>
          <p:nvPr/>
        </p:nvPicPr>
        <p:blipFill rotWithShape="1">
          <a:blip r:embed="rId2">
            <a:alphaModFix/>
          </a:blip>
          <a:srcRect b="0" l="0" r="0" t="0"/>
          <a:stretch/>
        </p:blipFill>
        <p:spPr>
          <a:xfrm>
            <a:off x="762000" y="761999"/>
            <a:ext cx="1522235" cy="575981"/>
          </a:xfrm>
          <a:prstGeom prst="rect">
            <a:avLst/>
          </a:prstGeom>
          <a:noFill/>
          <a:ln>
            <a:noFill/>
          </a:ln>
        </p:spPr>
      </p:pic>
      <p:sp>
        <p:nvSpPr>
          <p:cNvPr id="59" name="Google Shape;59;p11"/>
          <p:cNvSpPr txBox="1"/>
          <p:nvPr>
            <p:ph idx="11" type="ftr"/>
          </p:nvPr>
        </p:nvSpPr>
        <p:spPr>
          <a:xfrm>
            <a:off x="16728291" y="12554568"/>
            <a:ext cx="6899365"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2"/>
              </a:buClr>
              <a:buSzPts val="800"/>
              <a:buFont typeface="Helvetica Neue"/>
              <a:buNone/>
              <a:defRPr b="0" i="0" sz="800">
                <a:solidFill>
                  <a:schemeClr val="dk2"/>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 type="body"/>
          </p:nvPr>
        </p:nvSpPr>
        <p:spPr>
          <a:xfrm>
            <a:off x="16728291" y="3124200"/>
            <a:ext cx="6883910" cy="88773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400"/>
              </a:spcBef>
              <a:spcAft>
                <a:spcPts val="0"/>
              </a:spcAft>
              <a:buClr>
                <a:schemeClr val="dk1"/>
              </a:buClr>
              <a:buSzPts val="6000"/>
              <a:buFont typeface="Arial"/>
              <a:buNone/>
              <a:defRPr sz="6000">
                <a:solidFill>
                  <a:schemeClr val="dk1"/>
                </a:solidFill>
              </a:defRPr>
            </a:lvl1pPr>
            <a:lvl2pPr indent="-228600" lvl="1" marL="914400" algn="l">
              <a:lnSpc>
                <a:spcPct val="100000"/>
              </a:lnSpc>
              <a:spcBef>
                <a:spcPts val="1400"/>
              </a:spcBef>
              <a:spcAft>
                <a:spcPts val="0"/>
              </a:spcAft>
              <a:buClr>
                <a:schemeClr val="dk1"/>
              </a:buClr>
              <a:buSzPts val="4000"/>
              <a:buNone/>
              <a:defRPr sz="4000">
                <a:solidFill>
                  <a:schemeClr val="dk1"/>
                </a:solidFill>
              </a:defRPr>
            </a:lvl2pPr>
            <a:lvl3pPr indent="-228600" lvl="2" marL="1371600" algn="l">
              <a:lnSpc>
                <a:spcPct val="100000"/>
              </a:lnSpc>
              <a:spcBef>
                <a:spcPts val="4000"/>
              </a:spcBef>
              <a:spcAft>
                <a:spcPts val="0"/>
              </a:spcAft>
              <a:buSzPts val="2400"/>
              <a:buNone/>
              <a:defRPr sz="2400">
                <a:solidFill>
                  <a:schemeClr val="dk1"/>
                </a:solidFill>
              </a:defRPr>
            </a:lvl3pPr>
            <a:lvl4pPr indent="-228600" lvl="3" marL="1828800" algn="l">
              <a:lnSpc>
                <a:spcPct val="100000"/>
              </a:lnSpc>
              <a:spcBef>
                <a:spcPts val="1000"/>
              </a:spcBef>
              <a:spcAft>
                <a:spcPts val="0"/>
              </a:spcAft>
              <a:buSzPts val="1920"/>
              <a:buNone/>
              <a:defRPr>
                <a:solidFill>
                  <a:schemeClr val="dk1"/>
                </a:solidFill>
              </a:defRPr>
            </a:lvl4pPr>
            <a:lvl5pPr indent="-228600" lvl="4" marL="2286000" algn="l">
              <a:lnSpc>
                <a:spcPct val="100000"/>
              </a:lnSpc>
              <a:spcBef>
                <a:spcPts val="1000"/>
              </a:spcBef>
              <a:spcAft>
                <a:spcPts val="0"/>
              </a:spcAft>
              <a:buSzPts val="2400"/>
              <a:buNone/>
              <a:defRPr>
                <a:solidFill>
                  <a:schemeClr val="dk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61" name="Google Shape;61;p11"/>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62" name="Google Shape;62;p11"/>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
        <p:nvSpPr>
          <p:cNvPr id="63" name="Google Shape;63;p11"/>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64" name="Google Shape;64;p11"/>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
        <p:nvSpPr>
          <p:cNvPr id="65" name="Google Shape;65;p11"/>
          <p:cNvSpPr/>
          <p:nvPr/>
        </p:nvSpPr>
        <p:spPr>
          <a:xfrm>
            <a:off x="0" y="0"/>
            <a:ext cx="3043238"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66" name="Google Shape;66;p11"/>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67" name="Google Shape;67;p11"/>
          <p:cNvPicPr preferRelativeResize="0"/>
          <p:nvPr/>
        </p:nvPicPr>
        <p:blipFill rotWithShape="1">
          <a:blip r:embed="rId4">
            <a:alphaModFix/>
          </a:blip>
          <a:srcRect b="0" l="0" r="0" t="0"/>
          <a:stretch/>
        </p:blipFill>
        <p:spPr>
          <a:xfrm>
            <a:off x="3001215" y="-893"/>
            <a:ext cx="12966486" cy="137151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bg>
      <p:bgPr>
        <a:solidFill>
          <a:schemeClr val="lt1"/>
        </a:solidFill>
      </p:bgPr>
    </p:bg>
    <p:spTree>
      <p:nvGrpSpPr>
        <p:cNvPr id="68" name="Shape 68"/>
        <p:cNvGrpSpPr/>
        <p:nvPr/>
      </p:nvGrpSpPr>
      <p:grpSpPr>
        <a:xfrm>
          <a:off x="0" y="0"/>
          <a:ext cx="0" cy="0"/>
          <a:chOff x="0" y="0"/>
          <a:chExt cx="0" cy="0"/>
        </a:xfrm>
      </p:grpSpPr>
      <p:pic>
        <p:nvPicPr>
          <p:cNvPr id="69" name="Google Shape;69;p12"/>
          <p:cNvPicPr preferRelativeResize="0"/>
          <p:nvPr/>
        </p:nvPicPr>
        <p:blipFill rotWithShape="1">
          <a:blip r:embed="rId2">
            <a:alphaModFix/>
          </a:blip>
          <a:srcRect b="0" l="0" r="0" t="0"/>
          <a:stretch/>
        </p:blipFill>
        <p:spPr>
          <a:xfrm>
            <a:off x="1496791" y="761999"/>
            <a:ext cx="1522235" cy="575981"/>
          </a:xfrm>
          <a:prstGeom prst="rect">
            <a:avLst/>
          </a:prstGeom>
          <a:noFill/>
          <a:ln>
            <a:noFill/>
          </a:ln>
        </p:spPr>
      </p:pic>
      <p:sp>
        <p:nvSpPr>
          <p:cNvPr id="70" name="Google Shape;70;p12"/>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71" name="Google Shape;71;p12"/>
          <p:cNvSpPr/>
          <p:nvPr>
            <p:ph idx="2" type="pic"/>
          </p:nvPr>
        </p:nvSpPr>
        <p:spPr>
          <a:xfrm>
            <a:off x="10666413" y="0"/>
            <a:ext cx="13716000" cy="13715107"/>
          </a:xfrm>
          <a:prstGeom prst="rect">
            <a:avLst/>
          </a:prstGeom>
          <a:solidFill>
            <a:srgbClr val="F2F2F2"/>
          </a:solidFill>
          <a:ln>
            <a:noFill/>
          </a:ln>
        </p:spPr>
      </p:sp>
      <p:sp>
        <p:nvSpPr>
          <p:cNvPr id="72" name="Google Shape;72;p12"/>
          <p:cNvSpPr txBox="1"/>
          <p:nvPr>
            <p:ph idx="11" type="ftr"/>
          </p:nvPr>
        </p:nvSpPr>
        <p:spPr>
          <a:xfrm>
            <a:off x="1496791" y="12554568"/>
            <a:ext cx="7642447" cy="730250"/>
          </a:xfrm>
          <a:prstGeom prst="rect">
            <a:avLst/>
          </a:prstGeom>
          <a:noFill/>
          <a:ln>
            <a:noFill/>
          </a:ln>
        </p:spPr>
        <p:txBody>
          <a:bodyPr anchorCtr="0" anchor="ctr" bIns="0" lIns="0" spcFirstLastPara="1" rIns="0" wrap="square" tIns="0">
            <a:noAutofit/>
          </a:bodyPr>
          <a:lstStyle>
            <a:lvl1pPr lvl="0" marR="0" algn="l">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 type="body"/>
          </p:nvPr>
        </p:nvSpPr>
        <p:spPr>
          <a:xfrm>
            <a:off x="1496791" y="3124200"/>
            <a:ext cx="7642447"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400"/>
              </a:spcBef>
              <a:spcAft>
                <a:spcPts val="0"/>
              </a:spcAft>
              <a:buClr>
                <a:schemeClr val="dk1"/>
              </a:buClr>
              <a:buSzPts val="6000"/>
              <a:buNone/>
              <a:defRPr sz="6000">
                <a:solidFill>
                  <a:schemeClr val="dk1"/>
                </a:solidFill>
              </a:defRPr>
            </a:lvl1pPr>
            <a:lvl2pPr indent="-228600" lvl="1" marL="914400" algn="l">
              <a:lnSpc>
                <a:spcPct val="100000"/>
              </a:lnSpc>
              <a:spcBef>
                <a:spcPts val="1400"/>
              </a:spcBef>
              <a:spcAft>
                <a:spcPts val="0"/>
              </a:spcAft>
              <a:buClr>
                <a:schemeClr val="dk1"/>
              </a:buClr>
              <a:buSzPts val="4000"/>
              <a:buNone/>
              <a:defRPr sz="4000">
                <a:solidFill>
                  <a:schemeClr val="dk1"/>
                </a:solidFill>
              </a:defRPr>
            </a:lvl2pPr>
            <a:lvl3pPr indent="-228600" lvl="2" marL="1371600" algn="l">
              <a:lnSpc>
                <a:spcPct val="100000"/>
              </a:lnSpc>
              <a:spcBef>
                <a:spcPts val="4000"/>
              </a:spcBef>
              <a:spcAft>
                <a:spcPts val="0"/>
              </a:spcAft>
              <a:buSzPts val="2400"/>
              <a:buNone/>
              <a:defRPr sz="2400">
                <a:solidFill>
                  <a:schemeClr val="dk1"/>
                </a:solidFill>
              </a:defRPr>
            </a:lvl3pPr>
            <a:lvl4pPr indent="-228600" lvl="3" marL="1828800" algn="l">
              <a:lnSpc>
                <a:spcPct val="100000"/>
              </a:lnSpc>
              <a:spcBef>
                <a:spcPts val="1000"/>
              </a:spcBef>
              <a:spcAft>
                <a:spcPts val="0"/>
              </a:spcAft>
              <a:buSzPts val="1920"/>
              <a:buNone/>
              <a:defRPr>
                <a:solidFill>
                  <a:schemeClr val="dk1"/>
                </a:solidFill>
              </a:defRPr>
            </a:lvl4pPr>
            <a:lvl5pPr indent="-228600" lvl="4" marL="2286000" algn="l">
              <a:lnSpc>
                <a:spcPct val="100000"/>
              </a:lnSpc>
              <a:spcBef>
                <a:spcPts val="1000"/>
              </a:spcBef>
              <a:spcAft>
                <a:spcPts val="0"/>
              </a:spcAft>
              <a:buSzPts val="2400"/>
              <a:buNone/>
              <a:defRPr>
                <a:solidFill>
                  <a:schemeClr val="dk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74" name="Google Shape;74;p12"/>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75" name="Google Shape;75;p12"/>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76" name="Google Shape;76;p12"/>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_image" showMasterSp="0">
  <p:cSld name="Title Slide 3_image">
    <p:bg>
      <p:bgPr>
        <a:solidFill>
          <a:schemeClr val="lt1"/>
        </a:solidFill>
      </p:bgPr>
    </p:bg>
    <p:spTree>
      <p:nvGrpSpPr>
        <p:cNvPr id="77" name="Shape 77"/>
        <p:cNvGrpSpPr/>
        <p:nvPr/>
      </p:nvGrpSpPr>
      <p:grpSpPr>
        <a:xfrm>
          <a:off x="0" y="0"/>
          <a:ext cx="0" cy="0"/>
          <a:chOff x="0" y="0"/>
          <a:chExt cx="0" cy="0"/>
        </a:xfrm>
      </p:grpSpPr>
      <p:pic>
        <p:nvPicPr>
          <p:cNvPr id="78" name="Google Shape;78;p13"/>
          <p:cNvPicPr preferRelativeResize="0"/>
          <p:nvPr/>
        </p:nvPicPr>
        <p:blipFill rotWithShape="1">
          <a:blip r:embed="rId2">
            <a:alphaModFix/>
          </a:blip>
          <a:srcRect b="0" l="0" r="0" t="0"/>
          <a:stretch/>
        </p:blipFill>
        <p:spPr>
          <a:xfrm>
            <a:off x="1496791" y="761999"/>
            <a:ext cx="1522235" cy="575981"/>
          </a:xfrm>
          <a:prstGeom prst="rect">
            <a:avLst/>
          </a:prstGeom>
          <a:noFill/>
          <a:ln>
            <a:noFill/>
          </a:ln>
        </p:spPr>
      </p:pic>
      <p:sp>
        <p:nvSpPr>
          <p:cNvPr id="79" name="Google Shape;79;p13"/>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80" name="Google Shape;80;p13"/>
          <p:cNvSpPr txBox="1"/>
          <p:nvPr>
            <p:ph idx="11" type="ftr"/>
          </p:nvPr>
        </p:nvSpPr>
        <p:spPr>
          <a:xfrm>
            <a:off x="1496791" y="12554568"/>
            <a:ext cx="7642447" cy="730250"/>
          </a:xfrm>
          <a:prstGeom prst="rect">
            <a:avLst/>
          </a:prstGeom>
          <a:noFill/>
          <a:ln>
            <a:noFill/>
          </a:ln>
        </p:spPr>
        <p:txBody>
          <a:bodyPr anchorCtr="0" anchor="ctr" bIns="0" lIns="0" spcFirstLastPara="1" rIns="0" wrap="square" tIns="0">
            <a:noAutofit/>
          </a:bodyPr>
          <a:lstStyle>
            <a:lvl1pPr lvl="0" marR="0" algn="l">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 type="body"/>
          </p:nvPr>
        </p:nvSpPr>
        <p:spPr>
          <a:xfrm>
            <a:off x="1496791" y="3124200"/>
            <a:ext cx="7642447"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400"/>
              </a:spcBef>
              <a:spcAft>
                <a:spcPts val="0"/>
              </a:spcAft>
              <a:buClr>
                <a:schemeClr val="dk1"/>
              </a:buClr>
              <a:buSzPts val="6000"/>
              <a:buNone/>
              <a:defRPr sz="6000">
                <a:solidFill>
                  <a:schemeClr val="dk1"/>
                </a:solidFill>
              </a:defRPr>
            </a:lvl1pPr>
            <a:lvl2pPr indent="-228600" lvl="1" marL="914400" algn="l">
              <a:lnSpc>
                <a:spcPct val="100000"/>
              </a:lnSpc>
              <a:spcBef>
                <a:spcPts val="1400"/>
              </a:spcBef>
              <a:spcAft>
                <a:spcPts val="0"/>
              </a:spcAft>
              <a:buClr>
                <a:schemeClr val="dk1"/>
              </a:buClr>
              <a:buSzPts val="4000"/>
              <a:buNone/>
              <a:defRPr sz="4000">
                <a:solidFill>
                  <a:schemeClr val="dk1"/>
                </a:solidFill>
              </a:defRPr>
            </a:lvl2pPr>
            <a:lvl3pPr indent="-228600" lvl="2" marL="1371600" algn="l">
              <a:lnSpc>
                <a:spcPct val="100000"/>
              </a:lnSpc>
              <a:spcBef>
                <a:spcPts val="4000"/>
              </a:spcBef>
              <a:spcAft>
                <a:spcPts val="0"/>
              </a:spcAft>
              <a:buSzPts val="2400"/>
              <a:buNone/>
              <a:defRPr sz="2400">
                <a:solidFill>
                  <a:schemeClr val="dk1"/>
                </a:solidFill>
              </a:defRPr>
            </a:lvl3pPr>
            <a:lvl4pPr indent="-228600" lvl="3" marL="1828800" algn="l">
              <a:lnSpc>
                <a:spcPct val="100000"/>
              </a:lnSpc>
              <a:spcBef>
                <a:spcPts val="1000"/>
              </a:spcBef>
              <a:spcAft>
                <a:spcPts val="0"/>
              </a:spcAft>
              <a:buSzPts val="1920"/>
              <a:buNone/>
              <a:defRPr>
                <a:solidFill>
                  <a:schemeClr val="dk1"/>
                </a:solidFill>
              </a:defRPr>
            </a:lvl4pPr>
            <a:lvl5pPr indent="-228600" lvl="4" marL="2286000" algn="l">
              <a:lnSpc>
                <a:spcPct val="100000"/>
              </a:lnSpc>
              <a:spcBef>
                <a:spcPts val="1000"/>
              </a:spcBef>
              <a:spcAft>
                <a:spcPts val="0"/>
              </a:spcAft>
              <a:buSzPts val="2400"/>
              <a:buNone/>
              <a:defRPr>
                <a:solidFill>
                  <a:schemeClr val="dk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sp>
        <p:nvSpPr>
          <p:cNvPr id="82" name="Google Shape;82;p13"/>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83" name="Google Shape;83;p13"/>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sp>
        <p:nvSpPr>
          <p:cNvPr id="84" name="Google Shape;84;p13"/>
          <p:cNvSpPr/>
          <p:nvPr/>
        </p:nvSpPr>
        <p:spPr>
          <a:xfrm>
            <a:off x="0" y="0"/>
            <a:ext cx="757442" cy="1371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Helvetica Neue"/>
              <a:ea typeface="Helvetica Neue"/>
              <a:cs typeface="Helvetica Neue"/>
              <a:sym typeface="Helvetica Neue"/>
            </a:endParaRPr>
          </a:p>
        </p:txBody>
      </p:sp>
      <p:pic>
        <p:nvPicPr>
          <p:cNvPr id="85" name="Google Shape;85;p13"/>
          <p:cNvPicPr preferRelativeResize="0"/>
          <p:nvPr/>
        </p:nvPicPr>
        <p:blipFill rotWithShape="1">
          <a:blip r:embed="rId3">
            <a:alphaModFix/>
          </a:blip>
          <a:srcRect b="0" l="0" r="-10" t="0"/>
          <a:stretch/>
        </p:blipFill>
        <p:spPr>
          <a:xfrm>
            <a:off x="10666413" y="0"/>
            <a:ext cx="13716000" cy="137151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howMasterSp="0">
  <p:cSld name="Title Slide 4">
    <p:bg>
      <p:bgPr>
        <a:solidFill>
          <a:schemeClr val="lt1"/>
        </a:solidFill>
      </p:bgPr>
    </p:bg>
    <p:spTree>
      <p:nvGrpSpPr>
        <p:cNvPr id="86" name="Shape 86"/>
        <p:cNvGrpSpPr/>
        <p:nvPr/>
      </p:nvGrpSpPr>
      <p:grpSpPr>
        <a:xfrm>
          <a:off x="0" y="0"/>
          <a:ext cx="0" cy="0"/>
          <a:chOff x="0" y="0"/>
          <a:chExt cx="0" cy="0"/>
        </a:xfrm>
      </p:grpSpPr>
      <p:sp>
        <p:nvSpPr>
          <p:cNvPr id="87" name="Google Shape;87;p14"/>
          <p:cNvSpPr/>
          <p:nvPr>
            <p:ph idx="2" type="pic"/>
          </p:nvPr>
        </p:nvSpPr>
        <p:spPr>
          <a:xfrm>
            <a:off x="3044825" y="0"/>
            <a:ext cx="12966486" cy="13715107"/>
          </a:xfrm>
          <a:prstGeom prst="rect">
            <a:avLst/>
          </a:prstGeom>
          <a:solidFill>
            <a:srgbClr val="F2F2F2"/>
          </a:solidFill>
          <a:ln>
            <a:noFill/>
          </a:ln>
        </p:spPr>
      </p:sp>
      <p:pic>
        <p:nvPicPr>
          <p:cNvPr id="88" name="Google Shape;88;p14"/>
          <p:cNvPicPr preferRelativeResize="0"/>
          <p:nvPr/>
        </p:nvPicPr>
        <p:blipFill rotWithShape="1">
          <a:blip r:embed="rId2">
            <a:alphaModFix/>
          </a:blip>
          <a:srcRect b="0" l="0" r="0" t="0"/>
          <a:stretch/>
        </p:blipFill>
        <p:spPr>
          <a:xfrm>
            <a:off x="762000" y="761999"/>
            <a:ext cx="1522235" cy="575981"/>
          </a:xfrm>
          <a:prstGeom prst="rect">
            <a:avLst/>
          </a:prstGeom>
          <a:noFill/>
          <a:ln>
            <a:noFill/>
          </a:ln>
        </p:spPr>
      </p:pic>
      <p:sp>
        <p:nvSpPr>
          <p:cNvPr id="89" name="Google Shape;89;p14"/>
          <p:cNvSpPr txBox="1"/>
          <p:nvPr>
            <p:ph idx="11" type="ftr"/>
          </p:nvPr>
        </p:nvSpPr>
        <p:spPr>
          <a:xfrm>
            <a:off x="16728291" y="12554568"/>
            <a:ext cx="6899365"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 type="body"/>
          </p:nvPr>
        </p:nvSpPr>
        <p:spPr>
          <a:xfrm>
            <a:off x="16728291" y="3124200"/>
            <a:ext cx="6883910"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400"/>
              </a:spcBef>
              <a:spcAft>
                <a:spcPts val="0"/>
              </a:spcAft>
              <a:buClr>
                <a:schemeClr val="dk1"/>
              </a:buClr>
              <a:buSzPts val="6000"/>
              <a:buNone/>
              <a:defRPr sz="6000">
                <a:solidFill>
                  <a:schemeClr val="dk1"/>
                </a:solidFill>
              </a:defRPr>
            </a:lvl1pPr>
            <a:lvl2pPr indent="-228600" lvl="1" marL="914400" algn="l">
              <a:lnSpc>
                <a:spcPct val="100000"/>
              </a:lnSpc>
              <a:spcBef>
                <a:spcPts val="1400"/>
              </a:spcBef>
              <a:spcAft>
                <a:spcPts val="0"/>
              </a:spcAft>
              <a:buClr>
                <a:schemeClr val="dk1"/>
              </a:buClr>
              <a:buSzPts val="4000"/>
              <a:buNone/>
              <a:defRPr sz="4000">
                <a:solidFill>
                  <a:schemeClr val="dk1"/>
                </a:solidFill>
              </a:defRPr>
            </a:lvl2pPr>
            <a:lvl3pPr indent="-228600" lvl="2" marL="1371600" algn="l">
              <a:lnSpc>
                <a:spcPct val="100000"/>
              </a:lnSpc>
              <a:spcBef>
                <a:spcPts val="4000"/>
              </a:spcBef>
              <a:spcAft>
                <a:spcPts val="0"/>
              </a:spcAft>
              <a:buSzPts val="2400"/>
              <a:buNone/>
              <a:defRPr sz="2400">
                <a:solidFill>
                  <a:schemeClr val="dk1"/>
                </a:solidFill>
              </a:defRPr>
            </a:lvl3pPr>
            <a:lvl4pPr indent="-228600" lvl="3" marL="1828800" algn="l">
              <a:lnSpc>
                <a:spcPct val="100000"/>
              </a:lnSpc>
              <a:spcBef>
                <a:spcPts val="1000"/>
              </a:spcBef>
              <a:spcAft>
                <a:spcPts val="0"/>
              </a:spcAft>
              <a:buSzPts val="1920"/>
              <a:buNone/>
              <a:defRPr>
                <a:solidFill>
                  <a:schemeClr val="dk1"/>
                </a:solidFill>
              </a:defRPr>
            </a:lvl4pPr>
            <a:lvl5pPr indent="-228600" lvl="4" marL="2286000" algn="l">
              <a:lnSpc>
                <a:spcPct val="100000"/>
              </a:lnSpc>
              <a:spcBef>
                <a:spcPts val="1000"/>
              </a:spcBef>
              <a:spcAft>
                <a:spcPts val="0"/>
              </a:spcAft>
              <a:buSzPts val="2400"/>
              <a:buNone/>
              <a:defRPr>
                <a:solidFill>
                  <a:schemeClr val="dk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pic>
        <p:nvPicPr>
          <p:cNvPr id="91" name="Google Shape;91;p14"/>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92" name="Google Shape;92;p14"/>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93" name="Google Shape;93;p14"/>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_image" showMasterSp="0">
  <p:cSld name="Title Slide 4_image">
    <p:bg>
      <p:bgPr>
        <a:solidFill>
          <a:schemeClr val="lt1"/>
        </a:solidFill>
      </p:bgPr>
    </p:bg>
    <p:spTree>
      <p:nvGrpSpPr>
        <p:cNvPr id="94" name="Shape 94"/>
        <p:cNvGrpSpPr/>
        <p:nvPr/>
      </p:nvGrpSpPr>
      <p:grpSpPr>
        <a:xfrm>
          <a:off x="0" y="0"/>
          <a:ext cx="0" cy="0"/>
          <a:chOff x="0" y="0"/>
          <a:chExt cx="0" cy="0"/>
        </a:xfrm>
      </p:grpSpPr>
      <p:pic>
        <p:nvPicPr>
          <p:cNvPr id="95" name="Google Shape;95;p15"/>
          <p:cNvPicPr preferRelativeResize="0"/>
          <p:nvPr/>
        </p:nvPicPr>
        <p:blipFill rotWithShape="1">
          <a:blip r:embed="rId2">
            <a:alphaModFix/>
          </a:blip>
          <a:srcRect b="0" l="0" r="0" t="0"/>
          <a:stretch/>
        </p:blipFill>
        <p:spPr>
          <a:xfrm>
            <a:off x="762000" y="761999"/>
            <a:ext cx="1522235" cy="575981"/>
          </a:xfrm>
          <a:prstGeom prst="rect">
            <a:avLst/>
          </a:prstGeom>
          <a:noFill/>
          <a:ln>
            <a:noFill/>
          </a:ln>
        </p:spPr>
      </p:pic>
      <p:sp>
        <p:nvSpPr>
          <p:cNvPr id="96" name="Google Shape;96;p15"/>
          <p:cNvSpPr txBox="1"/>
          <p:nvPr>
            <p:ph idx="11" type="ftr"/>
          </p:nvPr>
        </p:nvSpPr>
        <p:spPr>
          <a:xfrm>
            <a:off x="16728291" y="12554568"/>
            <a:ext cx="6899365" cy="730250"/>
          </a:xfrm>
          <a:prstGeom prst="rect">
            <a:avLst/>
          </a:prstGeom>
          <a:noFill/>
          <a:ln>
            <a:noFill/>
          </a:ln>
        </p:spPr>
        <p:txBody>
          <a:bodyPr anchorCtr="0" anchor="ctr" bIns="0" lIns="0" spcFirstLastPara="1" rIns="0" wrap="square" tIns="0">
            <a:noAutofit/>
          </a:bodyPr>
          <a:lstStyle>
            <a:lvl1pPr lvl="0" marR="0" algn="r">
              <a:lnSpc>
                <a:spcPct val="100000"/>
              </a:lnSpc>
              <a:spcBef>
                <a:spcPts val="0"/>
              </a:spcBef>
              <a:spcAft>
                <a:spcPts val="0"/>
              </a:spcAft>
              <a:buClr>
                <a:schemeClr val="dk1"/>
              </a:buClr>
              <a:buSzPts val="800"/>
              <a:buFont typeface="Helvetica Neue"/>
              <a:buNone/>
              <a:defRPr b="0" i="0" sz="800">
                <a:solidFill>
                  <a:schemeClr val="dk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 type="body"/>
          </p:nvPr>
        </p:nvSpPr>
        <p:spPr>
          <a:xfrm>
            <a:off x="16728291" y="3124200"/>
            <a:ext cx="6883910" cy="8877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400"/>
              </a:spcBef>
              <a:spcAft>
                <a:spcPts val="0"/>
              </a:spcAft>
              <a:buClr>
                <a:schemeClr val="dk1"/>
              </a:buClr>
              <a:buSzPts val="6000"/>
              <a:buNone/>
              <a:defRPr sz="6000">
                <a:solidFill>
                  <a:schemeClr val="dk1"/>
                </a:solidFill>
              </a:defRPr>
            </a:lvl1pPr>
            <a:lvl2pPr indent="-228600" lvl="1" marL="914400" algn="l">
              <a:lnSpc>
                <a:spcPct val="100000"/>
              </a:lnSpc>
              <a:spcBef>
                <a:spcPts val="1400"/>
              </a:spcBef>
              <a:spcAft>
                <a:spcPts val="0"/>
              </a:spcAft>
              <a:buClr>
                <a:schemeClr val="dk1"/>
              </a:buClr>
              <a:buSzPts val="4000"/>
              <a:buNone/>
              <a:defRPr sz="4000">
                <a:solidFill>
                  <a:schemeClr val="dk1"/>
                </a:solidFill>
              </a:defRPr>
            </a:lvl2pPr>
            <a:lvl3pPr indent="-228600" lvl="2" marL="1371600" algn="l">
              <a:lnSpc>
                <a:spcPct val="100000"/>
              </a:lnSpc>
              <a:spcBef>
                <a:spcPts val="4000"/>
              </a:spcBef>
              <a:spcAft>
                <a:spcPts val="0"/>
              </a:spcAft>
              <a:buSzPts val="2400"/>
              <a:buNone/>
              <a:defRPr sz="2400">
                <a:solidFill>
                  <a:schemeClr val="dk1"/>
                </a:solidFill>
              </a:defRPr>
            </a:lvl3pPr>
            <a:lvl4pPr indent="-228600" lvl="3" marL="1828800" algn="l">
              <a:lnSpc>
                <a:spcPct val="100000"/>
              </a:lnSpc>
              <a:spcBef>
                <a:spcPts val="1000"/>
              </a:spcBef>
              <a:spcAft>
                <a:spcPts val="0"/>
              </a:spcAft>
              <a:buSzPts val="1920"/>
              <a:buNone/>
              <a:defRPr>
                <a:solidFill>
                  <a:schemeClr val="dk1"/>
                </a:solidFill>
              </a:defRPr>
            </a:lvl4pPr>
            <a:lvl5pPr indent="-228600" lvl="4" marL="2286000" algn="l">
              <a:lnSpc>
                <a:spcPct val="100000"/>
              </a:lnSpc>
              <a:spcBef>
                <a:spcPts val="1000"/>
              </a:spcBef>
              <a:spcAft>
                <a:spcPts val="0"/>
              </a:spcAft>
              <a:buSzPts val="2400"/>
              <a:buNone/>
              <a:defRPr>
                <a:solidFill>
                  <a:schemeClr val="dk1"/>
                </a:solidFill>
              </a:defRPr>
            </a:lvl5pPr>
            <a:lvl6pPr indent="-342900" lvl="5" marL="2743200" algn="l">
              <a:lnSpc>
                <a:spcPct val="117000"/>
              </a:lnSpc>
              <a:spcBef>
                <a:spcPts val="1000"/>
              </a:spcBef>
              <a:spcAft>
                <a:spcPts val="0"/>
              </a:spcAft>
              <a:buSzPts val="1800"/>
              <a:buChar char="–"/>
              <a:defRPr/>
            </a:lvl6pPr>
            <a:lvl7pPr indent="-342900" lvl="6" marL="3200400" algn="l">
              <a:lnSpc>
                <a:spcPct val="117000"/>
              </a:lnSpc>
              <a:spcBef>
                <a:spcPts val="0"/>
              </a:spcBef>
              <a:spcAft>
                <a:spcPts val="0"/>
              </a:spcAft>
              <a:buClr>
                <a:schemeClr val="dk1"/>
              </a:buClr>
              <a:buSzPts val="1800"/>
              <a:buAutoNum type="arabicPeriod"/>
              <a:defRPr/>
            </a:lvl7pPr>
            <a:lvl8pPr indent="-342900" lvl="7" marL="3657600" algn="l">
              <a:lnSpc>
                <a:spcPct val="117000"/>
              </a:lnSpc>
              <a:spcBef>
                <a:spcPts val="0"/>
              </a:spcBef>
              <a:spcAft>
                <a:spcPts val="0"/>
              </a:spcAft>
              <a:buClr>
                <a:schemeClr val="dk1"/>
              </a:buClr>
              <a:buSzPts val="1800"/>
              <a:buAutoNum type="arabicPeriod"/>
              <a:defRPr/>
            </a:lvl8pPr>
            <a:lvl9pPr indent="-342900" lvl="8" marL="4114800" algn="l">
              <a:lnSpc>
                <a:spcPct val="117000"/>
              </a:lnSpc>
              <a:spcBef>
                <a:spcPts val="0"/>
              </a:spcBef>
              <a:spcAft>
                <a:spcPts val="0"/>
              </a:spcAft>
              <a:buClr>
                <a:schemeClr val="dk1"/>
              </a:buClr>
              <a:buSzPts val="1800"/>
              <a:buAutoNum type="arabicPeriod"/>
              <a:defRPr/>
            </a:lvl9pPr>
          </a:lstStyle>
          <a:p/>
        </p:txBody>
      </p:sp>
      <p:pic>
        <p:nvPicPr>
          <p:cNvPr id="98" name="Google Shape;98;p15"/>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99" name="Google Shape;99;p15"/>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100" name="Google Shape;100;p15"/>
          <p:cNvPicPr preferRelativeResize="0"/>
          <p:nvPr/>
        </p:nvPicPr>
        <p:blipFill rotWithShape="1">
          <a:blip r:embed="rId3">
            <a:alphaModFix/>
          </a:blip>
          <a:srcRect b="0" l="0" r="0" t="0"/>
          <a:stretch/>
        </p:blipFill>
        <p:spPr>
          <a:xfrm>
            <a:off x="762000" y="761999"/>
            <a:ext cx="1522235" cy="575981"/>
          </a:xfrm>
          <a:prstGeom prst="rect">
            <a:avLst/>
          </a:prstGeom>
          <a:noFill/>
          <a:ln>
            <a:noFill/>
          </a:ln>
        </p:spPr>
      </p:pic>
      <p:pic>
        <p:nvPicPr>
          <p:cNvPr id="101" name="Google Shape;101;p15"/>
          <p:cNvPicPr preferRelativeResize="0"/>
          <p:nvPr/>
        </p:nvPicPr>
        <p:blipFill rotWithShape="1">
          <a:blip r:embed="rId4">
            <a:alphaModFix/>
          </a:blip>
          <a:srcRect b="0" l="0" r="0" t="0"/>
          <a:stretch/>
        </p:blipFill>
        <p:spPr>
          <a:xfrm>
            <a:off x="3044825" y="-1"/>
            <a:ext cx="12966486" cy="137151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theme" Target="../theme/theme2.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5200"/>
              <a:buFont typeface="Helvetica Neue"/>
              <a:buNone/>
              <a:defRPr b="1" i="0" sz="52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2261263" y="3123964"/>
            <a:ext cx="21357562" cy="887914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Helvetica Neue"/>
                <a:ea typeface="Helvetica Neue"/>
                <a:cs typeface="Helvetica Neue"/>
                <a:sym typeface="Helvetica Neue"/>
              </a:defRPr>
            </a:lvl1pPr>
            <a:lvl2pPr indent="-228600" lvl="1" marL="914400" marR="0" rtl="0" algn="l">
              <a:lnSpc>
                <a:spcPct val="117000"/>
              </a:lnSpc>
              <a:spcBef>
                <a:spcPts val="1400"/>
              </a:spcBef>
              <a:spcAft>
                <a:spcPts val="0"/>
              </a:spcAft>
              <a:buClr>
                <a:schemeClr val="dk1"/>
              </a:buClr>
              <a:buSzPts val="2400"/>
              <a:buFont typeface="Arial"/>
              <a:buNone/>
              <a:defRPr b="0" i="0" sz="2400" u="none" cap="none" strike="noStrike">
                <a:solidFill>
                  <a:schemeClr val="dk1"/>
                </a:solidFill>
                <a:latin typeface="Helvetica Neue"/>
                <a:ea typeface="Helvetica Neue"/>
                <a:cs typeface="Helvetica Neue"/>
                <a:sym typeface="Helvetica Neue"/>
              </a:defRPr>
            </a:lvl2pPr>
            <a:lvl3pPr indent="-381000" lvl="2" marL="1371600" marR="0" rtl="0" algn="l">
              <a:lnSpc>
                <a:spcPct val="117000"/>
              </a:lnSpc>
              <a:spcBef>
                <a:spcPts val="1000"/>
              </a:spcBef>
              <a:spcAft>
                <a:spcPts val="0"/>
              </a:spcAft>
              <a:buClr>
                <a:schemeClr val="dk1"/>
              </a:buClr>
              <a:buSzPts val="2400"/>
              <a:buFont typeface="Helvetica Neue"/>
              <a:buChar char="•"/>
              <a:defRPr b="0" i="0" sz="2400" u="none" cap="none" strike="noStrike">
                <a:solidFill>
                  <a:schemeClr val="dk1"/>
                </a:solidFill>
                <a:latin typeface="Helvetica Neue"/>
                <a:ea typeface="Helvetica Neue"/>
                <a:cs typeface="Helvetica Neue"/>
                <a:sym typeface="Helvetica Neue"/>
              </a:defRPr>
            </a:lvl3pPr>
            <a:lvl4pPr indent="-350519" lvl="3" marL="1828800" marR="0" rtl="0" algn="l">
              <a:lnSpc>
                <a:spcPct val="117000"/>
              </a:lnSpc>
              <a:spcBef>
                <a:spcPts val="0"/>
              </a:spcBef>
              <a:spcAft>
                <a:spcPts val="0"/>
              </a:spcAft>
              <a:buClr>
                <a:schemeClr val="dk1"/>
              </a:buClr>
              <a:buSzPts val="1920"/>
              <a:buFont typeface="NTR"/>
              <a:buChar char="○"/>
              <a:defRPr b="0" i="0" sz="2400" u="none" cap="none" strike="noStrike">
                <a:solidFill>
                  <a:schemeClr val="dk1"/>
                </a:solidFill>
                <a:latin typeface="Helvetica Neue"/>
                <a:ea typeface="Helvetica Neue"/>
                <a:cs typeface="Helvetica Neue"/>
                <a:sym typeface="Helvetica Neue"/>
              </a:defRPr>
            </a:lvl4pPr>
            <a:lvl5pPr indent="-381000" lvl="4" marL="2286000" marR="0" rtl="0" algn="l">
              <a:lnSpc>
                <a:spcPct val="117000"/>
              </a:lnSpc>
              <a:spcBef>
                <a:spcPts val="0"/>
              </a:spcBef>
              <a:spcAft>
                <a:spcPts val="0"/>
              </a:spcAft>
              <a:buClr>
                <a:schemeClr val="dk1"/>
              </a:buClr>
              <a:buSzPts val="2400"/>
              <a:buFont typeface="NTR"/>
              <a:buChar char="—"/>
              <a:defRPr b="0" i="0" sz="2400" u="none" cap="none" strike="noStrike">
                <a:solidFill>
                  <a:schemeClr val="dk1"/>
                </a:solidFill>
                <a:latin typeface="Helvetica Neue"/>
                <a:ea typeface="Helvetica Neue"/>
                <a:cs typeface="Helvetica Neue"/>
                <a:sym typeface="Helvetica Neue"/>
              </a:defRPr>
            </a:lvl5pPr>
            <a:lvl6pPr indent="-381000" lvl="5" marL="2743200" marR="0" rtl="0" algn="l">
              <a:lnSpc>
                <a:spcPct val="117000"/>
              </a:lnSpc>
              <a:spcBef>
                <a:spcPts val="0"/>
              </a:spcBef>
              <a:spcAft>
                <a:spcPts val="0"/>
              </a:spcAft>
              <a:buClr>
                <a:schemeClr val="dk1"/>
              </a:buClr>
              <a:buSzPts val="2400"/>
              <a:buFont typeface="NTR"/>
              <a:buChar char="–"/>
              <a:defRPr b="0" i="0" sz="2400" u="none" cap="none" strike="noStrike">
                <a:solidFill>
                  <a:schemeClr val="dk1"/>
                </a:solidFill>
                <a:latin typeface="Helvetica Neue"/>
                <a:ea typeface="Helvetica Neue"/>
                <a:cs typeface="Helvetica Neue"/>
                <a:sym typeface="Helvetica Neue"/>
              </a:defRPr>
            </a:lvl6pPr>
            <a:lvl7pPr indent="-381000" lvl="6" marL="3200400" marR="0" rtl="0" algn="l">
              <a:lnSpc>
                <a:spcPct val="117000"/>
              </a:lnSpc>
              <a:spcBef>
                <a:spcPts val="0"/>
              </a:spcBef>
              <a:spcAft>
                <a:spcPts val="0"/>
              </a:spcAft>
              <a:buClr>
                <a:schemeClr val="dk1"/>
              </a:buClr>
              <a:buSzPts val="2400"/>
              <a:buFont typeface="Arial"/>
              <a:buAutoNum type="arabicPeriod"/>
              <a:defRPr b="0" i="0" sz="2400" u="none" cap="none" strike="noStrike">
                <a:solidFill>
                  <a:schemeClr val="dk1"/>
                </a:solidFill>
                <a:latin typeface="Helvetica Neue"/>
                <a:ea typeface="Helvetica Neue"/>
                <a:cs typeface="Helvetica Neue"/>
                <a:sym typeface="Helvetica Neue"/>
              </a:defRPr>
            </a:lvl7pPr>
            <a:lvl8pPr indent="-381000" lvl="7" marL="3657600" marR="0" rtl="0" algn="l">
              <a:lnSpc>
                <a:spcPct val="117000"/>
              </a:lnSpc>
              <a:spcBef>
                <a:spcPts val="0"/>
              </a:spcBef>
              <a:spcAft>
                <a:spcPts val="0"/>
              </a:spcAft>
              <a:buClr>
                <a:schemeClr val="dk1"/>
              </a:buClr>
              <a:buSzPts val="2400"/>
              <a:buFont typeface="Arial"/>
              <a:buAutoNum type="arabicPeriod"/>
              <a:defRPr b="0" i="0" sz="2400" u="none" cap="none" strike="noStrike">
                <a:solidFill>
                  <a:schemeClr val="dk1"/>
                </a:solidFill>
                <a:latin typeface="Helvetica Neue"/>
                <a:ea typeface="Helvetica Neue"/>
                <a:cs typeface="Helvetica Neue"/>
                <a:sym typeface="Helvetica Neue"/>
              </a:defRPr>
            </a:lvl8pPr>
            <a:lvl9pPr indent="-381000" lvl="8" marL="4114800" marR="0" rtl="0" algn="l">
              <a:lnSpc>
                <a:spcPct val="117000"/>
              </a:lnSpc>
              <a:spcBef>
                <a:spcPts val="0"/>
              </a:spcBef>
              <a:spcAft>
                <a:spcPts val="0"/>
              </a:spcAft>
              <a:buClr>
                <a:schemeClr val="dk1"/>
              </a:buClr>
              <a:buSzPts val="2400"/>
              <a:buFont typeface="Arial"/>
              <a:buAutoNum type="arabicPeriod"/>
              <a:defRPr b="0" i="0" sz="2400" u="none" cap="none" strike="noStrike">
                <a:solidFill>
                  <a:schemeClr val="dk1"/>
                </a:solidFill>
                <a:latin typeface="Helvetica Neue"/>
                <a:ea typeface="Helvetica Neue"/>
                <a:cs typeface="Helvetica Neue"/>
                <a:sym typeface="Helvetica Neue"/>
              </a:defRPr>
            </a:lvl9pPr>
          </a:lstStyle>
          <a:p/>
        </p:txBody>
      </p:sp>
      <p:sp>
        <p:nvSpPr>
          <p:cNvPr id="12" name="Google Shape;12;p6"/>
          <p:cNvSpPr txBox="1"/>
          <p:nvPr>
            <p:ph idx="12" type="sldNum"/>
          </p:nvPr>
        </p:nvSpPr>
        <p:spPr>
          <a:xfrm>
            <a:off x="22817394" y="12522200"/>
            <a:ext cx="807577" cy="73025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600" u="none" cap="none" strike="noStrike">
                <a:solidFill>
                  <a:schemeClr val="dk1"/>
                </a:solidFill>
                <a:latin typeface="Helvetica Neue"/>
                <a:ea typeface="Helvetica Neue"/>
                <a:cs typeface="Helvetica Neue"/>
                <a:sym typeface="Helvetica Neue"/>
              </a:defRPr>
            </a:lvl1pPr>
            <a:lvl2pPr indent="0" lvl="1" marL="0" marR="0" rtl="0" algn="r">
              <a:spcBef>
                <a:spcPts val="0"/>
              </a:spcBef>
              <a:buNone/>
              <a:defRPr b="0" i="0" sz="1600" u="none" cap="none" strike="noStrike">
                <a:solidFill>
                  <a:schemeClr val="dk1"/>
                </a:solidFill>
                <a:latin typeface="Helvetica Neue"/>
                <a:ea typeface="Helvetica Neue"/>
                <a:cs typeface="Helvetica Neue"/>
                <a:sym typeface="Helvetica Neue"/>
              </a:defRPr>
            </a:lvl2pPr>
            <a:lvl3pPr indent="0" lvl="2" marL="0" marR="0" rtl="0" algn="r">
              <a:spcBef>
                <a:spcPts val="0"/>
              </a:spcBef>
              <a:buNone/>
              <a:defRPr b="0" i="0" sz="1600" u="none" cap="none" strike="noStrike">
                <a:solidFill>
                  <a:schemeClr val="dk1"/>
                </a:solidFill>
                <a:latin typeface="Helvetica Neue"/>
                <a:ea typeface="Helvetica Neue"/>
                <a:cs typeface="Helvetica Neue"/>
                <a:sym typeface="Helvetica Neue"/>
              </a:defRPr>
            </a:lvl3pPr>
            <a:lvl4pPr indent="0" lvl="3" marL="0" marR="0" rtl="0" algn="r">
              <a:spcBef>
                <a:spcPts val="0"/>
              </a:spcBef>
              <a:buNone/>
              <a:defRPr b="0" i="0" sz="1600" u="none" cap="none" strike="noStrike">
                <a:solidFill>
                  <a:schemeClr val="dk1"/>
                </a:solidFill>
                <a:latin typeface="Helvetica Neue"/>
                <a:ea typeface="Helvetica Neue"/>
                <a:cs typeface="Helvetica Neue"/>
                <a:sym typeface="Helvetica Neue"/>
              </a:defRPr>
            </a:lvl4pPr>
            <a:lvl5pPr indent="0" lvl="4" marL="0" marR="0" rtl="0" algn="r">
              <a:spcBef>
                <a:spcPts val="0"/>
              </a:spcBef>
              <a:buNone/>
              <a:defRPr b="0" i="0" sz="1600" u="none" cap="none" strike="noStrike">
                <a:solidFill>
                  <a:schemeClr val="dk1"/>
                </a:solidFill>
                <a:latin typeface="Helvetica Neue"/>
                <a:ea typeface="Helvetica Neue"/>
                <a:cs typeface="Helvetica Neue"/>
                <a:sym typeface="Helvetica Neue"/>
              </a:defRPr>
            </a:lvl5pPr>
            <a:lvl6pPr indent="0" lvl="5" marL="0" marR="0" rtl="0" algn="r">
              <a:spcBef>
                <a:spcPts val="0"/>
              </a:spcBef>
              <a:buNone/>
              <a:defRPr b="0" i="0" sz="1600" u="none" cap="none" strike="noStrike">
                <a:solidFill>
                  <a:schemeClr val="dk1"/>
                </a:solidFill>
                <a:latin typeface="Helvetica Neue"/>
                <a:ea typeface="Helvetica Neue"/>
                <a:cs typeface="Helvetica Neue"/>
                <a:sym typeface="Helvetica Neue"/>
              </a:defRPr>
            </a:lvl6pPr>
            <a:lvl7pPr indent="0" lvl="6" marL="0" marR="0" rtl="0" algn="r">
              <a:spcBef>
                <a:spcPts val="0"/>
              </a:spcBef>
              <a:buNone/>
              <a:defRPr b="0" i="0" sz="1600" u="none" cap="none" strike="noStrike">
                <a:solidFill>
                  <a:schemeClr val="dk1"/>
                </a:solidFill>
                <a:latin typeface="Helvetica Neue"/>
                <a:ea typeface="Helvetica Neue"/>
                <a:cs typeface="Helvetica Neue"/>
                <a:sym typeface="Helvetica Neue"/>
              </a:defRPr>
            </a:lvl7pPr>
            <a:lvl8pPr indent="0" lvl="7" marL="0" marR="0" rtl="0" algn="r">
              <a:spcBef>
                <a:spcPts val="0"/>
              </a:spcBef>
              <a:buNone/>
              <a:defRPr b="0" i="0" sz="1600" u="none" cap="none" strike="noStrike">
                <a:solidFill>
                  <a:schemeClr val="dk1"/>
                </a:solidFill>
                <a:latin typeface="Helvetica Neue"/>
                <a:ea typeface="Helvetica Neue"/>
                <a:cs typeface="Helvetica Neue"/>
                <a:sym typeface="Helvetica Neue"/>
              </a:defRPr>
            </a:lvl8pPr>
            <a:lvl9pPr indent="0" lvl="8" marL="0" marR="0" rtl="0" algn="r">
              <a:spcBef>
                <a:spcPts val="0"/>
              </a:spcBef>
              <a:buNone/>
              <a:defRPr b="0" i="0" sz="1600" u="none" cap="none" strike="noStrike">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6"/>
          <p:cNvPicPr preferRelativeResize="0"/>
          <p:nvPr/>
        </p:nvPicPr>
        <p:blipFill rotWithShape="1">
          <a:blip r:embed="rId1">
            <a:alphaModFix/>
          </a:blip>
          <a:srcRect b="0" l="0" r="0" t="0"/>
          <a:stretch/>
        </p:blipFill>
        <p:spPr>
          <a:xfrm>
            <a:off x="758328" y="12483997"/>
            <a:ext cx="1265103" cy="478688"/>
          </a:xfrm>
          <a:prstGeom prst="rect">
            <a:avLst/>
          </a:prstGeom>
          <a:noFill/>
          <a:ln>
            <a:noFill/>
          </a:ln>
        </p:spPr>
      </p:pic>
      <p:sp>
        <p:nvSpPr>
          <p:cNvPr id="14" name="Google Shape;14;p6"/>
          <p:cNvSpPr txBox="1"/>
          <p:nvPr>
            <p:ph idx="11" type="ftr"/>
          </p:nvPr>
        </p:nvSpPr>
        <p:spPr>
          <a:xfrm>
            <a:off x="12023125" y="12554568"/>
            <a:ext cx="10077288" cy="73025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800"/>
              <a:buFont typeface="Helvetica Neue"/>
              <a:buNone/>
              <a:defRPr b="0" i="0" sz="800" u="none" cap="none" strike="noStrike">
                <a:solidFill>
                  <a:schemeClr val="dk1"/>
                </a:solidFill>
                <a:latin typeface="Helvetica Neue"/>
                <a:ea typeface="Helvetica Neue"/>
                <a:cs typeface="Helvetica Neue"/>
                <a:sym typeface="Helvetica Neue"/>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pic>
        <p:nvPicPr>
          <p:cNvPr id="15" name="Google Shape;15;p6"/>
          <p:cNvPicPr preferRelativeResize="0"/>
          <p:nvPr/>
        </p:nvPicPr>
        <p:blipFill rotWithShape="1">
          <a:blip r:embed="rId2">
            <a:alphaModFix/>
          </a:blip>
          <a:srcRect b="0" l="0" r="0" t="0"/>
          <a:stretch/>
        </p:blipFill>
        <p:spPr>
          <a:xfrm>
            <a:off x="758328" y="12483997"/>
            <a:ext cx="1265103" cy="478688"/>
          </a:xfrm>
          <a:prstGeom prst="rect">
            <a:avLst/>
          </a:prstGeom>
          <a:noFill/>
          <a:ln>
            <a:noFill/>
          </a:ln>
        </p:spPr>
      </p:pic>
      <p:pic>
        <p:nvPicPr>
          <p:cNvPr id="16" name="Google Shape;16;p6"/>
          <p:cNvPicPr preferRelativeResize="0"/>
          <p:nvPr/>
        </p:nvPicPr>
        <p:blipFill rotWithShape="1">
          <a:blip r:embed="rId2">
            <a:alphaModFix/>
          </a:blip>
          <a:srcRect b="0" l="0" r="0" t="0"/>
          <a:stretch/>
        </p:blipFill>
        <p:spPr>
          <a:xfrm>
            <a:off x="758328" y="12483997"/>
            <a:ext cx="1265103" cy="478688"/>
          </a:xfrm>
          <a:prstGeom prst="rect">
            <a:avLst/>
          </a:prstGeom>
          <a:noFill/>
          <a:ln>
            <a:noFill/>
          </a:ln>
        </p:spPr>
      </p:pic>
      <p:pic>
        <p:nvPicPr>
          <p:cNvPr id="17" name="Google Shape;17;p6"/>
          <p:cNvPicPr preferRelativeResize="0"/>
          <p:nvPr/>
        </p:nvPicPr>
        <p:blipFill rotWithShape="1">
          <a:blip r:embed="rId2">
            <a:alphaModFix/>
          </a:blip>
          <a:srcRect b="0" l="0" r="0" t="0"/>
          <a:stretch/>
        </p:blipFill>
        <p:spPr>
          <a:xfrm>
            <a:off x="758328" y="12483997"/>
            <a:ext cx="1265103" cy="4786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560">
          <p15:clr>
            <a:srgbClr val="F26B43"/>
          </p15:clr>
        </p15:guide>
        <p15:guide id="2" pos="480">
          <p15:clr>
            <a:srgbClr val="F26B43"/>
          </p15:clr>
        </p15:guide>
        <p15:guide id="3" pos="959">
          <p15:clr>
            <a:srgbClr val="F26B43"/>
          </p15:clr>
        </p15:guide>
        <p15:guide id="4" pos="1439">
          <p15:clr>
            <a:srgbClr val="F26B43"/>
          </p15:clr>
        </p15:guide>
        <p15:guide id="5" pos="1917">
          <p15:clr>
            <a:srgbClr val="F26B43"/>
          </p15:clr>
        </p15:guide>
        <p15:guide id="6" pos="2398">
          <p15:clr>
            <a:srgbClr val="F26B43"/>
          </p15:clr>
        </p15:guide>
        <p15:guide id="7" pos="2877">
          <p15:clr>
            <a:srgbClr val="F26B43"/>
          </p15:clr>
        </p15:guide>
        <p15:guide id="8" pos="3358">
          <p15:clr>
            <a:srgbClr val="F26B43"/>
          </p15:clr>
        </p15:guide>
        <p15:guide id="9" pos="4317">
          <p15:clr>
            <a:srgbClr val="F26B43"/>
          </p15:clr>
        </p15:guide>
        <p15:guide id="10" pos="3839">
          <p15:clr>
            <a:srgbClr val="F26B43"/>
          </p15:clr>
        </p15:guide>
        <p15:guide id="11" pos="4798">
          <p15:clr>
            <a:srgbClr val="F26B43"/>
          </p15:clr>
        </p15:guide>
        <p15:guide id="12" pos="5279">
          <p15:clr>
            <a:srgbClr val="F26B43"/>
          </p15:clr>
        </p15:guide>
        <p15:guide id="13" pos="5757">
          <p15:clr>
            <a:srgbClr val="F26B43"/>
          </p15:clr>
        </p15:guide>
        <p15:guide id="14" pos="6238">
          <p15:clr>
            <a:srgbClr val="F26B43"/>
          </p15:clr>
        </p15:guide>
        <p15:guide id="15" pos="6719">
          <p15:clr>
            <a:srgbClr val="F26B43"/>
          </p15:clr>
        </p15:guide>
        <p15:guide id="16" pos="7197">
          <p15:clr>
            <a:srgbClr val="F26B43"/>
          </p15:clr>
        </p15:guide>
        <p15:guide id="17" pos="7678">
          <p15:clr>
            <a:srgbClr val="F26B43"/>
          </p15:clr>
        </p15:guide>
        <p15:guide id="18" pos="8159">
          <p15:clr>
            <a:srgbClr val="F26B43"/>
          </p15:clr>
        </p15:guide>
        <p15:guide id="19" pos="8637">
          <p15:clr>
            <a:srgbClr val="F26B43"/>
          </p15:clr>
        </p15:guide>
        <p15:guide id="20" pos="9118">
          <p15:clr>
            <a:srgbClr val="F26B43"/>
          </p15:clr>
        </p15:guide>
        <p15:guide id="21" pos="9599">
          <p15:clr>
            <a:srgbClr val="F26B43"/>
          </p15:clr>
        </p15:guide>
        <p15:guide id="22" pos="10077">
          <p15:clr>
            <a:srgbClr val="F26B43"/>
          </p15:clr>
        </p15:guide>
        <p15:guide id="23" pos="10558">
          <p15:clr>
            <a:srgbClr val="F26B43"/>
          </p15:clr>
        </p15:guide>
        <p15:guide id="24" pos="11037">
          <p15:clr>
            <a:srgbClr val="F26B43"/>
          </p15:clr>
        </p15:guide>
        <p15:guide id="25" pos="11517">
          <p15:clr>
            <a:srgbClr val="F26B43"/>
          </p15:clr>
        </p15:guide>
        <p15:guide id="26" pos="11998">
          <p15:clr>
            <a:srgbClr val="F26B43"/>
          </p15:clr>
        </p15:guide>
        <p15:guide id="27" pos="12479">
          <p15:clr>
            <a:srgbClr val="F26B43"/>
          </p15:clr>
        </p15:guide>
        <p15:guide id="28" pos="12957">
          <p15:clr>
            <a:srgbClr val="F26B43"/>
          </p15:clr>
        </p15:guide>
        <p15:guide id="29" pos="13438">
          <p15:clr>
            <a:srgbClr val="F26B43"/>
          </p15:clr>
        </p15:guide>
        <p15:guide id="30" pos="13919">
          <p15:clr>
            <a:srgbClr val="F26B43"/>
          </p15:clr>
        </p15:guide>
        <p15:guide id="31" pos="14397">
          <p15:clr>
            <a:srgbClr val="F26B43"/>
          </p15:clr>
        </p15:guide>
        <p15:guide id="32" pos="14878">
          <p15:clr>
            <a:srgbClr val="F26B43"/>
          </p15:clr>
        </p15:guide>
        <p15:guide id="33" orient="horz" pos="576">
          <p15:clr>
            <a:srgbClr val="F26B43"/>
          </p15:clr>
        </p15:guide>
        <p15:guide id="34" orient="horz" pos="8158">
          <p15:clr>
            <a:srgbClr val="F26B43"/>
          </p15:clr>
        </p15:guide>
        <p15:guide id="35" orient="horz" pos="1968">
          <p15:clr>
            <a:srgbClr val="F26B43"/>
          </p15:clr>
        </p15:guide>
        <p15:guide id="36" orient="horz" pos="11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20.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24.jpg"/><Relationship Id="rId8" Type="http://schemas.openxmlformats.org/officeDocument/2006/relationships/image" Target="../media/image21.jpg"/><Relationship Id="rId10"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8234fd5c44_0_0"/>
          <p:cNvSpPr txBox="1"/>
          <p:nvPr>
            <p:ph idx="4294967295" type="title"/>
          </p:nvPr>
        </p:nvSpPr>
        <p:spPr>
          <a:xfrm>
            <a:off x="1075916" y="4361591"/>
            <a:ext cx="22230600" cy="4992900"/>
          </a:xfrm>
          <a:prstGeom prst="rect">
            <a:avLst/>
          </a:prstGeom>
          <a:noFill/>
          <a:ln>
            <a:noFill/>
          </a:ln>
        </p:spPr>
        <p:txBody>
          <a:bodyPr anchorCtr="0" anchor="b" bIns="91400" lIns="91400" spcFirstLastPara="1" rIns="91400" wrap="square" tIns="91400">
            <a:normAutofit/>
          </a:bodyPr>
          <a:lstStyle/>
          <a:p>
            <a:pPr indent="0" lvl="0" marL="0" rtl="0" algn="ctr">
              <a:lnSpc>
                <a:spcPct val="100000"/>
              </a:lnSpc>
              <a:spcBef>
                <a:spcPts val="0"/>
              </a:spcBef>
              <a:spcAft>
                <a:spcPts val="0"/>
              </a:spcAft>
              <a:buClr>
                <a:srgbClr val="AA182C"/>
              </a:buClr>
              <a:buSzPts val="11200"/>
              <a:buFont typeface="Century Gothic"/>
              <a:buNone/>
            </a:pPr>
            <a:r>
              <a:rPr lang="en-US" sz="11200">
                <a:latin typeface="Playfair Display"/>
                <a:ea typeface="Playfair Display"/>
                <a:cs typeface="Playfair Display"/>
                <a:sym typeface="Playfair Display"/>
              </a:rPr>
              <a:t>Earth,Wind, and Fire </a:t>
            </a:r>
            <a:r>
              <a:rPr lang="en-US" sz="11200">
                <a:latin typeface="Playfair Display"/>
                <a:ea typeface="Playfair Display"/>
                <a:cs typeface="Playfair Display"/>
                <a:sym typeface="Playfair Display"/>
              </a:rPr>
              <a:t>Property Catastrophe Treaties</a:t>
            </a:r>
            <a:endParaRPr sz="11200">
              <a:latin typeface="Playfair Display"/>
              <a:ea typeface="Playfair Display"/>
              <a:cs typeface="Playfair Display"/>
              <a:sym typeface="Playfair Display"/>
            </a:endParaRPr>
          </a:p>
        </p:txBody>
      </p:sp>
      <p:sp>
        <p:nvSpPr>
          <p:cNvPr id="306" name="Google Shape;306;g18234fd5c44_0_0"/>
          <p:cNvSpPr txBox="1"/>
          <p:nvPr/>
        </p:nvSpPr>
        <p:spPr>
          <a:xfrm>
            <a:off x="874625" y="9891950"/>
            <a:ext cx="22628400" cy="18162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rPr b="1" lang="en-US" sz="4800">
                <a:solidFill>
                  <a:schemeClr val="dk1"/>
                </a:solidFill>
                <a:latin typeface="Playfair Display"/>
                <a:ea typeface="Playfair Display"/>
                <a:cs typeface="Playfair Display"/>
                <a:sym typeface="Playfair Display"/>
              </a:rPr>
              <a:t>Tim</a:t>
            </a:r>
            <a:r>
              <a:rPr b="1" lang="en-US" sz="2400">
                <a:solidFill>
                  <a:schemeClr val="dk1"/>
                </a:solidFill>
                <a:latin typeface="Helvetica Neue"/>
                <a:ea typeface="Helvetica Neue"/>
                <a:cs typeface="Helvetica Neue"/>
                <a:sym typeface="Helvetica Neue"/>
              </a:rPr>
              <a:t> </a:t>
            </a:r>
            <a:r>
              <a:rPr b="1" lang="en-US" sz="4800">
                <a:solidFill>
                  <a:schemeClr val="dk1"/>
                </a:solidFill>
                <a:latin typeface="Playfair Display"/>
                <a:ea typeface="Playfair Display"/>
                <a:cs typeface="Playfair Display"/>
                <a:sym typeface="Playfair Display"/>
              </a:rPr>
              <a:t>Aman, AnnMarie Staehnke, Nick Tuttle, Peter Cridland,  Ann Field</a:t>
            </a:r>
            <a:endParaRPr b="1" sz="4800">
              <a:solidFill>
                <a:schemeClr val="dk1"/>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3000"/>
              <a:buFont typeface="Arial"/>
              <a:buNone/>
            </a:pPr>
            <a:r>
              <a:t/>
            </a:r>
            <a:endParaRPr b="1" sz="4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000"/>
              <a:buNone/>
            </a:pPr>
            <a:r>
              <a:rPr lang="en-US"/>
              <a:t>Speaker Bios</a:t>
            </a:r>
            <a:endParaRPr/>
          </a:p>
        </p:txBody>
      </p:sp>
      <p:sp>
        <p:nvSpPr>
          <p:cNvPr id="312" name="Google Shape;312;p1"/>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5200"/>
              <a:buFont typeface="Helvetica Neue"/>
              <a:buNone/>
            </a:pPr>
            <a:r>
              <a:rPr lang="en-US"/>
              <a:t>Earth, Wind, and Fire: Property Catastrophe Treaties</a:t>
            </a:r>
            <a:endParaRPr/>
          </a:p>
        </p:txBody>
      </p:sp>
      <p:sp>
        <p:nvSpPr>
          <p:cNvPr id="313" name="Google Shape;313;p1"/>
          <p:cNvSpPr txBox="1"/>
          <p:nvPr/>
        </p:nvSpPr>
        <p:spPr>
          <a:xfrm>
            <a:off x="3956857" y="11501564"/>
            <a:ext cx="19129951" cy="142821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p:txBody>
      </p:sp>
      <p:pic>
        <p:nvPicPr>
          <p:cNvPr id="314" name="Google Shape;314;p1"/>
          <p:cNvPicPr preferRelativeResize="0"/>
          <p:nvPr/>
        </p:nvPicPr>
        <p:blipFill rotWithShape="1">
          <a:blip r:embed="rId3">
            <a:alphaModFix/>
          </a:blip>
          <a:srcRect b="0" l="0" r="0" t="0"/>
          <a:stretch/>
        </p:blipFill>
        <p:spPr>
          <a:xfrm>
            <a:off x="17616495" y="12489415"/>
            <a:ext cx="2547310" cy="880719"/>
          </a:xfrm>
          <a:prstGeom prst="rect">
            <a:avLst/>
          </a:prstGeom>
          <a:noFill/>
          <a:ln>
            <a:noFill/>
          </a:ln>
        </p:spPr>
      </p:pic>
      <p:pic>
        <p:nvPicPr>
          <p:cNvPr id="315" name="Google Shape;315;p1"/>
          <p:cNvPicPr preferRelativeResize="0"/>
          <p:nvPr/>
        </p:nvPicPr>
        <p:blipFill rotWithShape="1">
          <a:blip r:embed="rId4">
            <a:alphaModFix/>
          </a:blip>
          <a:srcRect b="0" l="0" r="0" t="0"/>
          <a:stretch/>
        </p:blipFill>
        <p:spPr>
          <a:xfrm>
            <a:off x="9972587" y="12267654"/>
            <a:ext cx="4336501" cy="1282096"/>
          </a:xfrm>
          <a:prstGeom prst="rect">
            <a:avLst/>
          </a:prstGeom>
          <a:noFill/>
          <a:ln>
            <a:noFill/>
          </a:ln>
        </p:spPr>
      </p:pic>
      <p:pic>
        <p:nvPicPr>
          <p:cNvPr id="316" name="Google Shape;316;p1"/>
          <p:cNvPicPr preferRelativeResize="0"/>
          <p:nvPr/>
        </p:nvPicPr>
        <p:blipFill rotWithShape="1">
          <a:blip r:embed="rId5">
            <a:alphaModFix/>
          </a:blip>
          <a:srcRect b="0" l="0" r="0" t="0"/>
          <a:stretch/>
        </p:blipFill>
        <p:spPr>
          <a:xfrm>
            <a:off x="3360131" y="12418141"/>
            <a:ext cx="1551542" cy="865597"/>
          </a:xfrm>
          <a:prstGeom prst="rect">
            <a:avLst/>
          </a:prstGeom>
          <a:noFill/>
          <a:ln>
            <a:noFill/>
          </a:ln>
        </p:spPr>
      </p:pic>
      <p:sp>
        <p:nvSpPr>
          <p:cNvPr id="317" name="Google Shape;317;p1"/>
          <p:cNvSpPr/>
          <p:nvPr/>
        </p:nvSpPr>
        <p:spPr>
          <a:xfrm>
            <a:off x="708238" y="12369338"/>
            <a:ext cx="1403531" cy="914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000" u="none" cap="none" strike="noStrike">
              <a:solidFill>
                <a:schemeClr val="dk2"/>
              </a:solidFill>
              <a:latin typeface="Helvetica Neue"/>
              <a:ea typeface="Helvetica Neue"/>
              <a:cs typeface="Helvetica Neue"/>
              <a:sym typeface="Helvetica Neue"/>
            </a:endParaRPr>
          </a:p>
        </p:txBody>
      </p:sp>
      <p:sp>
        <p:nvSpPr>
          <p:cNvPr id="318" name="Google Shape;318;p1"/>
          <p:cNvSpPr txBox="1"/>
          <p:nvPr/>
        </p:nvSpPr>
        <p:spPr>
          <a:xfrm>
            <a:off x="2246314" y="5653397"/>
            <a:ext cx="3848100" cy="68360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chemeClr val="dk1"/>
                </a:solidFill>
                <a:latin typeface="Helvetica Neue"/>
                <a:ea typeface="Helvetica Neue"/>
                <a:cs typeface="Helvetica Neue"/>
                <a:sym typeface="Helvetica Neue"/>
              </a:rPr>
              <a:t>Tim Aman 	</a:t>
            </a:r>
            <a:endParaRPr/>
          </a:p>
          <a:p>
            <a:pPr indent="0" lvl="1" marL="0" marR="0" rtl="0" algn="l">
              <a:lnSpc>
                <a:spcPct val="117000"/>
              </a:lnSpc>
              <a:spcBef>
                <a:spcPts val="600"/>
              </a:spcBef>
              <a:spcAft>
                <a:spcPts val="0"/>
              </a:spcAft>
              <a:buClr>
                <a:schemeClr val="dk1"/>
              </a:buClr>
              <a:buSzPts val="2400"/>
              <a:buFont typeface="Arial"/>
              <a:buNone/>
            </a:pPr>
            <a:r>
              <a:rPr b="0" i="0" lang="en-US" sz="2400" u="none" cap="none" strike="noStrike">
                <a:solidFill>
                  <a:schemeClr val="dk1"/>
                </a:solidFill>
                <a:latin typeface="Helvetica Neue"/>
                <a:ea typeface="Helvetica Neue"/>
                <a:cs typeface="Helvetica Neue"/>
                <a:sym typeface="Helvetica Neue"/>
              </a:rPr>
              <a:t>Reinsurance, US Actuarial Lead, Aon </a:t>
            </a:r>
            <a:endParaRPr/>
          </a:p>
          <a:p>
            <a:pPr indent="0" lvl="1" marL="0" marR="0" rtl="0" algn="l">
              <a:lnSpc>
                <a:spcPct val="117000"/>
              </a:lnSpc>
              <a:spcBef>
                <a:spcPts val="1800"/>
              </a:spcBef>
              <a:spcAft>
                <a:spcPts val="0"/>
              </a:spcAft>
              <a:buClr>
                <a:schemeClr val="dk1"/>
              </a:buClr>
              <a:buSzPts val="1800"/>
              <a:buFont typeface="Arial"/>
              <a:buNone/>
            </a:pPr>
            <a:r>
              <a:rPr b="0" i="0" lang="en-US" sz="1800" u="none" cap="none" strike="noStrike">
                <a:solidFill>
                  <a:schemeClr val="dk1"/>
                </a:solidFill>
                <a:latin typeface="Helvetica Neue"/>
                <a:ea typeface="Helvetica Neue"/>
                <a:cs typeface="Helvetica Neue"/>
                <a:sym typeface="Helvetica Neue"/>
              </a:rPr>
              <a:t>Tim Aman leads Aon Re’s US actuarial team. Tim joined Aon in Sep 2021; prior to joining Aon, he was Chief Risk Officer, reinsurance buyer, and head of actuarial and catastrophe modeling most recently for Aspen and before that for Montpelier. Tim is a qualified actuary with 33+ years of experience in the global re/insurance market.</a:t>
            </a:r>
            <a:endParaRPr/>
          </a:p>
          <a:p>
            <a:pPr indent="0" lvl="1" marL="0" marR="0" rtl="0" algn="l">
              <a:lnSpc>
                <a:spcPct val="117000"/>
              </a:lnSpc>
              <a:spcBef>
                <a:spcPts val="1800"/>
              </a:spcBef>
              <a:spcAft>
                <a:spcPts val="0"/>
              </a:spcAft>
              <a:buClr>
                <a:schemeClr val="dk1"/>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pic>
        <p:nvPicPr>
          <p:cNvPr id="319" name="Google Shape;319;p1"/>
          <p:cNvPicPr preferRelativeResize="0"/>
          <p:nvPr/>
        </p:nvPicPr>
        <p:blipFill rotWithShape="1">
          <a:blip r:embed="rId6">
            <a:alphaModFix/>
          </a:blip>
          <a:srcRect b="0" l="8857" r="8858" t="0"/>
          <a:stretch/>
        </p:blipFill>
        <p:spPr>
          <a:xfrm>
            <a:off x="2298261" y="3099262"/>
            <a:ext cx="1828798" cy="2222532"/>
          </a:xfrm>
          <a:prstGeom prst="rect">
            <a:avLst/>
          </a:prstGeom>
          <a:noFill/>
          <a:ln>
            <a:noFill/>
          </a:ln>
        </p:spPr>
      </p:pic>
      <p:sp>
        <p:nvSpPr>
          <p:cNvPr id="320" name="Google Shape;320;p1"/>
          <p:cNvSpPr txBox="1"/>
          <p:nvPr/>
        </p:nvSpPr>
        <p:spPr>
          <a:xfrm>
            <a:off x="6623051" y="5653396"/>
            <a:ext cx="3848100" cy="76303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chemeClr val="dk1"/>
                </a:solidFill>
                <a:latin typeface="Helvetica Neue"/>
                <a:ea typeface="Helvetica Neue"/>
                <a:cs typeface="Helvetica Neue"/>
                <a:sym typeface="Helvetica Neue"/>
              </a:rPr>
              <a:t>AnnMarie Staehnke 	</a:t>
            </a:r>
            <a:endParaRPr/>
          </a:p>
          <a:p>
            <a:pPr indent="0" lvl="1" marL="0" marR="0" rtl="0" algn="l">
              <a:lnSpc>
                <a:spcPct val="117000"/>
              </a:lnSpc>
              <a:spcBef>
                <a:spcPts val="600"/>
              </a:spcBef>
              <a:spcAft>
                <a:spcPts val="0"/>
              </a:spcAft>
              <a:buClr>
                <a:schemeClr val="dk1"/>
              </a:buClr>
              <a:buSzPts val="2400"/>
              <a:buFont typeface="Arial"/>
              <a:buNone/>
            </a:pPr>
            <a:r>
              <a:rPr b="0" i="0" lang="en-US" sz="2400" u="none" cap="none" strike="noStrike">
                <a:solidFill>
                  <a:schemeClr val="dk1"/>
                </a:solidFill>
                <a:latin typeface="Helvetica Neue"/>
                <a:ea typeface="Helvetica Neue"/>
                <a:cs typeface="Helvetica Neue"/>
                <a:sym typeface="Helvetica Neue"/>
              </a:rPr>
              <a:t>Executive Vice President Catastrophe Analytics, Gallagher Re</a:t>
            </a:r>
            <a:endParaRPr/>
          </a:p>
          <a:p>
            <a:pPr indent="0" lvl="1" marL="0" marR="0" rtl="0" algn="l">
              <a:lnSpc>
                <a:spcPct val="117000"/>
              </a:lnSpc>
              <a:spcBef>
                <a:spcPts val="1800"/>
              </a:spcBef>
              <a:spcAft>
                <a:spcPts val="0"/>
              </a:spcAft>
              <a:buClr>
                <a:srgbClr val="58595B"/>
              </a:buClr>
              <a:buSzPts val="1800"/>
              <a:buFont typeface="Arial"/>
              <a:buNone/>
            </a:pPr>
            <a:r>
              <a:rPr b="0" i="0" lang="en-US" sz="1800" u="none" cap="none" strike="noStrike">
                <a:solidFill>
                  <a:srgbClr val="58595B"/>
                </a:solidFill>
                <a:latin typeface="Helvetica Neue"/>
                <a:ea typeface="Helvetica Neue"/>
                <a:cs typeface="Helvetica Neue"/>
                <a:sym typeface="Helvetica Neue"/>
              </a:rPr>
              <a:t>AnnMarie Staehnke, Executive Vice President in Gallagher Re’s Catastrophe Analytics department, is an experienced Catastrophe Risk Analyst with over 15 years of experience. AnnMarie collaborates closely with brokers, actuaries, claims specialists, primary insurance companies, and reinsurers through all parts of the treaty reinsurance placement. AnnMarie models real-time events and provides insureds with information on potential exposure and losses to prepare them for quick action after an event.</a:t>
            </a:r>
            <a:endParaRPr b="0" i="0" sz="1800" u="none" cap="none" strike="noStrike">
              <a:solidFill>
                <a:schemeClr val="dk1"/>
              </a:solidFill>
              <a:latin typeface="Helvetica Neue"/>
              <a:ea typeface="Helvetica Neue"/>
              <a:cs typeface="Helvetica Neue"/>
              <a:sym typeface="Helvetica Neue"/>
            </a:endParaRPr>
          </a:p>
        </p:txBody>
      </p:sp>
      <p:sp>
        <p:nvSpPr>
          <p:cNvPr id="321" name="Google Shape;321;p1"/>
          <p:cNvSpPr txBox="1"/>
          <p:nvPr/>
        </p:nvSpPr>
        <p:spPr>
          <a:xfrm>
            <a:off x="10999788" y="5653397"/>
            <a:ext cx="3848100" cy="68360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Helvetica Neue"/>
                <a:ea typeface="Helvetica Neue"/>
                <a:cs typeface="Helvetica Neue"/>
                <a:sym typeface="Helvetica Neue"/>
              </a:rPr>
              <a:t>Nick Tuttle </a:t>
            </a:r>
            <a:r>
              <a:rPr b="1" i="0" lang="en-US" sz="3000" u="none" cap="none" strike="noStrike">
                <a:solidFill>
                  <a:schemeClr val="dk1"/>
                </a:solidFill>
                <a:latin typeface="Helvetica Neue"/>
                <a:ea typeface="Helvetica Neue"/>
                <a:cs typeface="Helvetica Neue"/>
                <a:sym typeface="Helvetica Neue"/>
              </a:rPr>
              <a:t>	</a:t>
            </a:r>
            <a:endParaRPr/>
          </a:p>
          <a:p>
            <a:pPr indent="0" lvl="1" marL="0" marR="0" rtl="0" algn="l">
              <a:lnSpc>
                <a:spcPct val="117000"/>
              </a:lnSpc>
              <a:spcBef>
                <a:spcPts val="600"/>
              </a:spcBef>
              <a:spcAft>
                <a:spcPts val="0"/>
              </a:spcAft>
              <a:buClr>
                <a:schemeClr val="dk1"/>
              </a:buClr>
              <a:buSzPts val="2400"/>
              <a:buFont typeface="Arial"/>
              <a:buNone/>
            </a:pPr>
            <a:r>
              <a:rPr b="0" i="0" lang="en-US" sz="2400" u="none" cap="none" strike="noStrike">
                <a:solidFill>
                  <a:schemeClr val="dk1"/>
                </a:solidFill>
                <a:latin typeface="Helvetica Neue"/>
                <a:ea typeface="Helvetica Neue"/>
                <a:cs typeface="Helvetica Neue"/>
                <a:sym typeface="Helvetica Neue"/>
              </a:rPr>
              <a:t>Reinsurance, Director of Contracts, Aon</a:t>
            </a:r>
            <a:endParaRPr b="0" i="0" sz="2400" u="none" cap="none" strike="noStrike">
              <a:solidFill>
                <a:schemeClr val="dk1"/>
              </a:solidFill>
              <a:latin typeface="Helvetica Neue"/>
              <a:ea typeface="Helvetica Neue"/>
              <a:cs typeface="Helvetica Neue"/>
              <a:sym typeface="Helvetica Neue"/>
            </a:endParaRPr>
          </a:p>
          <a:p>
            <a:pPr indent="0" lvl="1" marL="0" marR="0" rtl="0" algn="l">
              <a:lnSpc>
                <a:spcPct val="117000"/>
              </a:lnSpc>
              <a:spcBef>
                <a:spcPts val="1800"/>
              </a:spcBef>
              <a:spcAft>
                <a:spcPts val="0"/>
              </a:spcAft>
              <a:buClr>
                <a:schemeClr val="dk1"/>
              </a:buClr>
              <a:buSzPts val="1800"/>
              <a:buFont typeface="Arial"/>
              <a:buNone/>
            </a:pPr>
            <a:r>
              <a:rPr b="0" i="0" lang="en-US" sz="1800" u="none" cap="none" strike="noStrike">
                <a:solidFill>
                  <a:schemeClr val="dk1"/>
                </a:solidFill>
                <a:latin typeface="Helvetica Neue"/>
                <a:ea typeface="Helvetica Neue"/>
                <a:cs typeface="Helvetica Neue"/>
                <a:sym typeface="Helvetica Neue"/>
              </a:rPr>
              <a:t>Nick Tuttle is a Director in Contracts for Aon’s Reinsurance Solutions team based in the Minneapolis office. He joined Aon as a drafter in the Contracts department in January of 2014. Nick’s primary responsibilities include drafting, reviewing, and providing general support/analysis related to contractual issues tied to various U.S. and global clients. Nick graduated summa cum laude from the University of Saint Thomas (Saint Paul, Minnesota).</a:t>
            </a:r>
            <a:endParaRPr/>
          </a:p>
          <a:p>
            <a:pPr indent="0" lvl="1" marL="0" marR="0" rtl="0" algn="l">
              <a:lnSpc>
                <a:spcPct val="117000"/>
              </a:lnSpc>
              <a:spcBef>
                <a:spcPts val="1000"/>
              </a:spcBef>
              <a:spcAft>
                <a:spcPts val="0"/>
              </a:spcAft>
              <a:buClr>
                <a:schemeClr val="dk1"/>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sp>
        <p:nvSpPr>
          <p:cNvPr id="322" name="Google Shape;322;p1"/>
          <p:cNvSpPr txBox="1"/>
          <p:nvPr/>
        </p:nvSpPr>
        <p:spPr>
          <a:xfrm>
            <a:off x="15376525" y="5653396"/>
            <a:ext cx="3848100" cy="712621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cap="none" strike="noStrike">
                <a:solidFill>
                  <a:schemeClr val="dk1"/>
                </a:solidFill>
                <a:latin typeface="Helvetica Neue"/>
                <a:ea typeface="Helvetica Neue"/>
                <a:cs typeface="Helvetica Neue"/>
                <a:sym typeface="Helvetica Neue"/>
              </a:rPr>
              <a:t>Peter Cridland </a:t>
            </a:r>
            <a:r>
              <a:rPr b="1" i="0" lang="en-US" sz="3000" u="none" cap="none" strike="noStrike">
                <a:solidFill>
                  <a:schemeClr val="dk1"/>
                </a:solidFill>
                <a:latin typeface="Helvetica Neue"/>
                <a:ea typeface="Helvetica Neue"/>
                <a:cs typeface="Helvetica Neue"/>
                <a:sym typeface="Helvetica Neue"/>
              </a:rPr>
              <a:t>	</a:t>
            </a:r>
            <a:endParaRPr/>
          </a:p>
          <a:p>
            <a:pPr indent="0" lvl="1" marL="0" marR="0" rtl="0" algn="l">
              <a:lnSpc>
                <a:spcPct val="117000"/>
              </a:lnSpc>
              <a:spcBef>
                <a:spcPts val="600"/>
              </a:spcBef>
              <a:spcAft>
                <a:spcPts val="0"/>
              </a:spcAft>
              <a:buClr>
                <a:schemeClr val="dk1"/>
              </a:buClr>
              <a:buSzPts val="2400"/>
              <a:buFont typeface="Arial"/>
              <a:buNone/>
            </a:pPr>
            <a:r>
              <a:rPr b="0" i="0" lang="en-US" sz="2400" u="none" cap="none" strike="noStrike">
                <a:solidFill>
                  <a:schemeClr val="dk1"/>
                </a:solidFill>
                <a:latin typeface="Helvetica Neue"/>
                <a:ea typeface="Helvetica Neue"/>
                <a:cs typeface="Helvetica Neue"/>
                <a:sym typeface="Helvetica Neue"/>
              </a:rPr>
              <a:t>Vice President, TransRe </a:t>
            </a:r>
            <a:endParaRPr/>
          </a:p>
          <a:p>
            <a:pPr indent="0" lvl="1" marL="0" marR="0" rtl="0" algn="l">
              <a:lnSpc>
                <a:spcPct val="117000"/>
              </a:lnSpc>
              <a:spcBef>
                <a:spcPts val="1800"/>
              </a:spcBef>
              <a:spcAft>
                <a:spcPts val="0"/>
              </a:spcAft>
              <a:buClr>
                <a:schemeClr val="dk1"/>
              </a:buClr>
              <a:buSzPts val="1800"/>
              <a:buFont typeface="Arial"/>
              <a:buNone/>
            </a:pPr>
            <a:r>
              <a:rPr b="0" i="0" lang="en-US" sz="1800" u="none" cap="none" strike="noStrike">
                <a:solidFill>
                  <a:schemeClr val="dk1"/>
                </a:solidFill>
                <a:latin typeface="Helvetica Neue"/>
                <a:ea typeface="Helvetica Neue"/>
                <a:cs typeface="Helvetica Neue"/>
                <a:sym typeface="Helvetica Neue"/>
              </a:rPr>
              <a:t>Peter Cridland is a Vice President with TransRe, overseeing all U.S. Cyber claims and managing the Property, Marine, Aviation, and Surety claims group. He works with underwriting and claims teams globally on a variety of issues including risk tolerances, underwriting goals, and claims projections. Peter works with reinsureds to help them stay ahead of the curve on claims handling, loss prevention, and loss mitigation strategies.</a:t>
            </a:r>
            <a:endParaRPr/>
          </a:p>
          <a:p>
            <a:pPr indent="0" lvl="1" marL="0" marR="0" rtl="0" algn="l">
              <a:lnSpc>
                <a:spcPct val="117000"/>
              </a:lnSpc>
              <a:spcBef>
                <a:spcPts val="1800"/>
              </a:spcBef>
              <a:spcAft>
                <a:spcPts val="0"/>
              </a:spcAft>
              <a:buClr>
                <a:schemeClr val="dk1"/>
              </a:buClr>
              <a:buSzPts val="1100"/>
              <a:buFont typeface="Arial"/>
              <a:buNone/>
            </a:pPr>
            <a:r>
              <a:rPr b="0" i="0" lang="en-US" sz="1100" u="none" cap="none" strike="noStrike">
                <a:solidFill>
                  <a:schemeClr val="dk1"/>
                </a:solidFill>
                <a:latin typeface="Helvetica Neue"/>
                <a:ea typeface="Helvetica Neue"/>
                <a:cs typeface="Helvetica Neue"/>
                <a:sym typeface="Helvetica Neue"/>
              </a:rPr>
              <a:t>.</a:t>
            </a:r>
            <a:endParaRPr/>
          </a:p>
          <a:p>
            <a:pPr indent="0" lvl="1" marL="0" marR="0" rtl="0" algn="l">
              <a:lnSpc>
                <a:spcPct val="117000"/>
              </a:lnSpc>
              <a:spcBef>
                <a:spcPts val="1000"/>
              </a:spcBef>
              <a:spcAft>
                <a:spcPts val="0"/>
              </a:spcAft>
              <a:buClr>
                <a:schemeClr val="dk1"/>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sp>
        <p:nvSpPr>
          <p:cNvPr id="323" name="Google Shape;323;p1"/>
          <p:cNvSpPr txBox="1"/>
          <p:nvPr/>
        </p:nvSpPr>
        <p:spPr>
          <a:xfrm>
            <a:off x="19753264" y="5653397"/>
            <a:ext cx="3848100" cy="68360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chemeClr val="dk1"/>
                </a:solidFill>
                <a:latin typeface="Helvetica Neue"/>
                <a:ea typeface="Helvetica Neue"/>
                <a:cs typeface="Helvetica Neue"/>
                <a:sym typeface="Helvetica Neue"/>
              </a:rPr>
              <a:t>Ann Field	</a:t>
            </a:r>
            <a:endParaRPr/>
          </a:p>
          <a:p>
            <a:pPr indent="0" lvl="1" marL="0" marR="0" rtl="0" algn="l">
              <a:lnSpc>
                <a:spcPct val="117000"/>
              </a:lnSpc>
              <a:spcBef>
                <a:spcPts val="600"/>
              </a:spcBef>
              <a:spcAft>
                <a:spcPts val="0"/>
              </a:spcAft>
              <a:buClr>
                <a:schemeClr val="dk1"/>
              </a:buClr>
              <a:buSzPts val="2400"/>
              <a:buFont typeface="Arial"/>
              <a:buNone/>
            </a:pPr>
            <a:r>
              <a:rPr b="0" i="0" lang="en-US" sz="2400" u="none" cap="none" strike="noStrike">
                <a:solidFill>
                  <a:schemeClr val="dk1"/>
                </a:solidFill>
                <a:latin typeface="Helvetica Neue"/>
                <a:ea typeface="Helvetica Neue"/>
                <a:cs typeface="Helvetica Neue"/>
                <a:sym typeface="Helvetica Neue"/>
              </a:rPr>
              <a:t>Reinsurance, Head of Client Services and Advocacy, Aon</a:t>
            </a:r>
            <a:endParaRPr/>
          </a:p>
          <a:p>
            <a:pPr indent="0" lvl="1" marL="0" marR="0" rtl="0" algn="l">
              <a:lnSpc>
                <a:spcPct val="117000"/>
              </a:lnSpc>
              <a:spcBef>
                <a:spcPts val="1800"/>
              </a:spcBef>
              <a:spcAft>
                <a:spcPts val="0"/>
              </a:spcAft>
              <a:buClr>
                <a:schemeClr val="dk1"/>
              </a:buClr>
              <a:buSzPts val="1800"/>
              <a:buFont typeface="Arial"/>
              <a:buNone/>
            </a:pPr>
            <a:r>
              <a:rPr b="0" i="0" lang="en-US" sz="1800" u="none" cap="none" strike="noStrike">
                <a:solidFill>
                  <a:schemeClr val="dk1"/>
                </a:solidFill>
                <a:latin typeface="Helvetica Neue"/>
                <a:ea typeface="Helvetica Neue"/>
                <a:cs typeface="Helvetica Neue"/>
                <a:sym typeface="Helvetica Neue"/>
              </a:rPr>
              <a:t>Ann Field is Aon Reinsurance Solution’s Head of Client Services in North America and Head of Advocacy for the Americas. In her role, Field oversees over 100 Claim and Accounting Advocates, managing all premiums, claims and accounting for Aon’s diverse segments and clients. Field has an extensive background in all lines of property and casualty and is an ARIAS•US certified arbitrator.</a:t>
            </a:r>
            <a:endParaRPr/>
          </a:p>
          <a:p>
            <a:pPr indent="0" lvl="1" marL="0" marR="0" rtl="0" algn="l">
              <a:lnSpc>
                <a:spcPct val="117000"/>
              </a:lnSpc>
              <a:spcBef>
                <a:spcPts val="1800"/>
              </a:spcBef>
              <a:spcAft>
                <a:spcPts val="0"/>
              </a:spcAft>
              <a:buClr>
                <a:schemeClr val="dk1"/>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p:txBody>
      </p:sp>
      <p:pic>
        <p:nvPicPr>
          <p:cNvPr descr="A person smiling for the camera&#10;&#10;Description automatically generated with low confidence" id="324" name="Google Shape;324;p1"/>
          <p:cNvPicPr preferRelativeResize="0"/>
          <p:nvPr/>
        </p:nvPicPr>
        <p:blipFill rotWithShape="1">
          <a:blip r:embed="rId7">
            <a:alphaModFix/>
          </a:blip>
          <a:srcRect b="9495" l="0" r="0" t="9496"/>
          <a:stretch/>
        </p:blipFill>
        <p:spPr>
          <a:xfrm>
            <a:off x="6675732" y="3124200"/>
            <a:ext cx="1828800" cy="2221992"/>
          </a:xfrm>
          <a:prstGeom prst="rect">
            <a:avLst/>
          </a:prstGeom>
          <a:noFill/>
          <a:ln>
            <a:noFill/>
          </a:ln>
        </p:spPr>
      </p:pic>
      <p:pic>
        <p:nvPicPr>
          <p:cNvPr descr="A person wearing glasses&#10;&#10;Description automatically generated with medium confidence" id="325" name="Google Shape;325;p1"/>
          <p:cNvPicPr preferRelativeResize="0"/>
          <p:nvPr/>
        </p:nvPicPr>
        <p:blipFill rotWithShape="1">
          <a:blip r:embed="rId8">
            <a:alphaModFix/>
          </a:blip>
          <a:srcRect b="20686" l="11220" r="10502" t="3229"/>
          <a:stretch/>
        </p:blipFill>
        <p:spPr>
          <a:xfrm>
            <a:off x="11053206" y="3146616"/>
            <a:ext cx="1828800" cy="2221992"/>
          </a:xfrm>
          <a:prstGeom prst="rect">
            <a:avLst/>
          </a:prstGeom>
          <a:noFill/>
          <a:ln>
            <a:noFill/>
          </a:ln>
        </p:spPr>
      </p:pic>
      <p:pic>
        <p:nvPicPr>
          <p:cNvPr descr="A picture containing person, indoor, person, suit&#10;&#10;Description automatically generated" id="326" name="Google Shape;326;p1"/>
          <p:cNvPicPr preferRelativeResize="0"/>
          <p:nvPr/>
        </p:nvPicPr>
        <p:blipFill rotWithShape="1">
          <a:blip r:embed="rId9">
            <a:alphaModFix/>
          </a:blip>
          <a:srcRect b="24335" l="19048" r="17132" t="12080"/>
          <a:stretch/>
        </p:blipFill>
        <p:spPr>
          <a:xfrm>
            <a:off x="15430680" y="3146616"/>
            <a:ext cx="1828800" cy="2221992"/>
          </a:xfrm>
          <a:prstGeom prst="rect">
            <a:avLst/>
          </a:prstGeom>
          <a:noFill/>
          <a:ln>
            <a:noFill/>
          </a:ln>
        </p:spPr>
      </p:pic>
      <p:pic>
        <p:nvPicPr>
          <p:cNvPr descr="A picture containing person, clothing, person, posing&#10;&#10;Description automatically generated" id="327" name="Google Shape;327;p1"/>
          <p:cNvPicPr preferRelativeResize="0"/>
          <p:nvPr/>
        </p:nvPicPr>
        <p:blipFill rotWithShape="1">
          <a:blip r:embed="rId10">
            <a:alphaModFix/>
          </a:blip>
          <a:srcRect b="32484" l="7238" r="12409" t="2348"/>
          <a:stretch/>
        </p:blipFill>
        <p:spPr>
          <a:xfrm>
            <a:off x="19808153" y="3117712"/>
            <a:ext cx="1828800" cy="22219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000"/>
              <a:buNone/>
            </a:pPr>
            <a:r>
              <a:rPr lang="en-US"/>
              <a:t>First Question</a:t>
            </a:r>
            <a:endParaRPr/>
          </a:p>
        </p:txBody>
      </p:sp>
      <p:sp>
        <p:nvSpPr>
          <p:cNvPr id="333" name="Google Shape;333;p2"/>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5200"/>
              <a:buFont typeface="Helvetica Neue"/>
              <a:buNone/>
            </a:pPr>
            <a:r>
              <a:rPr lang="en-US"/>
              <a:t>Earth, Wind, and Fire: Audience Polling Questions</a:t>
            </a:r>
            <a:endParaRPr/>
          </a:p>
        </p:txBody>
      </p:sp>
      <p:sp>
        <p:nvSpPr>
          <p:cNvPr id="334" name="Google Shape;334;p2"/>
          <p:cNvSpPr txBox="1"/>
          <p:nvPr/>
        </p:nvSpPr>
        <p:spPr>
          <a:xfrm>
            <a:off x="2246313" y="3707475"/>
            <a:ext cx="18884640" cy="6186309"/>
          </a:xfrm>
          <a:prstGeom prst="rect">
            <a:avLst/>
          </a:prstGeom>
          <a:noFill/>
          <a:ln>
            <a:noFill/>
          </a:ln>
        </p:spPr>
        <p:txBody>
          <a:bodyPr anchorCtr="0" anchor="t" bIns="45700" lIns="91425" spcFirstLastPara="1" rIns="91425" wrap="square" tIns="45700">
            <a:spAutoFit/>
          </a:bodyPr>
          <a:lstStyle/>
          <a:p>
            <a:pPr indent="0" lvl="1" marL="914354"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1. What is your role in property catastrophe treaties (click all that apply):</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a.  Underwriting</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b.  Actuarial</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c.  Catastrophe Modeling</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d.  Contract Drafting</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e.  Claims</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f.   Disputes</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g.  Not Applicable</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h.  Other</a:t>
            </a:r>
            <a:endParaRPr/>
          </a:p>
        </p:txBody>
      </p:sp>
      <p:pic>
        <p:nvPicPr>
          <p:cNvPr id="335" name="Google Shape;335;p2"/>
          <p:cNvPicPr preferRelativeResize="0"/>
          <p:nvPr/>
        </p:nvPicPr>
        <p:blipFill rotWithShape="1">
          <a:blip r:embed="rId3">
            <a:alphaModFix/>
          </a:blip>
          <a:srcRect b="0" l="0" r="0" t="0"/>
          <a:stretch/>
        </p:blipFill>
        <p:spPr>
          <a:xfrm>
            <a:off x="4251659" y="11921011"/>
            <a:ext cx="15668167" cy="1151822"/>
          </a:xfrm>
          <a:prstGeom prst="rect">
            <a:avLst/>
          </a:prstGeom>
          <a:noFill/>
          <a:ln>
            <a:noFill/>
          </a:ln>
        </p:spPr>
      </p:pic>
      <p:sp>
        <p:nvSpPr>
          <p:cNvPr id="336" name="Google Shape;336;p2"/>
          <p:cNvSpPr/>
          <p:nvPr/>
        </p:nvSpPr>
        <p:spPr>
          <a:xfrm>
            <a:off x="648392" y="12272614"/>
            <a:ext cx="1597921" cy="8002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Arial"/>
              <a:buNone/>
            </a:pPr>
            <a:r>
              <a:t/>
            </a:r>
            <a:endParaRPr b="0" i="0" sz="3000" u="none" cap="none" strike="noStrike">
              <a:solidFill>
                <a:srgbClr val="5D6D78"/>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000"/>
              <a:buNone/>
            </a:pPr>
            <a:r>
              <a:rPr lang="en-US"/>
              <a:t>Second Question</a:t>
            </a:r>
            <a:endParaRPr/>
          </a:p>
        </p:txBody>
      </p:sp>
      <p:sp>
        <p:nvSpPr>
          <p:cNvPr id="342" name="Google Shape;342;p3"/>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5200"/>
              <a:buFont typeface="Helvetica Neue"/>
              <a:buNone/>
            </a:pPr>
            <a:r>
              <a:rPr lang="en-US"/>
              <a:t>Earth, Wind, and Fire: Audience Polling Questions</a:t>
            </a:r>
            <a:endParaRPr/>
          </a:p>
        </p:txBody>
      </p:sp>
      <p:sp>
        <p:nvSpPr>
          <p:cNvPr id="343" name="Google Shape;343;p3"/>
          <p:cNvSpPr txBox="1"/>
          <p:nvPr/>
        </p:nvSpPr>
        <p:spPr>
          <a:xfrm>
            <a:off x="2377438" y="4056611"/>
            <a:ext cx="18005369" cy="4832092"/>
          </a:xfrm>
          <a:prstGeom prst="rect">
            <a:avLst/>
          </a:prstGeom>
          <a:noFill/>
          <a:ln>
            <a:noFill/>
          </a:ln>
        </p:spPr>
        <p:txBody>
          <a:bodyPr anchorCtr="0" anchor="t" bIns="45700" lIns="91425" spcFirstLastPara="1" rIns="91425" wrap="square" tIns="45700">
            <a:spAutoFit/>
          </a:bodyPr>
          <a:lstStyle/>
          <a:p>
            <a:pPr indent="0" lvl="1" marL="914354"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2. How often have you personally been involved with a disputed property catastrophe claim?</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a.  Never</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b.  Less than 5 times</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c.  5-9 times</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d. 10-19 times</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e.  20 or more times</a:t>
            </a:r>
            <a:endParaRPr/>
          </a:p>
        </p:txBody>
      </p:sp>
      <p:sp>
        <p:nvSpPr>
          <p:cNvPr id="344" name="Google Shape;344;p3"/>
          <p:cNvSpPr/>
          <p:nvPr/>
        </p:nvSpPr>
        <p:spPr>
          <a:xfrm>
            <a:off x="648392" y="12272614"/>
            <a:ext cx="1597921" cy="8002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Arial"/>
              <a:buNone/>
            </a:pPr>
            <a:r>
              <a:t/>
            </a:r>
            <a:endParaRPr b="0" i="0" sz="3000" u="none" cap="none" strike="noStrike">
              <a:solidFill>
                <a:srgbClr val="5D6D78"/>
              </a:solidFill>
              <a:latin typeface="Helvetica Neue"/>
              <a:ea typeface="Helvetica Neue"/>
              <a:cs typeface="Helvetica Neue"/>
              <a:sym typeface="Helvetica Neue"/>
            </a:endParaRPr>
          </a:p>
        </p:txBody>
      </p:sp>
      <p:pic>
        <p:nvPicPr>
          <p:cNvPr id="345" name="Google Shape;345;p3"/>
          <p:cNvPicPr preferRelativeResize="0"/>
          <p:nvPr/>
        </p:nvPicPr>
        <p:blipFill rotWithShape="1">
          <a:blip r:embed="rId3">
            <a:alphaModFix/>
          </a:blip>
          <a:srcRect b="0" l="0" r="0" t="0"/>
          <a:stretch/>
        </p:blipFill>
        <p:spPr>
          <a:xfrm>
            <a:off x="4354119" y="11633469"/>
            <a:ext cx="15674174" cy="11461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000"/>
              <a:buNone/>
            </a:pPr>
            <a:r>
              <a:rPr lang="en-US"/>
              <a:t>Third Question</a:t>
            </a:r>
            <a:endParaRPr/>
          </a:p>
        </p:txBody>
      </p:sp>
      <p:sp>
        <p:nvSpPr>
          <p:cNvPr id="351" name="Google Shape;351;p4"/>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5200"/>
              <a:buFont typeface="Helvetica Neue"/>
              <a:buNone/>
            </a:pPr>
            <a:r>
              <a:rPr lang="en-US"/>
              <a:t>Earth, Wind, and Fire: Audience Polling Questions</a:t>
            </a:r>
            <a:endParaRPr/>
          </a:p>
        </p:txBody>
      </p:sp>
      <p:sp>
        <p:nvSpPr>
          <p:cNvPr id="352" name="Google Shape;352;p4"/>
          <p:cNvSpPr txBox="1"/>
          <p:nvPr/>
        </p:nvSpPr>
        <p:spPr>
          <a:xfrm>
            <a:off x="2246313" y="3950942"/>
            <a:ext cx="18005369" cy="4832092"/>
          </a:xfrm>
          <a:prstGeom prst="rect">
            <a:avLst/>
          </a:prstGeom>
          <a:noFill/>
          <a:ln>
            <a:noFill/>
          </a:ln>
        </p:spPr>
        <p:txBody>
          <a:bodyPr anchorCtr="0" anchor="t" bIns="45700" lIns="91425" spcFirstLastPara="1" rIns="91425" wrap="square" tIns="45700">
            <a:spAutoFit/>
          </a:bodyPr>
          <a:lstStyle/>
          <a:p>
            <a:pPr indent="0" lvl="1" marL="914354"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3.  What percentage of your day involves interpretation of property catastrophe contracts?</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a.  None</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b.  Less than 5%</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c.  5-9%</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d.  1- 19%</a:t>
            </a:r>
            <a:endParaRPr/>
          </a:p>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000000"/>
                </a:solidFill>
                <a:latin typeface="Arial"/>
                <a:ea typeface="Arial"/>
                <a:cs typeface="Arial"/>
                <a:sym typeface="Arial"/>
              </a:rPr>
              <a:t>	e.  20% or more</a:t>
            </a:r>
            <a:endParaRPr/>
          </a:p>
        </p:txBody>
      </p:sp>
      <p:sp>
        <p:nvSpPr>
          <p:cNvPr id="353" name="Google Shape;353;p4"/>
          <p:cNvSpPr/>
          <p:nvPr/>
        </p:nvSpPr>
        <p:spPr>
          <a:xfrm>
            <a:off x="648392" y="12272614"/>
            <a:ext cx="1597921" cy="8002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Arial"/>
              <a:buNone/>
            </a:pPr>
            <a:r>
              <a:t/>
            </a:r>
            <a:endParaRPr b="0" i="0" sz="3000" u="none" cap="none" strike="noStrike">
              <a:solidFill>
                <a:srgbClr val="5D6D78"/>
              </a:solidFill>
              <a:latin typeface="Helvetica Neue"/>
              <a:ea typeface="Helvetica Neue"/>
              <a:cs typeface="Helvetica Neue"/>
              <a:sym typeface="Helvetica Neue"/>
            </a:endParaRPr>
          </a:p>
        </p:txBody>
      </p:sp>
      <p:pic>
        <p:nvPicPr>
          <p:cNvPr id="354" name="Google Shape;354;p4"/>
          <p:cNvPicPr preferRelativeResize="0"/>
          <p:nvPr/>
        </p:nvPicPr>
        <p:blipFill rotWithShape="1">
          <a:blip r:embed="rId3">
            <a:alphaModFix/>
          </a:blip>
          <a:srcRect b="0" l="0" r="0" t="0"/>
          <a:stretch/>
        </p:blipFill>
        <p:spPr>
          <a:xfrm>
            <a:off x="3888606" y="11456358"/>
            <a:ext cx="15674174" cy="11461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
          <p:cNvSpPr txBox="1"/>
          <p:nvPr>
            <p:ph idx="1" type="subTitle"/>
          </p:nvPr>
        </p:nvSpPr>
        <p:spPr>
          <a:xfrm>
            <a:off x="2246313" y="1686568"/>
            <a:ext cx="21372512" cy="61555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4000"/>
              <a:buNone/>
            </a:pPr>
            <a:r>
              <a:rPr lang="en-US"/>
              <a:t>Fourth Question</a:t>
            </a:r>
            <a:endParaRPr/>
          </a:p>
        </p:txBody>
      </p:sp>
      <p:sp>
        <p:nvSpPr>
          <p:cNvPr id="360" name="Google Shape;360;p5"/>
          <p:cNvSpPr txBox="1"/>
          <p:nvPr>
            <p:ph type="title"/>
          </p:nvPr>
        </p:nvSpPr>
        <p:spPr>
          <a:xfrm>
            <a:off x="2246313" y="936384"/>
            <a:ext cx="21372512" cy="80021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5200"/>
              <a:buFont typeface="Helvetica Neue"/>
              <a:buNone/>
            </a:pPr>
            <a:r>
              <a:rPr lang="en-US"/>
              <a:t>Earth, Wind, and Fire: Audience Polling Questions</a:t>
            </a:r>
            <a:endParaRPr/>
          </a:p>
        </p:txBody>
      </p:sp>
      <p:sp>
        <p:nvSpPr>
          <p:cNvPr id="361" name="Google Shape;361;p5"/>
          <p:cNvSpPr txBox="1"/>
          <p:nvPr/>
        </p:nvSpPr>
        <p:spPr>
          <a:xfrm>
            <a:off x="2246313" y="5465078"/>
            <a:ext cx="18005369" cy="1446550"/>
          </a:xfrm>
          <a:prstGeom prst="rect">
            <a:avLst/>
          </a:prstGeom>
          <a:noFill/>
          <a:ln>
            <a:noFill/>
          </a:ln>
        </p:spPr>
        <p:txBody>
          <a:bodyPr anchorCtr="0" anchor="t" bIns="45700" lIns="91425" spcFirstLastPara="1" rIns="91425" wrap="square" tIns="45700">
            <a:spAutoFit/>
          </a:bodyPr>
          <a:lstStyle/>
          <a:p>
            <a:pPr indent="-742950" lvl="1" marL="1657304" marR="0" rtl="0" algn="l">
              <a:lnSpc>
                <a:spcPct val="100000"/>
              </a:lnSpc>
              <a:spcBef>
                <a:spcPts val="0"/>
              </a:spcBef>
              <a:spcAft>
                <a:spcPts val="0"/>
              </a:spcAft>
              <a:buClr>
                <a:srgbClr val="000000"/>
              </a:buClr>
              <a:buSzPts val="4400"/>
              <a:buFont typeface="Arial"/>
              <a:buAutoNum type="arabicPeriod" startAt="4"/>
            </a:pPr>
            <a:r>
              <a:rPr b="0" i="0" lang="en-US" sz="4400" u="none" cap="none" strike="noStrike">
                <a:solidFill>
                  <a:srgbClr val="000000"/>
                </a:solidFill>
                <a:latin typeface="Arial"/>
                <a:ea typeface="Arial"/>
                <a:cs typeface="Arial"/>
                <a:sym typeface="Arial"/>
              </a:rPr>
              <a:t>Did you learn something during this panel about property catastrophe treaties that you did not know before?     Yes / no</a:t>
            </a:r>
            <a:endParaRPr/>
          </a:p>
        </p:txBody>
      </p:sp>
      <p:sp>
        <p:nvSpPr>
          <p:cNvPr id="362" name="Google Shape;362;p5"/>
          <p:cNvSpPr/>
          <p:nvPr/>
        </p:nvSpPr>
        <p:spPr>
          <a:xfrm>
            <a:off x="648392" y="12272614"/>
            <a:ext cx="1597921" cy="8002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000"/>
              <a:buFont typeface="Arial"/>
              <a:buNone/>
            </a:pPr>
            <a:r>
              <a:t/>
            </a:r>
            <a:endParaRPr b="0" i="0" sz="3000" u="none" cap="none" strike="noStrike">
              <a:solidFill>
                <a:srgbClr val="5D6D78"/>
              </a:solidFill>
              <a:latin typeface="Helvetica Neue"/>
              <a:ea typeface="Helvetica Neue"/>
              <a:cs typeface="Helvetica Neue"/>
              <a:sym typeface="Helvetica Neue"/>
            </a:endParaRPr>
          </a:p>
        </p:txBody>
      </p:sp>
      <p:pic>
        <p:nvPicPr>
          <p:cNvPr id="363" name="Google Shape;363;p5"/>
          <p:cNvPicPr preferRelativeResize="0"/>
          <p:nvPr/>
        </p:nvPicPr>
        <p:blipFill rotWithShape="1">
          <a:blip r:embed="rId3">
            <a:alphaModFix/>
          </a:blip>
          <a:srcRect b="0" l="0" r="0" t="0"/>
          <a:stretch/>
        </p:blipFill>
        <p:spPr>
          <a:xfrm>
            <a:off x="3888606" y="11456358"/>
            <a:ext cx="15674174" cy="114614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2022-10-27T18:26:56Z</dcterms:created>
  <dc:creator>Ann Field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4bec921f-3551-42e5-9343-01d7afd71826</vt:lpwstr>
  </property>
  <property fmtid="{D5CDD505-2E9C-101B-9397-08002B2CF9AE}" pid="4" name="AonClassification">
    <vt:lpwstr>ADC_class_100</vt:lpwstr>
  </property>
</Properties>
</file>