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56" r:id="rId5"/>
    <p:sldId id="297" r:id="rId6"/>
    <p:sldId id="275" r:id="rId7"/>
    <p:sldId id="276" r:id="rId8"/>
    <p:sldId id="277" r:id="rId9"/>
    <p:sldId id="279" r:id="rId10"/>
    <p:sldId id="278" r:id="rId11"/>
    <p:sldId id="280" r:id="rId12"/>
    <p:sldId id="274"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6" r:id="rId28"/>
    <p:sldId id="298" r:id="rId29"/>
    <p:sldId id="272" r:id="rId30"/>
  </p:sldIdLst>
  <p:sldSz cx="12192000" cy="6858000"/>
  <p:notesSz cx="6858000" cy="91440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728"/>
    <a:srgbClr val="D652C3"/>
    <a:srgbClr val="EFEFEF"/>
    <a:srgbClr val="666666"/>
    <a:srgbClr val="3D3D3D"/>
    <a:srgbClr val="2F131D"/>
    <a:srgbClr val="DD2733"/>
    <a:srgbClr val="DD2736"/>
    <a:srgbClr val="DD2720"/>
    <a:srgbClr val="24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77DD0-99D0-4941-88B3-15B84F893543}" v="69" dt="2025-10-31T17:27:15.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7" d="100"/>
          <a:sy n="107" d="100"/>
        </p:scale>
        <p:origin x="558" y="102"/>
      </p:cViewPr>
      <p:guideLst/>
    </p:cSldViewPr>
  </p:slideViewPr>
  <p:notesTextViewPr>
    <p:cViewPr>
      <p:scale>
        <a:sx n="3" d="2"/>
        <a:sy n="3" d="2"/>
      </p:scale>
      <p:origin x="0" y="0"/>
    </p:cViewPr>
  </p:notesTextViewPr>
  <p:sorterViewPr>
    <p:cViewPr>
      <p:scale>
        <a:sx n="26" d="100"/>
        <a:sy n="26" d="100"/>
      </p:scale>
      <p:origin x="0" y="-1578"/>
    </p:cViewPr>
  </p:sorterViewPr>
  <p:gridSpacing cx="36004" cy="36004"/>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17.xml" Id="rId21" /><Relationship Type="http://schemas.openxmlformats.org/officeDocument/2006/relationships/viewProps" Target="viewProp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presProps" Target="presProps.xml" Id="rId33" /><Relationship Type="http://schemas.microsoft.com/office/2015/10/relationships/revisionInfo" Target="revisionInfo.xml" Id="rId38"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microsoft.com/office/2016/11/relationships/changesInfo" Target="changesInfos/changesInfo1.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tableStyles" Target="tableStyle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notesMaster" Target="notesMasters/notesMaster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theme" Target="theme/theme1.xml" Id="rId35" /><Relationship Type="http://schemas.openxmlformats.org/officeDocument/2006/relationships/slide" Target="slides/slide4.xml" Id="rId8"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na Silver-Frankel" userId="96e80631-de50-47e3-acb5-4589573d0393" providerId="ADAL" clId="{D29610EB-4C98-435F-9D2C-82B5F0DE1365}"/>
    <pc:docChg chg="undo custSel addSld delSld modSld sldOrd">
      <pc:chgData name="Irina Silver-Frankel" userId="96e80631-de50-47e3-acb5-4589573d0393" providerId="ADAL" clId="{D29610EB-4C98-435F-9D2C-82B5F0DE1365}" dt="2025-10-31T17:27:46.557" v="321" actId="1076"/>
      <pc:docMkLst>
        <pc:docMk/>
      </pc:docMkLst>
      <pc:sldChg chg="addSp modSp mod">
        <pc:chgData name="Irina Silver-Frankel" userId="96e80631-de50-47e3-acb5-4589573d0393" providerId="ADAL" clId="{D29610EB-4C98-435F-9D2C-82B5F0DE1365}" dt="2025-10-31T16:55:12.947" v="23" actId="1076"/>
        <pc:sldMkLst>
          <pc:docMk/>
          <pc:sldMk cId="3594806280" sldId="294"/>
        </pc:sldMkLst>
        <pc:spChg chg="mod">
          <ac:chgData name="Irina Silver-Frankel" userId="96e80631-de50-47e3-acb5-4589573d0393" providerId="ADAL" clId="{D29610EB-4C98-435F-9D2C-82B5F0DE1365}" dt="2025-10-31T16:55:12.947" v="23" actId="1076"/>
          <ac:spMkLst>
            <pc:docMk/>
            <pc:sldMk cId="3594806280" sldId="294"/>
            <ac:spMk id="5" creationId="{46787D12-51B4-C293-7952-648E9242A2E4}"/>
          </ac:spMkLst>
        </pc:spChg>
        <pc:picChg chg="add mod">
          <ac:chgData name="Irina Silver-Frankel" userId="96e80631-de50-47e3-acb5-4589573d0393" providerId="ADAL" clId="{D29610EB-4C98-435F-9D2C-82B5F0DE1365}" dt="2025-10-31T16:55:04.063" v="22" actId="1076"/>
          <ac:picMkLst>
            <pc:docMk/>
            <pc:sldMk cId="3594806280" sldId="294"/>
            <ac:picMk id="4" creationId="{46D7FFE6-A198-877F-0841-C9A686541886}"/>
          </ac:picMkLst>
        </pc:picChg>
      </pc:sldChg>
      <pc:sldChg chg="del">
        <pc:chgData name="Irina Silver-Frankel" userId="96e80631-de50-47e3-acb5-4589573d0393" providerId="ADAL" clId="{D29610EB-4C98-435F-9D2C-82B5F0DE1365}" dt="2025-10-31T16:57:03.350" v="39" actId="47"/>
        <pc:sldMkLst>
          <pc:docMk/>
          <pc:sldMk cId="1575686707" sldId="295"/>
        </pc:sldMkLst>
      </pc:sldChg>
      <pc:sldChg chg="delSp modSp mod">
        <pc:chgData name="Irina Silver-Frankel" userId="96e80631-de50-47e3-acb5-4589573d0393" providerId="ADAL" clId="{D29610EB-4C98-435F-9D2C-82B5F0DE1365}" dt="2025-10-31T16:56:50.268" v="38" actId="255"/>
        <pc:sldMkLst>
          <pc:docMk/>
          <pc:sldMk cId="2677295152" sldId="296"/>
        </pc:sldMkLst>
        <pc:spChg chg="mod">
          <ac:chgData name="Irina Silver-Frankel" userId="96e80631-de50-47e3-acb5-4589573d0393" providerId="ADAL" clId="{D29610EB-4C98-435F-9D2C-82B5F0DE1365}" dt="2025-10-31T16:56:50.268" v="38" actId="255"/>
          <ac:spMkLst>
            <pc:docMk/>
            <pc:sldMk cId="2677295152" sldId="296"/>
            <ac:spMk id="2" creationId="{D2E2244D-FCAB-C201-9690-9B0DE344E8DF}"/>
          </ac:spMkLst>
        </pc:spChg>
        <pc:spChg chg="del">
          <ac:chgData name="Irina Silver-Frankel" userId="96e80631-de50-47e3-acb5-4589573d0393" providerId="ADAL" clId="{D29610EB-4C98-435F-9D2C-82B5F0DE1365}" dt="2025-10-31T16:56:19.188" v="35" actId="478"/>
          <ac:spMkLst>
            <pc:docMk/>
            <pc:sldMk cId="2677295152" sldId="296"/>
            <ac:spMk id="4" creationId="{ACACC485-DA58-F0A7-8983-F494F5ABF5F0}"/>
          </ac:spMkLst>
        </pc:spChg>
      </pc:sldChg>
      <pc:sldChg chg="addSp delSp modSp new mod ord">
        <pc:chgData name="Irina Silver-Frankel" userId="96e80631-de50-47e3-acb5-4589573d0393" providerId="ADAL" clId="{D29610EB-4C98-435F-9D2C-82B5F0DE1365}" dt="2025-10-31T17:15:01.610" v="282" actId="1076"/>
        <pc:sldMkLst>
          <pc:docMk/>
          <pc:sldMk cId="367422085" sldId="297"/>
        </pc:sldMkLst>
        <pc:spChg chg="del">
          <ac:chgData name="Irina Silver-Frankel" userId="96e80631-de50-47e3-acb5-4589573d0393" providerId="ADAL" clId="{D29610EB-4C98-435F-9D2C-82B5F0DE1365}" dt="2025-10-31T16:39:47.782" v="3"/>
          <ac:spMkLst>
            <pc:docMk/>
            <pc:sldMk cId="367422085" sldId="297"/>
            <ac:spMk id="2" creationId="{BA86D7EC-8EDC-628F-FE49-C2188A313FA4}"/>
          </ac:spMkLst>
        </pc:spChg>
        <pc:spChg chg="del">
          <ac:chgData name="Irina Silver-Frankel" userId="96e80631-de50-47e3-acb5-4589573d0393" providerId="ADAL" clId="{D29610EB-4C98-435F-9D2C-82B5F0DE1365}" dt="2025-10-31T16:40:01.891" v="4" actId="478"/>
          <ac:spMkLst>
            <pc:docMk/>
            <pc:sldMk cId="367422085" sldId="297"/>
            <ac:spMk id="4" creationId="{8693C9F6-C45C-854A-B40C-4AEA6C71AAB8}"/>
          </ac:spMkLst>
        </pc:spChg>
        <pc:spChg chg="del mod">
          <ac:chgData name="Irina Silver-Frankel" userId="96e80631-de50-47e3-acb5-4589573d0393" providerId="ADAL" clId="{D29610EB-4C98-435F-9D2C-82B5F0DE1365}" dt="2025-10-31T17:12:52.346" v="267" actId="478"/>
          <ac:spMkLst>
            <pc:docMk/>
            <pc:sldMk cId="367422085" sldId="297"/>
            <ac:spMk id="5" creationId="{97A5CCEE-11A5-C97A-F5B4-BFEF1F099D5F}"/>
          </ac:spMkLst>
        </pc:spChg>
        <pc:spChg chg="add mod">
          <ac:chgData name="Irina Silver-Frankel" userId="96e80631-de50-47e3-acb5-4589573d0393" providerId="ADAL" clId="{D29610EB-4C98-435F-9D2C-82B5F0DE1365}" dt="2025-10-31T17:15:01.610" v="282" actId="1076"/>
          <ac:spMkLst>
            <pc:docMk/>
            <pc:sldMk cId="367422085" sldId="297"/>
            <ac:spMk id="11" creationId="{CA4C77FD-F8BA-14FF-65CA-0DBE7C615206}"/>
          </ac:spMkLst>
        </pc:spChg>
        <pc:spChg chg="add mod">
          <ac:chgData name="Irina Silver-Frankel" userId="96e80631-de50-47e3-acb5-4589573d0393" providerId="ADAL" clId="{D29610EB-4C98-435F-9D2C-82B5F0DE1365}" dt="2025-10-31T17:14:51.368" v="279" actId="1076"/>
          <ac:spMkLst>
            <pc:docMk/>
            <pc:sldMk cId="367422085" sldId="297"/>
            <ac:spMk id="12" creationId="{2C48D861-EE4F-FC4A-ABB9-C92A3F85D370}"/>
          </ac:spMkLst>
        </pc:spChg>
        <pc:spChg chg="add mod">
          <ac:chgData name="Irina Silver-Frankel" userId="96e80631-de50-47e3-acb5-4589573d0393" providerId="ADAL" clId="{D29610EB-4C98-435F-9D2C-82B5F0DE1365}" dt="2025-10-31T17:14:47.510" v="278" actId="1076"/>
          <ac:spMkLst>
            <pc:docMk/>
            <pc:sldMk cId="367422085" sldId="297"/>
            <ac:spMk id="13" creationId="{4EF221FD-C732-3358-3089-89548D4168BC}"/>
          </ac:spMkLst>
        </pc:spChg>
        <pc:spChg chg="add del mod">
          <ac:chgData name="Irina Silver-Frankel" userId="96e80631-de50-47e3-acb5-4589573d0393" providerId="ADAL" clId="{D29610EB-4C98-435F-9D2C-82B5F0DE1365}" dt="2025-10-31T17:12:54.682" v="268" actId="478"/>
          <ac:spMkLst>
            <pc:docMk/>
            <pc:sldMk cId="367422085" sldId="297"/>
            <ac:spMk id="18" creationId="{FBC75880-67DE-EE3A-5FAB-C01303D956D7}"/>
          </ac:spMkLst>
        </pc:spChg>
        <pc:picChg chg="add mod modCrop">
          <ac:chgData name="Irina Silver-Frankel" userId="96e80631-de50-47e3-acb5-4589573d0393" providerId="ADAL" clId="{D29610EB-4C98-435F-9D2C-82B5F0DE1365}" dt="2025-10-31T17:13:26.482" v="269" actId="1076"/>
          <ac:picMkLst>
            <pc:docMk/>
            <pc:sldMk cId="367422085" sldId="297"/>
            <ac:picMk id="7" creationId="{41CC1C36-B057-0BD9-B2F4-874F6807B436}"/>
          </ac:picMkLst>
        </pc:picChg>
        <pc:picChg chg="add del mod modCrop">
          <ac:chgData name="Irina Silver-Frankel" userId="96e80631-de50-47e3-acb5-4589573d0393" providerId="ADAL" clId="{D29610EB-4C98-435F-9D2C-82B5F0DE1365}" dt="2025-10-31T17:13:31.003" v="270" actId="478"/>
          <ac:picMkLst>
            <pc:docMk/>
            <pc:sldMk cId="367422085" sldId="297"/>
            <ac:picMk id="10" creationId="{EBFCC6D7-0026-2A75-1621-5BC29BEFEC42}"/>
          </ac:picMkLst>
        </pc:picChg>
        <pc:picChg chg="add mod modCrop">
          <ac:chgData name="Irina Silver-Frankel" userId="96e80631-de50-47e3-acb5-4589573d0393" providerId="ADAL" clId="{D29610EB-4C98-435F-9D2C-82B5F0DE1365}" dt="2025-10-31T17:14:33.617" v="276" actId="1076"/>
          <ac:picMkLst>
            <pc:docMk/>
            <pc:sldMk cId="367422085" sldId="297"/>
            <ac:picMk id="20" creationId="{C754A13F-98BE-B313-0085-2C9C8D8C8740}"/>
          </ac:picMkLst>
        </pc:picChg>
        <pc:picChg chg="add del mod">
          <ac:chgData name="Irina Silver-Frankel" userId="96e80631-de50-47e3-acb5-4589573d0393" providerId="ADAL" clId="{D29610EB-4C98-435F-9D2C-82B5F0DE1365}" dt="2025-10-31T17:06:10.029" v="103" actId="478"/>
          <ac:picMkLst>
            <pc:docMk/>
            <pc:sldMk cId="367422085" sldId="297"/>
            <ac:picMk id="1026" creationId="{C904A21C-BFC2-4E91-0C36-3F8F6A304856}"/>
          </ac:picMkLst>
        </pc:picChg>
        <pc:picChg chg="add mod">
          <ac:chgData name="Irina Silver-Frankel" userId="96e80631-de50-47e3-acb5-4589573d0393" providerId="ADAL" clId="{D29610EB-4C98-435F-9D2C-82B5F0DE1365}" dt="2025-10-31T17:14:40.463" v="277" actId="1076"/>
          <ac:picMkLst>
            <pc:docMk/>
            <pc:sldMk cId="367422085" sldId="297"/>
            <ac:picMk id="1028" creationId="{7D9C51BB-21E9-7020-9C91-8411299B653E}"/>
          </ac:picMkLst>
        </pc:picChg>
      </pc:sldChg>
      <pc:sldChg chg="addSp delSp modSp new mod">
        <pc:chgData name="Irina Silver-Frankel" userId="96e80631-de50-47e3-acb5-4589573d0393" providerId="ADAL" clId="{D29610EB-4C98-435F-9D2C-82B5F0DE1365}" dt="2025-10-31T17:27:46.557" v="321" actId="1076"/>
        <pc:sldMkLst>
          <pc:docMk/>
          <pc:sldMk cId="994644754" sldId="298"/>
        </pc:sldMkLst>
        <pc:spChg chg="del">
          <ac:chgData name="Irina Silver-Frankel" userId="96e80631-de50-47e3-acb5-4589573d0393" providerId="ADAL" clId="{D29610EB-4C98-435F-9D2C-82B5F0DE1365}" dt="2025-10-31T17:19:51.935" v="299" actId="478"/>
          <ac:spMkLst>
            <pc:docMk/>
            <pc:sldMk cId="994644754" sldId="298"/>
            <ac:spMk id="2" creationId="{FD17C615-B758-59E6-4826-F9262DBEF63B}"/>
          </ac:spMkLst>
        </pc:spChg>
        <pc:spChg chg="del">
          <ac:chgData name="Irina Silver-Frankel" userId="96e80631-de50-47e3-acb5-4589573d0393" providerId="ADAL" clId="{D29610EB-4C98-435F-9D2C-82B5F0DE1365}" dt="2025-10-31T17:19:50.413" v="298" actId="478"/>
          <ac:spMkLst>
            <pc:docMk/>
            <pc:sldMk cId="994644754" sldId="298"/>
            <ac:spMk id="4" creationId="{B9E20BC4-2775-97F0-803D-F3555DDA5F84}"/>
          </ac:spMkLst>
        </pc:spChg>
        <pc:spChg chg="mod">
          <ac:chgData name="Irina Silver-Frankel" userId="96e80631-de50-47e3-acb5-4589573d0393" providerId="ADAL" clId="{D29610EB-4C98-435F-9D2C-82B5F0DE1365}" dt="2025-10-31T17:27:46.557" v="321" actId="1076"/>
          <ac:spMkLst>
            <pc:docMk/>
            <pc:sldMk cId="994644754" sldId="298"/>
            <ac:spMk id="5" creationId="{9D111999-83F2-58E5-CE8C-CB8D393D89B4}"/>
          </ac:spMkLst>
        </pc:spChg>
        <pc:spChg chg="add del mod">
          <ac:chgData name="Irina Silver-Frankel" userId="96e80631-de50-47e3-acb5-4589573d0393" providerId="ADAL" clId="{D29610EB-4C98-435F-9D2C-82B5F0DE1365}" dt="2025-10-31T17:25:53.174" v="307" actId="478"/>
          <ac:spMkLst>
            <pc:docMk/>
            <pc:sldMk cId="994644754" sldId="298"/>
            <ac:spMk id="6" creationId="{8F679C90-185C-630D-9A0D-80AFF818689B}"/>
          </ac:spMkLst>
        </pc:spChg>
        <pc:spChg chg="add del mod">
          <ac:chgData name="Irina Silver-Frankel" userId="96e80631-de50-47e3-acb5-4589573d0393" providerId="ADAL" clId="{D29610EB-4C98-435F-9D2C-82B5F0DE1365}" dt="2025-10-31T17:26:35.549" v="308" actId="478"/>
          <ac:spMkLst>
            <pc:docMk/>
            <pc:sldMk cId="994644754" sldId="298"/>
            <ac:spMk id="7" creationId="{8F353395-869B-531F-9FD3-88FC1A982C8C}"/>
          </ac:spMkLst>
        </pc:spChg>
        <pc:picChg chg="add mod">
          <ac:chgData name="Irina Silver-Frankel" userId="96e80631-de50-47e3-acb5-4589573d0393" providerId="ADAL" clId="{D29610EB-4C98-435F-9D2C-82B5F0DE1365}" dt="2025-10-31T17:27:15.932" v="317" actId="1076"/>
          <ac:picMkLst>
            <pc:docMk/>
            <pc:sldMk cId="994644754" sldId="298"/>
            <ac:picMk id="2054" creationId="{864C18F7-897C-B941-72F8-F2DA756DB9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086CE-453B-48D2-9F23-5503D0885879}" type="datetimeFigureOut">
              <a:rPr lang="en-GB" smtClean="0"/>
              <a:t>31/10/2025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9FC5D-BBC4-4FDE-B023-CAC35150E245}" type="slidenum">
              <a:rPr lang="en-GB" smtClean="0"/>
              <a:t>‹#›</a:t>
            </a:fld>
            <a:endParaRPr lang="en-GB"/>
          </a:p>
        </p:txBody>
      </p:sp>
    </p:spTree>
    <p:extLst>
      <p:ext uri="{BB962C8B-B14F-4D97-AF65-F5344CB8AC3E}">
        <p14:creationId xmlns:p14="http://schemas.microsoft.com/office/powerpoint/2010/main" val="219322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1D9FC5D-BBC4-4FDE-B023-CAC35150E245}" type="slidenum">
              <a:rPr lang="en-US" smtClean="0"/>
              <a:t>1</a:t>
            </a:fld>
            <a:endParaRPr lang="en-US" dirty="0"/>
          </a:p>
        </p:txBody>
      </p:sp>
    </p:spTree>
    <p:extLst>
      <p:ext uri="{BB962C8B-B14F-4D97-AF65-F5344CB8AC3E}">
        <p14:creationId xmlns:p14="http://schemas.microsoft.com/office/powerpoint/2010/main" val="407936329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1D9FC5D-BBC4-4FDE-B023-CAC35150E245}" type="slidenum">
              <a:rPr lang="en-US" smtClean="0"/>
              <a:t>3</a:t>
            </a:fld>
            <a:endParaRPr lang="en-US" dirty="0"/>
          </a:p>
        </p:txBody>
      </p:sp>
    </p:spTree>
    <p:extLst>
      <p:ext uri="{BB962C8B-B14F-4D97-AF65-F5344CB8AC3E}">
        <p14:creationId xmlns:p14="http://schemas.microsoft.com/office/powerpoint/2010/main" val="240710989"/>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CF0DC-4481-A024-1529-C42F9AD9C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59802-1A10-CC65-D854-B685EC9AFC0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520966F-33D1-94CA-8D17-577C598DADC6}"/>
              </a:ext>
            </a:extLst>
          </p:cNvPr>
          <p:cNvSpPr>
            <a:spLocks noGrp="1"/>
          </p:cNvSpPr>
          <p:nvPr>
            <p:ph type="sldNum" sz="quarter" idx="5"/>
          </p:nvPr>
        </p:nvSpPr>
        <p:spPr/>
        <p:txBody>
          <a:bodyPr/>
          <a:lstStyle/>
          <a:p>
            <a:fld id="{71D9FC5D-BBC4-4FDE-B023-CAC35150E245}" type="slidenum">
              <a:rPr lang="en-US" smtClean="0"/>
              <a:t>4</a:t>
            </a:fld>
            <a:endParaRPr lang="en-US" dirty="0"/>
          </a:p>
        </p:txBody>
      </p:sp>
    </p:spTree>
    <p:extLst>
      <p:ext uri="{BB962C8B-B14F-4D97-AF65-F5344CB8AC3E}">
        <p14:creationId xmlns:p14="http://schemas.microsoft.com/office/powerpoint/2010/main" val="3817277914"/>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8E732-0AAC-783D-A403-6185DEC33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B35B9-412D-998A-8504-1012F865B97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A642475-BA91-F3DC-65D4-A9507071105C}"/>
              </a:ext>
            </a:extLst>
          </p:cNvPr>
          <p:cNvSpPr>
            <a:spLocks noGrp="1"/>
          </p:cNvSpPr>
          <p:nvPr>
            <p:ph type="sldNum" sz="quarter" idx="5"/>
          </p:nvPr>
        </p:nvSpPr>
        <p:spPr/>
        <p:txBody>
          <a:bodyPr/>
          <a:lstStyle/>
          <a:p>
            <a:fld id="{71D9FC5D-BBC4-4FDE-B023-CAC35150E245}" type="slidenum">
              <a:rPr lang="en-US" smtClean="0"/>
              <a:t>5</a:t>
            </a:fld>
            <a:endParaRPr lang="en-US" dirty="0"/>
          </a:p>
        </p:txBody>
      </p:sp>
    </p:spTree>
    <p:extLst>
      <p:ext uri="{BB962C8B-B14F-4D97-AF65-F5344CB8AC3E}">
        <p14:creationId xmlns:p14="http://schemas.microsoft.com/office/powerpoint/2010/main" val="3524641527"/>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1F654-C8A6-D8CA-7893-2201F259D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AAC8C-A145-5984-0FE9-A85734C0BE8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241F332-7504-2FE5-BE8E-EA911208BF25}"/>
              </a:ext>
            </a:extLst>
          </p:cNvPr>
          <p:cNvSpPr>
            <a:spLocks noGrp="1"/>
          </p:cNvSpPr>
          <p:nvPr>
            <p:ph type="sldNum" sz="quarter" idx="5"/>
          </p:nvPr>
        </p:nvSpPr>
        <p:spPr/>
        <p:txBody>
          <a:bodyPr/>
          <a:lstStyle/>
          <a:p>
            <a:fld id="{71D9FC5D-BBC4-4FDE-B023-CAC35150E245}" type="slidenum">
              <a:rPr lang="en-US" smtClean="0"/>
              <a:t>6</a:t>
            </a:fld>
            <a:endParaRPr lang="en-US" dirty="0"/>
          </a:p>
        </p:txBody>
      </p:sp>
    </p:spTree>
    <p:extLst>
      <p:ext uri="{BB962C8B-B14F-4D97-AF65-F5344CB8AC3E}">
        <p14:creationId xmlns:p14="http://schemas.microsoft.com/office/powerpoint/2010/main" val="2982962643"/>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7BD3-4424-445F-7A5B-881B4A51B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57F79-8B77-B654-2211-68DC6111CFF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2F362FA-6EF3-AD0C-B4C4-997D1CB2F9A7}"/>
              </a:ext>
            </a:extLst>
          </p:cNvPr>
          <p:cNvSpPr>
            <a:spLocks noGrp="1"/>
          </p:cNvSpPr>
          <p:nvPr>
            <p:ph type="sldNum" sz="quarter" idx="5"/>
          </p:nvPr>
        </p:nvSpPr>
        <p:spPr/>
        <p:txBody>
          <a:bodyPr/>
          <a:lstStyle/>
          <a:p>
            <a:fld id="{71D9FC5D-BBC4-4FDE-B023-CAC35150E245}" type="slidenum">
              <a:rPr lang="en-US" smtClean="0"/>
              <a:t>7</a:t>
            </a:fld>
            <a:endParaRPr lang="en-US" dirty="0"/>
          </a:p>
        </p:txBody>
      </p:sp>
    </p:spTree>
    <p:extLst>
      <p:ext uri="{BB962C8B-B14F-4D97-AF65-F5344CB8AC3E}">
        <p14:creationId xmlns:p14="http://schemas.microsoft.com/office/powerpoint/2010/main" val="7920967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1D9FC5D-BBC4-4FDE-B023-CAC35150E245}" type="slidenum">
              <a:rPr lang="en-US" smtClean="0"/>
              <a:t>9</a:t>
            </a:fld>
            <a:endParaRPr lang="en-US" dirty="0"/>
          </a:p>
        </p:txBody>
      </p:sp>
    </p:spTree>
    <p:extLst>
      <p:ext uri="{BB962C8B-B14F-4D97-AF65-F5344CB8AC3E}">
        <p14:creationId xmlns:p14="http://schemas.microsoft.com/office/powerpoint/2010/main" val="6844177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10.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15.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slideMaster" Target="../slideMasters/slideMaster1.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image" Target="../media/image17.sv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6.png"/><Relationship Id="rId5" Type="http://schemas.openxmlformats.org/officeDocument/2006/relationships/tags" Target="../tags/tag127.xml"/><Relationship Id="rId10" Type="http://schemas.openxmlformats.org/officeDocument/2006/relationships/slideMaster" Target="../slideMasters/slideMaster1.xml"/><Relationship Id="rId4" Type="http://schemas.openxmlformats.org/officeDocument/2006/relationships/tags" Target="../tags/tag126.xml"/><Relationship Id="rId9" Type="http://schemas.openxmlformats.org/officeDocument/2006/relationships/tags" Target="../tags/tag13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6.pn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Master" Target="../slideMasters/slideMaster1.xml"/><Relationship Id="rId5" Type="http://schemas.openxmlformats.org/officeDocument/2006/relationships/tags" Target="../tags/tag147.xml"/><Relationship Id="rId4" Type="http://schemas.openxmlformats.org/officeDocument/2006/relationships/tags" Target="../tags/tag14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Master" Target="../slideMasters/slideMaster1.xml"/><Relationship Id="rId5" Type="http://schemas.openxmlformats.org/officeDocument/2006/relationships/tags" Target="../tags/tag152.xml"/><Relationship Id="rId4" Type="http://schemas.openxmlformats.org/officeDocument/2006/relationships/tags" Target="../tags/tag15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Master" Target="../slideMasters/slideMaster1.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slideMaster" Target="../slideMasters/slideMaster1.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slideMaster" Target="../slideMasters/slideMaster1.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tags" Target="../tags/tag225.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slideMaster" Target="../slideMasters/slideMaster1.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slideMaster" Target="../slideMasters/slideMaster1.xml"/><Relationship Id="rId2" Type="http://schemas.openxmlformats.org/officeDocument/2006/relationships/tags" Target="../tags/tag229.xml"/><Relationship Id="rId16" Type="http://schemas.openxmlformats.org/officeDocument/2006/relationships/tags" Target="../tags/tag243.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5" Type="http://schemas.openxmlformats.org/officeDocument/2006/relationships/tags" Target="../tags/tag232.xml"/><Relationship Id="rId15" Type="http://schemas.openxmlformats.org/officeDocument/2006/relationships/tags" Target="../tags/tag24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slideMaster" Target="../slideMasters/slideMaster1.xml"/><Relationship Id="rId4" Type="http://schemas.openxmlformats.org/officeDocument/2006/relationships/tags" Target="../tags/tag247.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9.xml"/><Relationship Id="rId1" Type="http://schemas.openxmlformats.org/officeDocument/2006/relationships/tags" Target="../tags/tag24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17.sv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16.png"/><Relationship Id="rId5" Type="http://schemas.openxmlformats.org/officeDocument/2006/relationships/tags" Target="../tags/tag255.xml"/><Relationship Id="rId10" Type="http://schemas.openxmlformats.org/officeDocument/2006/relationships/slideMaster" Target="../slideMasters/slideMaster1.xml"/><Relationship Id="rId4" Type="http://schemas.openxmlformats.org/officeDocument/2006/relationships/tags" Target="../tags/tag254.xml"/><Relationship Id="rId9" Type="http://schemas.openxmlformats.org/officeDocument/2006/relationships/tags" Target="../tags/tag25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media/image17.svg"/><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16.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slideMaster" Target="../slideMasters/slideMaster1.xml"/><Relationship Id="rId5" Type="http://schemas.openxmlformats.org/officeDocument/2006/relationships/tags" Target="../tags/tag264.xm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image" Target="../media/image16.png"/><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slideMaster" Target="../slideMasters/slideMaster1.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5" Type="http://schemas.openxmlformats.org/officeDocument/2006/relationships/tags" Target="../tags/tag274.xm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image" Target="../media/image17.sv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Master" Target="../slideMasters/slideMaster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slideMaster" Target="../slideMasters/slideMaster1.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image" Target="../media/image17.svg"/><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slideMaster" Target="../slideMasters/slideMaster1.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image" Target="../media/image17.svg"/><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image" Target="../media/image17.svg"/><Relationship Id="rId2" Type="http://schemas.openxmlformats.org/officeDocument/2006/relationships/tags" Target="../tags/tag306.xml"/><Relationship Id="rId16" Type="http://schemas.openxmlformats.org/officeDocument/2006/relationships/image" Target="../media/image16.png"/><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slideMaster" Target="../slideMasters/slideMaster1.xml"/><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image" Target="../media/image17.svg"/><Relationship Id="rId2" Type="http://schemas.openxmlformats.org/officeDocument/2006/relationships/tags" Target="../tags/tag320.xml"/><Relationship Id="rId16" Type="http://schemas.openxmlformats.org/officeDocument/2006/relationships/image" Target="../media/image16.png"/><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slideMaster" Target="../slideMasters/slideMaster1.xml"/><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image" Target="../media/image16.png"/><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slideMaster" Target="../slideMasters/slideMaster1.xml"/><Relationship Id="rId2" Type="http://schemas.openxmlformats.org/officeDocument/2006/relationships/tags" Target="../tags/tag334.xml"/><Relationship Id="rId16" Type="http://schemas.openxmlformats.org/officeDocument/2006/relationships/tags" Target="../tags/tag348.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5" Type="http://schemas.openxmlformats.org/officeDocument/2006/relationships/tags" Target="../tags/tag347.xml"/><Relationship Id="rId10" Type="http://schemas.openxmlformats.org/officeDocument/2006/relationships/tags" Target="../tags/tag342.xml"/><Relationship Id="rId19" Type="http://schemas.openxmlformats.org/officeDocument/2006/relationships/image" Target="../media/image17.svg"/><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3" Type="http://schemas.openxmlformats.org/officeDocument/2006/relationships/tags" Target="../tags/tag351.xml"/><Relationship Id="rId21" Type="http://schemas.openxmlformats.org/officeDocument/2006/relationships/image" Target="../media/image17.svg"/><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image" Target="../media/image16.png"/><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tags" Target="../tags/tag363.xml"/><Relationship Id="rId10" Type="http://schemas.openxmlformats.org/officeDocument/2006/relationships/tags" Target="../tags/tag358.xml"/><Relationship Id="rId19" Type="http://schemas.openxmlformats.org/officeDocument/2006/relationships/slideMaster" Target="../slideMasters/slideMaster1.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3" Type="http://schemas.openxmlformats.org/officeDocument/2006/relationships/tags" Target="../tags/tag369.xml"/><Relationship Id="rId21" Type="http://schemas.openxmlformats.org/officeDocument/2006/relationships/slideMaster" Target="../slideMasters/slideMaster1.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tags" Target="../tags/tag386.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image" Target="../media/image17.svg"/><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5" Type="http://schemas.openxmlformats.org/officeDocument/2006/relationships/slideMaster" Target="../slideMasters/slideMaster1.xml"/><Relationship Id="rId4" Type="http://schemas.openxmlformats.org/officeDocument/2006/relationships/tags" Target="../tags/tag390.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93.xml"/><Relationship Id="rId7" Type="http://schemas.openxmlformats.org/officeDocument/2006/relationships/tags" Target="../tags/tag397.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0.xml"/><Relationship Id="rId7" Type="http://schemas.openxmlformats.org/officeDocument/2006/relationships/tags" Target="../tags/tag404.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3.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Master" Target="../slideMasters/slideMaster1.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slideMaster" Target="../slideMasters/slideMaster1.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image" Target="../media/image16.png"/><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slideMaster" Target="../slideMasters/slideMaster1.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5" Type="http://schemas.openxmlformats.org/officeDocument/2006/relationships/tags" Target="../tags/tag422.xml"/><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image" Target="../media/image17.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31.xml"/><Relationship Id="rId7" Type="http://schemas.openxmlformats.org/officeDocument/2006/relationships/slideMaster" Target="../slideMasters/slideMaster1.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image" Target="../media/image21.svg"/><Relationship Id="rId5" Type="http://schemas.openxmlformats.org/officeDocument/2006/relationships/tags" Target="../tags/tag433.xml"/><Relationship Id="rId10" Type="http://schemas.openxmlformats.org/officeDocument/2006/relationships/image" Target="../media/image20.png"/><Relationship Id="rId4" Type="http://schemas.openxmlformats.org/officeDocument/2006/relationships/tags" Target="../tags/tag432.xml"/><Relationship Id="rId9" Type="http://schemas.openxmlformats.org/officeDocument/2006/relationships/image" Target="../media/image19.svg"/></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slideMaster" Target="../slideMasters/slideMaster1.xml"/><Relationship Id="rId18" Type="http://schemas.openxmlformats.org/officeDocument/2006/relationships/image" Target="../media/image16.png"/><Relationship Id="rId3" Type="http://schemas.openxmlformats.org/officeDocument/2006/relationships/tags" Target="../tags/tag437.xml"/><Relationship Id="rId7" Type="http://schemas.openxmlformats.org/officeDocument/2006/relationships/tags" Target="../tags/tag441.xml"/><Relationship Id="rId12" Type="http://schemas.openxmlformats.org/officeDocument/2006/relationships/tags" Target="../tags/tag446.xml"/><Relationship Id="rId17" Type="http://schemas.openxmlformats.org/officeDocument/2006/relationships/image" Target="../media/image23.svg"/><Relationship Id="rId2" Type="http://schemas.openxmlformats.org/officeDocument/2006/relationships/tags" Target="../tags/tag436.xml"/><Relationship Id="rId16" Type="http://schemas.openxmlformats.org/officeDocument/2006/relationships/image" Target="../media/image22.png"/><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tags" Target="../tags/tag445.xml"/><Relationship Id="rId5" Type="http://schemas.openxmlformats.org/officeDocument/2006/relationships/tags" Target="../tags/tag439.xml"/><Relationship Id="rId15" Type="http://schemas.openxmlformats.org/officeDocument/2006/relationships/image" Target="../media/image19.svg"/><Relationship Id="rId10" Type="http://schemas.openxmlformats.org/officeDocument/2006/relationships/tags" Target="../tags/tag444.xml"/><Relationship Id="rId19" Type="http://schemas.openxmlformats.org/officeDocument/2006/relationships/image" Target="../media/image17.svg"/><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49.xml"/><Relationship Id="rId7" Type="http://schemas.openxmlformats.org/officeDocument/2006/relationships/slideMaster" Target="../slideMasters/slideMaster1.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image" Target="../media/image23.svg"/><Relationship Id="rId5" Type="http://schemas.openxmlformats.org/officeDocument/2006/relationships/tags" Target="../tags/tag451.xml"/><Relationship Id="rId10" Type="http://schemas.openxmlformats.org/officeDocument/2006/relationships/image" Target="../media/image22.png"/><Relationship Id="rId4" Type="http://schemas.openxmlformats.org/officeDocument/2006/relationships/tags" Target="../tags/tag450.xml"/><Relationship Id="rId9"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455.xml"/><Relationship Id="rId7" Type="http://schemas.openxmlformats.org/officeDocument/2006/relationships/slideMaster" Target="../slideMasters/slideMaster1.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image" Target="../media/image17.svg"/><Relationship Id="rId3" Type="http://schemas.openxmlformats.org/officeDocument/2006/relationships/tags" Target="../tags/tag461.xml"/><Relationship Id="rId7" Type="http://schemas.openxmlformats.org/officeDocument/2006/relationships/tags" Target="../tags/tag465.xml"/><Relationship Id="rId12" Type="http://schemas.openxmlformats.org/officeDocument/2006/relationships/image" Target="../media/image16.png"/><Relationship Id="rId2" Type="http://schemas.openxmlformats.org/officeDocument/2006/relationships/tags" Target="../tags/tag460.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slideMaster" Target="../slideMasters/slideMaster1.xml"/><Relationship Id="rId5" Type="http://schemas.openxmlformats.org/officeDocument/2006/relationships/tags" Target="../tags/tag463.xml"/><Relationship Id="rId10" Type="http://schemas.openxmlformats.org/officeDocument/2006/relationships/tags" Target="../tags/tag468.xml"/><Relationship Id="rId4" Type="http://schemas.openxmlformats.org/officeDocument/2006/relationships/tags" Target="../tags/tag462.xml"/><Relationship Id="rId9" Type="http://schemas.openxmlformats.org/officeDocument/2006/relationships/tags" Target="../tags/tag467.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71.xml"/><Relationship Id="rId7" Type="http://schemas.openxmlformats.org/officeDocument/2006/relationships/slideMaster" Target="../slideMasters/slideMaster1.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7.xml"/><Relationship Id="rId7" Type="http://schemas.openxmlformats.org/officeDocument/2006/relationships/tags" Target="../tags/tag481.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Master" Target="../slideMasters/slideMaster1.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8.svg"/><Relationship Id="rId2" Type="http://schemas.openxmlformats.org/officeDocument/2006/relationships/tags" Target="../tags/tag57.xml"/><Relationship Id="rId16" Type="http://schemas.openxmlformats.org/officeDocument/2006/relationships/image" Target="../media/image7.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6.svg"/><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slideMaster" Target="../slideMasters/slideMaster1.xml"/><Relationship Id="rId5" Type="http://schemas.openxmlformats.org/officeDocument/2006/relationships/tags" Target="../tags/tag486.xml"/><Relationship Id="rId4" Type="http://schemas.openxmlformats.org/officeDocument/2006/relationships/tags" Target="../tags/tag48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slideMaster" Target="../slideMasters/slideMaster1.xml"/><Relationship Id="rId5" Type="http://schemas.openxmlformats.org/officeDocument/2006/relationships/tags" Target="../tags/tag491.xml"/><Relationship Id="rId4" Type="http://schemas.openxmlformats.org/officeDocument/2006/relationships/tags" Target="../tags/tag490.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image" Target="../media/image3.emf"/><Relationship Id="rId5" Type="http://schemas.openxmlformats.org/officeDocument/2006/relationships/slideMaster" Target="../slideMasters/slideMaster1.xml"/><Relationship Id="rId4" Type="http://schemas.openxmlformats.org/officeDocument/2006/relationships/tags" Target="../tags/tag49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image" Target="../media/image24.png"/><Relationship Id="rId5" Type="http://schemas.openxmlformats.org/officeDocument/2006/relationships/slideMaster" Target="../slideMasters/slideMaster1.xml"/><Relationship Id="rId4" Type="http://schemas.openxmlformats.org/officeDocument/2006/relationships/tags" Target="../tags/tag49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image" Target="../media/image8.sv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image" Target="../media/image7.png"/><Relationship Id="rId2" Type="http://schemas.openxmlformats.org/officeDocument/2006/relationships/tags" Target="../tags/tag69.xml"/><Relationship Id="rId16" Type="http://schemas.openxmlformats.org/officeDocument/2006/relationships/image" Target="../media/image6.sv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5.png"/><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image" Target="../media/image7.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6.svg"/><Relationship Id="rId2" Type="http://schemas.openxmlformats.org/officeDocument/2006/relationships/tags" Target="../tags/tag82.xml"/><Relationship Id="rId16" Type="http://schemas.openxmlformats.org/officeDocument/2006/relationships/image" Target="../media/image5.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slideMaster" Target="../slideMasters/slideMaster1.xml"/><Relationship Id="rId10" Type="http://schemas.openxmlformats.org/officeDocument/2006/relationships/tags" Target="../tags/tag90.xml"/><Relationship Id="rId19" Type="http://schemas.openxmlformats.org/officeDocument/2006/relationships/image" Target="../media/image8.sv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10.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9.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Master" Target="../slideMasters/slideMaster1.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10.pn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14.sv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3.png"/><Relationship Id="rId5" Type="http://schemas.openxmlformats.org/officeDocument/2006/relationships/tags" Target="../tags/tag109.xml"/><Relationship Id="rId10" Type="http://schemas.openxmlformats.org/officeDocument/2006/relationships/image" Target="../media/image12.png"/><Relationship Id="rId4" Type="http://schemas.openxmlformats.org/officeDocument/2006/relationships/tags" Target="../tags/tag108.xml"/><Relationship Id="rId9" Type="http://schemas.openxmlformats.org/officeDocument/2006/relationships/slideMaster" Target="../slideMasters/slideMaster1.xml"/><Relationship Id="rId14" Type="http://schemas.openxmlformats.org/officeDocument/2006/relationships/image" Target="../media/image11.svg"/></Relationships>
</file>

<file path=ppt/slideLayouts/slideLayout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L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1"/>
            </p:custDataLst>
          </p:nvPr>
        </p:nvSpPr>
        <p:spPr>
          <a:xfrm>
            <a:off x="6428509" y="481236"/>
            <a:ext cx="5763490" cy="5882428"/>
          </a:xfrm>
        </p:spPr>
        <p:txBody>
          <a:bodyPr/>
          <a:lstStyle>
            <a:lvl1pPr marL="0" indent="0" algn="ctr">
              <a:buNone/>
              <a:defRPr/>
            </a:lvl1pPr>
          </a:lstStyle>
          <a:p>
            <a:endParaRPr lang="en-GB"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2"/>
            </p:custDataLst>
          </p:nvPr>
        </p:nvSpPr>
        <p:spPr>
          <a:xfrm>
            <a:off x="503238" y="1373188"/>
            <a:ext cx="5211762" cy="1655762"/>
          </a:xfrm>
        </p:spPr>
        <p:txBody>
          <a:bodyPr anchor="b"/>
          <a:lstStyle>
            <a:lvl1pPr algn="l">
              <a:defRPr sz="3600" b="1" spc="-90" baseline="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3"/>
            </p:custDataLst>
          </p:nvPr>
        </p:nvSpPr>
        <p:spPr>
          <a:xfrm>
            <a:off x="503236" y="3118428"/>
            <a:ext cx="5211762" cy="650875"/>
          </a:xfrm>
        </p:spPr>
        <p:txBody>
          <a:bodyPr/>
          <a:lstStyle>
            <a:lvl1pPr marL="0" indent="0" algn="l">
              <a:buNone/>
              <a:defRPr sz="2000" spc="-3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Text Placeholder 11">
            <a:extLst>
              <a:ext uri="{FF2B5EF4-FFF2-40B4-BE49-F238E27FC236}">
                <a16:creationId xmlns:a16="http://schemas.microsoft.com/office/drawing/2014/main" id="{B2D0052A-3A75-6064-3A7D-43209BD75B66}"/>
              </a:ext>
            </a:extLst>
          </p:cNvPr>
          <p:cNvSpPr>
            <a:spLocks noGrp="1"/>
          </p:cNvSpPr>
          <p:nvPr>
            <p:ph type="body" sz="quarter" idx="13"/>
            <p:custDataLst>
              <p:tags r:id="rId5"/>
            </p:custDataLst>
          </p:nvPr>
        </p:nvSpPr>
        <p:spPr>
          <a:xfrm>
            <a:off x="503236" y="4654550"/>
            <a:ext cx="3517433" cy="1425932"/>
          </a:xfrm>
        </p:spPr>
        <p:txBody>
          <a:bodyPr anchor="b" anchorCtr="0"/>
          <a:lstStyle>
            <a:lvl1pPr marL="0" indent="0">
              <a:lnSpc>
                <a:spcPct val="105000"/>
              </a:lnSpc>
              <a:spcBef>
                <a:spcPts val="0"/>
              </a:spcBef>
              <a:spcAft>
                <a:spcPts val="0"/>
              </a:spcAft>
              <a:buNone/>
              <a:defRPr sz="1400" b="1">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Click to edit Master text styles</a:t>
            </a:r>
            <a:endParaRPr lang="en-US" dirty="0"/>
          </a:p>
        </p:txBody>
      </p:sp>
      <p:sp>
        <p:nvSpPr>
          <p:cNvPr id="4" name="Rectangle 3">
            <a:extLst>
              <a:ext uri="{FF2B5EF4-FFF2-40B4-BE49-F238E27FC236}">
                <a16:creationId xmlns:a16="http://schemas.microsoft.com/office/drawing/2014/main" id="{ECD0B1B8-61BC-B4B8-36EC-92C09F0AA6F3}"/>
              </a:ext>
            </a:extLst>
          </p:cNvPr>
          <p:cNvSpPr/>
          <p:nvPr userDrawn="1">
            <p:custDataLst>
              <p:tags r:id="rId6"/>
            </p:custDataLst>
          </p:nvPr>
        </p:nvSpPr>
        <p:spPr>
          <a:xfrm>
            <a:off x="6149976" y="481236"/>
            <a:ext cx="558800" cy="5882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8"/>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15" name="Text Placeholder 14">
            <a:extLst>
              <a:ext uri="{FF2B5EF4-FFF2-40B4-BE49-F238E27FC236}">
                <a16:creationId xmlns:a16="http://schemas.microsoft.com/office/drawing/2014/main" id="{16DC8FC3-504E-A9D5-E3C7-AFC0DC75B77B}"/>
              </a:ext>
            </a:extLst>
          </p:cNvPr>
          <p:cNvSpPr>
            <a:spLocks noGrp="1"/>
          </p:cNvSpPr>
          <p:nvPr>
            <p:ph type="body" sz="quarter" idx="15" hasCustomPrompt="1"/>
            <p:custDataLst>
              <p:tags r:id="rId9"/>
            </p:custDataLst>
          </p:nvPr>
        </p:nvSpPr>
        <p:spPr>
          <a:xfrm>
            <a:off x="6149976" y="481236"/>
            <a:ext cx="558800" cy="5882428"/>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pic>
        <p:nvPicPr>
          <p:cNvPr id="16" name="Picture 2">
            <a:extLst>
              <a:ext uri="{FF2B5EF4-FFF2-40B4-BE49-F238E27FC236}">
                <a16:creationId xmlns:a16="http://schemas.microsoft.com/office/drawing/2014/main" id="{200834E6-2E4E-C04F-49F8-489932414704}"/>
              </a:ext>
            </a:extLst>
          </p:cNvPr>
          <p:cNvPicPr>
            <a:picLocks noChangeAspect="1" noChangeArrowheads="1"/>
          </p:cNvPicPr>
          <p:nvPr userDrawn="1">
            <p:custDataLst>
              <p:tags r:id="rId10"/>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503238" y="481237"/>
            <a:ext cx="3720940"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a:extLst>
              <a:ext uri="{FF2B5EF4-FFF2-40B4-BE49-F238E27FC236}">
                <a16:creationId xmlns:a16="http://schemas.microsoft.com/office/drawing/2014/main" id="{AF180620-0628-43F5-B749-DC9B0DE8213B}"/>
              </a:ext>
            </a:extLst>
          </p:cNvPr>
          <p:cNvSpPr/>
          <p:nvPr userDrawn="1">
            <p:custDataLst>
              <p:tags r:id="rId11"/>
            </p:custDataLst>
          </p:nvPr>
        </p:nvSpPr>
        <p:spPr>
          <a:xfrm>
            <a:off x="503237" y="6086606"/>
            <a:ext cx="3517433"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1400">
                <a:solidFill>
                  <a:schemeClr val="bg2"/>
                </a:solidFill>
              </a:rPr>
              <a:t>November 13, 2025</a:t>
            </a:r>
            <a:endParaRPr lang="en-US" sz="1400" dirty="0">
              <a:solidFill>
                <a:schemeClr val="bg2"/>
              </a:solidFill>
            </a:endParaRPr>
          </a:p>
        </p:txBody>
      </p:sp>
      <p:sp>
        <p:nvSpPr>
          <p:cNvPr id="5" name="Entity1">
            <a:extLst>
              <a:ext uri="{FF2B5EF4-FFF2-40B4-BE49-F238E27FC236}">
                <a16:creationId xmlns:a16="http://schemas.microsoft.com/office/drawing/2014/main" id="{DBB3770F-F3E6-B8D0-9B2A-FF491C18145D}"/>
              </a:ext>
            </a:extLst>
          </p:cNvPr>
          <p:cNvSpPr/>
          <p:nvPr userDrawn="1">
            <p:custDataLst>
              <p:tags r:id="rId12"/>
            </p:custDataLst>
          </p:nvPr>
        </p:nvSpPr>
        <p:spPr>
          <a:xfrm>
            <a:off x="503235" y="6349660"/>
            <a:ext cx="5538789"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spcBef>
                <a:spcPts val="600"/>
              </a:spcBef>
            </a:pPr>
            <a:r>
              <a:rPr lang="en-US" sz="1000">
                <a:solidFill>
                  <a:schemeClr val="bg2"/>
                </a:solidFill>
              </a:rPr>
              <a:t>Norton Rose Fulbright US LLP</a:t>
            </a:r>
            <a:endParaRPr lang="en-US" sz="1000" dirty="0">
              <a:solidFill>
                <a:schemeClr val="bg2"/>
              </a:solidFill>
            </a:endParaRPr>
          </a:p>
        </p:txBody>
      </p:sp>
    </p:spTree>
    <p:extLst>
      <p:ext uri="{BB962C8B-B14F-4D97-AF65-F5344CB8AC3E}">
        <p14:creationId xmlns:p14="http://schemas.microsoft.com/office/powerpoint/2010/main" val="43708747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5"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0.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Graphic 3">
    <p:bg>
      <p:bgPr>
        <a:solidFill>
          <a:schemeClr val="bg1"/>
        </a:solidFill>
        <a:effectLst/>
      </p:bgPr>
    </p:bg>
    <p:spTree>
      <p:nvGrpSpPr>
        <p:cNvPr id="1" name=""/>
        <p:cNvGrpSpPr/>
        <p:nvPr/>
      </p:nvGrpSpPr>
      <p:grpSpPr>
        <a:xfrm>
          <a:off x="0" y="0"/>
          <a:ext cx="0" cy="0"/>
          <a:chOff x="0" y="0"/>
          <a:chExt cx="0" cy="0"/>
        </a:xfrm>
      </p:grpSpPr>
      <p:pic>
        <p:nvPicPr>
          <p:cNvPr id="21" name="Picture 20" descr="A red and blue background&#10;&#10;Description automatically generated">
            <a:extLst>
              <a:ext uri="{FF2B5EF4-FFF2-40B4-BE49-F238E27FC236}">
                <a16:creationId xmlns:a16="http://schemas.microsoft.com/office/drawing/2014/main" id="{998C938B-057E-D9A4-9BA0-6EC2881A42E6}"/>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t="8784" r="8784"/>
          <a:stretch>
            <a:fillRect/>
          </a:stretch>
        </p:blipFill>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p:spPr>
      </p:pic>
      <p:grpSp>
        <p:nvGrpSpPr>
          <p:cNvPr id="15" name="Group 14">
            <a:extLst>
              <a:ext uri="{FF2B5EF4-FFF2-40B4-BE49-F238E27FC236}">
                <a16:creationId xmlns:a16="http://schemas.microsoft.com/office/drawing/2014/main" id="{0C3376DC-49C7-574E-32D4-EED8F01CD658}"/>
              </a:ext>
            </a:extLst>
          </p:cNvPr>
          <p:cNvGrpSpPr>
            <a:grpSpLocks noGrp="1" noUngrp="1" noRot="1" noMove="1" noResize="1"/>
          </p:cNvGrpSpPr>
          <p:nvPr userDrawn="1">
            <p:custDataLst>
              <p:tags r:id="rId1"/>
            </p:custDataLst>
          </p:nvPr>
        </p:nvGrpSpPr>
        <p:grpSpPr>
          <a:xfrm>
            <a:off x="11826240" y="0"/>
            <a:ext cx="365760" cy="6857999"/>
            <a:chOff x="11761696" y="0"/>
            <a:chExt cx="365760" cy="6857999"/>
          </a:xfrm>
        </p:grpSpPr>
        <p:sp>
          <p:nvSpPr>
            <p:cNvPr id="17" name="Rectangle 16">
              <a:extLst>
                <a:ext uri="{FF2B5EF4-FFF2-40B4-BE49-F238E27FC236}">
                  <a16:creationId xmlns:a16="http://schemas.microsoft.com/office/drawing/2014/main" id="{FF8764F3-F08C-757F-B054-9CE3AB72B9A8}"/>
                </a:ext>
              </a:extLst>
            </p:cNvPr>
            <p:cNvSpPr>
              <a:spLocks noGrp="1" noRot="1" noMove="1" noResize="1" noEditPoints="1" noAdjustHandles="1" noChangeArrowheads="1" noChangeShapeType="1"/>
            </p:cNvSpPr>
            <p:nvPr userDrawn="1">
              <p:custDataLst>
                <p:tags r:id="rId9"/>
              </p:custDataLst>
            </p:nvPr>
          </p:nvSpPr>
          <p:spPr>
            <a:xfrm>
              <a:off x="11761696" y="0"/>
              <a:ext cx="365760" cy="6857999"/>
            </a:xfrm>
            <a:prstGeom prst="rect">
              <a:avLst/>
            </a:prstGeom>
            <a:solidFill>
              <a:srgbClr val="DD2728">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DD2728"/>
                </a:buClr>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Text Placeholder 14">
              <a:extLst>
                <a:ext uri="{FF2B5EF4-FFF2-40B4-BE49-F238E27FC236}">
                  <a16:creationId xmlns:a16="http://schemas.microsoft.com/office/drawing/2014/main" id="{0ED032A9-9715-B17D-0336-612B51EF8924}"/>
                </a:ext>
              </a:extLst>
            </p:cNvPr>
            <p:cNvSpPr txBox="1">
              <a:spLocks noGrp="1" noRot="1" noMove="1" noResize="1" noEditPoints="1" noAdjustHandles="1" noChangeArrowheads="1" noChangeShapeType="1"/>
            </p:cNvSpPr>
            <p:nvPr userDrawn="1">
              <p:custDataLst>
                <p:tags r:id="rId10"/>
              </p:custDataLst>
            </p:nvPr>
          </p:nvSpPr>
          <p:spPr>
            <a:xfrm>
              <a:off x="11944576" y="0"/>
              <a:ext cx="182880" cy="6857999"/>
            </a:xfrm>
            <a:prstGeom prst="rect">
              <a:avLst/>
            </a:prstGeom>
            <a:solidFill>
              <a:srgbClr val="DD2728">
                <a:alpha val="85000"/>
              </a:srgbClr>
            </a:solidFill>
          </p:spPr>
          <p:txBody>
            <a:bodyPr vert="horz" lIns="0" tIns="0" rIns="0" bIns="0" rtlCol="0">
              <a:noAutofit/>
            </a:bodyPr>
            <a:lstStyle>
              <a:lvl1pPr marL="0" indent="0" algn="l" defTabSz="914400" rtl="0" eaLnBrk="1" latinLnBrk="0" hangingPunct="1">
                <a:lnSpc>
                  <a:spcPct val="110000"/>
                </a:lnSpc>
                <a:spcBef>
                  <a:spcPts val="600"/>
                </a:spcBef>
                <a:spcAft>
                  <a:spcPts val="300"/>
                </a:spcAft>
                <a:buClr>
                  <a:schemeClr val="tx2"/>
                </a:buClr>
                <a:buFont typeface="Wingdings 2" panose="05020102010507070707" pitchFamily="18" charset="2"/>
                <a:buNone/>
                <a:defRPr sz="1000" kern="1200" spc="0">
                  <a:solidFill>
                    <a:schemeClr val="bg1"/>
                  </a:solidFill>
                  <a:latin typeface="+mn-lt"/>
                  <a:ea typeface="+mn-ea"/>
                  <a:cs typeface="+mn-cs"/>
                </a:defRPr>
              </a:lvl1pPr>
              <a:lvl2pPr marL="0" indent="0" algn="l" defTabSz="914400" rtl="0" eaLnBrk="1" latinLnBrk="0" hangingPunct="1">
                <a:lnSpc>
                  <a:spcPct val="110000"/>
                </a:lnSpc>
                <a:spcBef>
                  <a:spcPts val="150"/>
                </a:spcBef>
                <a:spcAft>
                  <a:spcPts val="300"/>
                </a:spcAft>
                <a:buClr>
                  <a:schemeClr val="tx2"/>
                </a:buClr>
                <a:buFont typeface="Wingdings 2" panose="05020102010507070707" pitchFamily="18" charset="2"/>
                <a:buNone/>
                <a:defRPr sz="1000" kern="1200" spc="0">
                  <a:solidFill>
                    <a:schemeClr val="bg1"/>
                  </a:solidFill>
                  <a:latin typeface="+mn-lt"/>
                  <a:ea typeface="+mn-ea"/>
                  <a:cs typeface="+mn-cs"/>
                </a:defRPr>
              </a:lvl2pPr>
              <a:lvl3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sz="1000" kern="1200" spc="0">
                  <a:solidFill>
                    <a:schemeClr val="bg1"/>
                  </a:solidFill>
                  <a:latin typeface="+mn-lt"/>
                  <a:ea typeface="+mn-ea"/>
                  <a:cs typeface="+mn-cs"/>
                </a:defRPr>
              </a:lvl3pPr>
              <a:lvl4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sz="1000" kern="1200" spc="0">
                  <a:solidFill>
                    <a:schemeClr val="bg1"/>
                  </a:solidFill>
                  <a:latin typeface="+mn-lt"/>
                  <a:ea typeface="+mn-ea"/>
                  <a:cs typeface="+mn-cs"/>
                </a:defRPr>
              </a:lvl4pPr>
              <a:lvl5pPr marL="0" indent="0" algn="l" defTabSz="914400" rtl="0" eaLnBrk="1" latinLnBrk="0" hangingPunct="1">
                <a:lnSpc>
                  <a:spcPct val="105000"/>
                </a:lnSpc>
                <a:spcBef>
                  <a:spcPts val="600"/>
                </a:spcBef>
                <a:spcAft>
                  <a:spcPts val="150"/>
                </a:spcAft>
                <a:buClr>
                  <a:schemeClr val="tx2"/>
                </a:buClr>
                <a:buFont typeface="Arial" panose="020B0604020202020204" pitchFamily="34" charset="0"/>
                <a:buNone/>
                <a:defRPr sz="1600" b="1" kern="1200" spc="0">
                  <a:solidFill>
                    <a:schemeClr val="bg1"/>
                  </a:solidFill>
                  <a:latin typeface="+mn-lt"/>
                  <a:ea typeface="+mn-ea"/>
                  <a:cs typeface="+mn-cs"/>
                </a:defRPr>
              </a:lvl5pPr>
              <a:lvl6pPr marL="0" indent="0" algn="l" defTabSz="914400" rtl="0" eaLnBrk="1" latinLnBrk="0" hangingPunct="1">
                <a:lnSpc>
                  <a:spcPct val="105000"/>
                </a:lnSpc>
                <a:spcBef>
                  <a:spcPts val="600"/>
                </a:spcBef>
                <a:spcAft>
                  <a:spcPts val="150"/>
                </a:spcAft>
                <a:buClr>
                  <a:schemeClr val="tx2"/>
                </a:buClr>
                <a:buFont typeface="Arial" panose="020B0604020202020204" pitchFamily="34" charset="0"/>
                <a:buNone/>
                <a:defRPr sz="1200" b="1" kern="1200" spc="0" baseline="0">
                  <a:solidFill>
                    <a:schemeClr val="tx2"/>
                  </a:solidFill>
                  <a:latin typeface="+mn-lt"/>
                  <a:ea typeface="+mn-ea"/>
                  <a:cs typeface="+mn-cs"/>
                </a:defRPr>
              </a:lvl6pPr>
              <a:lvl7pPr marL="0" indent="0" algn="l" defTabSz="914400" rtl="0" eaLnBrk="1" latinLnBrk="0" hangingPunct="1">
                <a:lnSpc>
                  <a:spcPct val="110000"/>
                </a:lnSpc>
                <a:spcBef>
                  <a:spcPts val="600"/>
                </a:spcBef>
                <a:spcAft>
                  <a:spcPts val="300"/>
                </a:spcAft>
                <a:buClr>
                  <a:schemeClr val="tx2"/>
                </a:buClr>
                <a:buFont typeface="Wingdings 2" panose="05020102010507070707" pitchFamily="18" charset="2"/>
                <a:buNone/>
                <a:defRPr sz="1600" b="0" kern="1200" spc="0" baseline="0">
                  <a:solidFill>
                    <a:schemeClr val="tx1"/>
                  </a:solidFill>
                  <a:latin typeface="+mn-lt"/>
                  <a:ea typeface="+mn-ea"/>
                  <a:cs typeface="+mn-cs"/>
                </a:defRPr>
              </a:lvl7pPr>
              <a:lvl8pPr marL="0" indent="0" algn="l" defTabSz="914400" rtl="0" eaLnBrk="1" latinLnBrk="0" hangingPunct="1">
                <a:lnSpc>
                  <a:spcPct val="100000"/>
                </a:lnSpc>
                <a:spcBef>
                  <a:spcPts val="600"/>
                </a:spcBef>
                <a:spcAft>
                  <a:spcPts val="150"/>
                </a:spcAft>
                <a:buClr>
                  <a:schemeClr val="tx2"/>
                </a:buClr>
                <a:buFont typeface="Arial" panose="020B0604020202020204" pitchFamily="34" charset="0"/>
                <a:buNone/>
                <a:defRPr sz="1600" b="1" kern="1200" spc="0" baseline="0">
                  <a:solidFill>
                    <a:schemeClr val="tx1"/>
                  </a:solidFill>
                  <a:latin typeface="+mj-lt"/>
                  <a:ea typeface="+mn-ea"/>
                  <a:cs typeface="+mn-cs"/>
                </a:defRPr>
              </a:lvl8pPr>
              <a:lvl9pPr marL="0" indent="0" algn="l" defTabSz="914400" rtl="0" eaLnBrk="1" latinLnBrk="0" hangingPunct="1">
                <a:lnSpc>
                  <a:spcPct val="100000"/>
                </a:lnSpc>
                <a:spcBef>
                  <a:spcPts val="600"/>
                </a:spcBef>
                <a:spcAft>
                  <a:spcPts val="150"/>
                </a:spcAft>
                <a:buClr>
                  <a:schemeClr val="tx2"/>
                </a:buClr>
                <a:buFont typeface="Arial" panose="020B0604020202020204" pitchFamily="34" charset="0"/>
                <a:buNone/>
                <a:defRPr sz="1200" b="1" kern="1200" spc="0" baseline="0">
                  <a:solidFill>
                    <a:schemeClr val="tx2"/>
                  </a:solidFill>
                  <a:latin typeface="+mj-lt"/>
                  <a:ea typeface="+mn-ea"/>
                  <a:cs typeface="+mn-cs"/>
                </a:defRPr>
              </a:lvl9pPr>
            </a:lstStyle>
            <a:p>
              <a:pPr marL="0" marR="0" lvl="0" indent="0" algn="l" defTabSz="914400" rtl="0" eaLnBrk="1" fontAlgn="auto" latinLnBrk="0" hangingPunct="1">
                <a:lnSpc>
                  <a:spcPct val="110000"/>
                </a:lnSpc>
                <a:spcBef>
                  <a:spcPts val="600"/>
                </a:spcBef>
                <a:spcAft>
                  <a:spcPts val="300"/>
                </a:spcAft>
                <a:buClr>
                  <a:srgbClr val="DD2728"/>
                </a:buClr>
                <a:buSzTx/>
                <a:buFont typeface="Wingdings 2" panose="05020102010507070707" pitchFamily="18" charset="2"/>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 </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6" name="NRF Logo">
            <a:extLst>
              <a:ext uri="{FF2B5EF4-FFF2-40B4-BE49-F238E27FC236}">
                <a16:creationId xmlns:a16="http://schemas.microsoft.com/office/drawing/2014/main" id="{D253FF1D-8B86-29A4-ABCB-FB4462C685CB}"/>
              </a:ext>
            </a:extLst>
          </p:cNvPr>
          <p:cNvPicPr>
            <a:picLocks noChangeAspect="1"/>
          </p:cNvPicPr>
          <p:nvPr userDrawn="1">
            <p:custDataLst>
              <p:tags r:id="rId2"/>
            </p:custDataLst>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3288" y="464980"/>
            <a:ext cx="3655962" cy="407096"/>
          </a:xfrm>
          <a:prstGeom prst="rect">
            <a:avLst/>
          </a:prstGeom>
        </p:spPr>
      </p:pic>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611239" y="3137694"/>
            <a:ext cx="6370586" cy="1519237"/>
          </a:xfrm>
        </p:spPr>
        <p:txBody>
          <a:bodyPr rIns="108000" anchor="t" anchorCtr="0"/>
          <a:lstStyle>
            <a:lvl1pPr algn="l">
              <a:defRPr sz="3600" b="1" spc="-90" baseline="0">
                <a:solidFill>
                  <a:schemeClr val="bg1"/>
                </a:solidFill>
                <a:latin typeface="+mj-lt"/>
              </a:defRPr>
            </a:lvl1pPr>
          </a:lstStyle>
          <a:p>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611239" y="2378075"/>
            <a:ext cx="6370586" cy="650875"/>
          </a:xfrm>
        </p:spPr>
        <p:txBody>
          <a:bodyPr rIns="108000" anchor="b" anchorCtr="0"/>
          <a:lstStyle>
            <a:lvl1pPr marL="0" indent="0" algn="l">
              <a:buNone/>
              <a:defRPr sz="2000" spc="-3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5" name="Text Placeholder 11">
            <a:extLst>
              <a:ext uri="{FF2B5EF4-FFF2-40B4-BE49-F238E27FC236}">
                <a16:creationId xmlns:a16="http://schemas.microsoft.com/office/drawing/2014/main" id="{938C176C-0A41-5A2E-7B27-98717D9E0E09}"/>
              </a:ext>
            </a:extLst>
          </p:cNvPr>
          <p:cNvSpPr>
            <a:spLocks noGrp="1"/>
          </p:cNvSpPr>
          <p:nvPr>
            <p:ph type="body" sz="quarter" idx="13" hasCustomPrompt="1"/>
            <p:custDataLst>
              <p:tags r:id="rId8"/>
            </p:custDataLst>
          </p:nvPr>
        </p:nvSpPr>
        <p:spPr>
          <a:xfrm>
            <a:off x="611239" y="4764088"/>
            <a:ext cx="6370586" cy="650875"/>
          </a:xfrm>
        </p:spPr>
        <p:txBody>
          <a:bodyPr rIns="0" anchor="b" anchorCtr="0"/>
          <a:lstStyle>
            <a:lvl1pPr marL="0" indent="0" algn="l">
              <a:lnSpc>
                <a:spcPct val="105000"/>
              </a:lnSpc>
              <a:spcBef>
                <a:spcPts val="0"/>
              </a:spcBef>
              <a:spcAft>
                <a:spcPts val="0"/>
              </a:spcAft>
              <a:buNone/>
              <a:defRPr sz="1400" b="0">
                <a:solidFill>
                  <a:schemeClr val="bg1"/>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endParaRPr lang="en-US" dirty="0"/>
          </a:p>
        </p:txBody>
      </p:sp>
    </p:spTree>
    <p:extLst>
      <p:ext uri="{BB962C8B-B14F-4D97-AF65-F5344CB8AC3E}">
        <p14:creationId xmlns:p14="http://schemas.microsoft.com/office/powerpoint/2010/main" val="621573968"/>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11.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One">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CF3D62-D88D-BB4D-C4E3-24B5B6F919F4}"/>
              </a:ext>
            </a:extLst>
          </p:cNvPr>
          <p:cNvSpPr/>
          <p:nvPr userDrawn="1">
            <p:custDataLst>
              <p:tags r:id="rId1"/>
            </p:custDataLst>
          </p:nvPr>
        </p:nvSpPr>
        <p:spPr>
          <a:xfrm>
            <a:off x="0" y="0"/>
            <a:ext cx="12192000" cy="6857999"/>
          </a:xfrm>
          <a:prstGeom prst="rect">
            <a:avLst/>
          </a:prstGeom>
          <a:gradFill>
            <a:gsLst>
              <a:gs pos="42000">
                <a:schemeClr val="tx1">
                  <a:alpha val="90063"/>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2" name="Graphic 11">
            <a:extLst>
              <a:ext uri="{FF2B5EF4-FFF2-40B4-BE49-F238E27FC236}">
                <a16:creationId xmlns:a16="http://schemas.microsoft.com/office/drawing/2014/main" id="{5338BBAE-AAA8-7411-9179-105ACDB0A903}"/>
              </a:ext>
            </a:extLst>
          </p:cNvPr>
          <p:cNvPicPr>
            <a:picLocks/>
          </p:cNvPicPr>
          <p:nvPr userDrawn="1">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484190" y="6364524"/>
            <a:ext cx="351983" cy="256429"/>
          </a:xfrm>
          <a:prstGeom prst="rect">
            <a:avLst/>
          </a:prstGeom>
        </p:spPr>
      </p:pic>
      <p:sp>
        <p:nvSpPr>
          <p:cNvPr id="16" name="Title 1">
            <a:extLst>
              <a:ext uri="{FF2B5EF4-FFF2-40B4-BE49-F238E27FC236}">
                <a16:creationId xmlns:a16="http://schemas.microsoft.com/office/drawing/2014/main" id="{51B4DD08-F127-068D-4968-BEB3B1BE9EED}"/>
              </a:ext>
            </a:extLst>
          </p:cNvPr>
          <p:cNvSpPr>
            <a:spLocks noGrp="1"/>
          </p:cNvSpPr>
          <p:nvPr>
            <p:ph type="title"/>
            <p:custDataLst>
              <p:tags r:id="rId5"/>
            </p:custDataLst>
          </p:nvPr>
        </p:nvSpPr>
        <p:spPr>
          <a:xfrm>
            <a:off x="503238" y="655639"/>
            <a:ext cx="5537200" cy="2373312"/>
          </a:xfrm>
        </p:spPr>
        <p:txBody>
          <a:bodyPr anchor="b"/>
          <a:lstStyle>
            <a:lvl1pPr>
              <a:defRPr sz="3600" b="1" spc="-90" baseline="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18CA43F7-6CF6-2736-A28B-787D5863C92F}"/>
              </a:ext>
            </a:extLst>
          </p:cNvPr>
          <p:cNvSpPr>
            <a:spLocks noGrp="1"/>
          </p:cNvSpPr>
          <p:nvPr>
            <p:ph type="body" idx="1"/>
            <p:custDataLst>
              <p:tags r:id="rId6"/>
            </p:custDataLst>
          </p:nvPr>
        </p:nvSpPr>
        <p:spPr>
          <a:xfrm>
            <a:off x="503238" y="3136899"/>
            <a:ext cx="5537197" cy="2168525"/>
          </a:xfrm>
        </p:spPr>
        <p:txBody>
          <a:bodyPr/>
          <a:lstStyle>
            <a:lvl1pPr marL="0" indent="0">
              <a:lnSpc>
                <a:spcPct val="110000"/>
              </a:lnSpc>
              <a:spcBef>
                <a:spcPts val="600"/>
              </a:spcBef>
              <a:spcAft>
                <a:spcPts val="0"/>
              </a:spcAft>
              <a:buNone/>
              <a:defRPr sz="1200">
                <a:solidFill>
                  <a:schemeClr val="bg2"/>
                </a:solidFill>
              </a:defRPr>
            </a:lvl1pPr>
            <a:lvl2pPr marL="0" indent="0">
              <a:lnSpc>
                <a:spcPct val="110000"/>
              </a:lnSpc>
              <a:spcBef>
                <a:spcPts val="600"/>
              </a:spcBef>
              <a:spcAft>
                <a:spcPts val="0"/>
              </a:spcAft>
              <a:buNone/>
              <a:defRPr sz="1200">
                <a:solidFill>
                  <a:schemeClr val="tx1">
                    <a:tint val="75000"/>
                  </a:schemeClr>
                </a:solidFill>
              </a:defRPr>
            </a:lvl2pPr>
            <a:lvl3pPr marL="0" indent="0">
              <a:lnSpc>
                <a:spcPct val="110000"/>
              </a:lnSpc>
              <a:spcBef>
                <a:spcPts val="600"/>
              </a:spcBef>
              <a:spcAft>
                <a:spcPts val="0"/>
              </a:spcAft>
              <a:buNone/>
              <a:defRPr sz="1200">
                <a:solidFill>
                  <a:schemeClr val="tx1">
                    <a:tint val="75000"/>
                  </a:schemeClr>
                </a:solidFill>
              </a:defRPr>
            </a:lvl3pPr>
            <a:lvl4pPr marL="0" indent="0">
              <a:lnSpc>
                <a:spcPct val="110000"/>
              </a:lnSpc>
              <a:spcBef>
                <a:spcPts val="600"/>
              </a:spcBef>
              <a:spcAft>
                <a:spcPts val="0"/>
              </a:spcAft>
              <a:buNone/>
              <a:defRPr sz="1200">
                <a:solidFill>
                  <a:schemeClr val="tx1">
                    <a:tint val="75000"/>
                  </a:schemeClr>
                </a:solidFill>
              </a:defRPr>
            </a:lvl4pPr>
            <a:lvl5pPr marL="0" indent="0">
              <a:lnSpc>
                <a:spcPct val="110000"/>
              </a:lnSpc>
              <a:spcBef>
                <a:spcPts val="600"/>
              </a:spcBef>
              <a:spcAft>
                <a:spcPts val="0"/>
              </a:spcAft>
              <a:buNone/>
              <a:defRPr sz="1200">
                <a:solidFill>
                  <a:schemeClr val="tx1">
                    <a:tint val="75000"/>
                  </a:schemeClr>
                </a:solidFill>
              </a:defRPr>
            </a:lvl5pPr>
            <a:lvl6pPr marL="0" indent="0">
              <a:lnSpc>
                <a:spcPct val="110000"/>
              </a:lnSpc>
              <a:spcBef>
                <a:spcPts val="600"/>
              </a:spcBef>
              <a:spcAft>
                <a:spcPts val="0"/>
              </a:spcAft>
              <a:buNone/>
              <a:defRPr sz="1200">
                <a:solidFill>
                  <a:schemeClr val="tx1">
                    <a:tint val="75000"/>
                  </a:schemeClr>
                </a:solidFill>
              </a:defRPr>
            </a:lvl6pPr>
            <a:lvl7pPr marL="0" indent="0">
              <a:lnSpc>
                <a:spcPct val="110000"/>
              </a:lnSpc>
              <a:spcBef>
                <a:spcPts val="600"/>
              </a:spcBef>
              <a:spcAft>
                <a:spcPts val="0"/>
              </a:spcAft>
              <a:buNone/>
              <a:defRPr sz="1200">
                <a:solidFill>
                  <a:schemeClr val="tx1">
                    <a:tint val="75000"/>
                  </a:schemeClr>
                </a:solidFill>
              </a:defRPr>
            </a:lvl7pPr>
            <a:lvl8pPr marL="0" indent="0">
              <a:lnSpc>
                <a:spcPct val="110000"/>
              </a:lnSpc>
              <a:spcBef>
                <a:spcPts val="600"/>
              </a:spcBef>
              <a:spcAft>
                <a:spcPts val="0"/>
              </a:spcAft>
              <a:buNone/>
              <a:defRPr sz="1200">
                <a:solidFill>
                  <a:schemeClr val="tx1">
                    <a:tint val="75000"/>
                  </a:schemeClr>
                </a:solidFill>
              </a:defRPr>
            </a:lvl8pPr>
            <a:lvl9pPr marL="0" indent="0">
              <a:lnSpc>
                <a:spcPct val="110000"/>
              </a:lnSpc>
              <a:spcBef>
                <a:spcPts val="600"/>
              </a:spcBef>
              <a:spcAft>
                <a:spcPts val="0"/>
              </a:spcAft>
              <a:buNone/>
              <a:defRPr sz="1200">
                <a:solidFill>
                  <a:schemeClr val="tx1">
                    <a:tint val="75000"/>
                  </a:schemeClr>
                </a:solidFill>
              </a:defRPr>
            </a:lvl9pPr>
          </a:lstStyle>
          <a:p>
            <a:pPr lvl="0"/>
            <a:r>
              <a:rPr lang="en-US"/>
              <a:t>Click to edit Master text styles</a:t>
            </a:r>
            <a:endParaRPr lang="en-US" dirty="0"/>
          </a:p>
        </p:txBody>
      </p:sp>
      <p:sp>
        <p:nvSpPr>
          <p:cNvPr id="2" name="Footer" hidden="1">
            <a:extLst>
              <a:ext uri="{FF2B5EF4-FFF2-40B4-BE49-F238E27FC236}">
                <a16:creationId xmlns:a16="http://schemas.microsoft.com/office/drawing/2014/main" id="{13C85D24-9F21-225D-098E-555E513CF5E7}"/>
              </a:ext>
            </a:extLst>
          </p:cNvPr>
          <p:cNvSpPr/>
          <p:nvPr userDrawn="1">
            <p:custDataLst>
              <p:tags r:id="rId7"/>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4" name="Date" hidden="1">
            <a:extLst>
              <a:ext uri="{FF2B5EF4-FFF2-40B4-BE49-F238E27FC236}">
                <a16:creationId xmlns:a16="http://schemas.microsoft.com/office/drawing/2014/main" id="{67485485-2578-FB11-D9BC-90257D561D05}"/>
              </a:ext>
            </a:extLst>
          </p:cNvPr>
          <p:cNvSpPr/>
          <p:nvPr userDrawn="1">
            <p:custDataLst>
              <p:tags r:id="rId8"/>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3" name="Straight Connector 13" hidden="1">
            <a:extLst>
              <a:ext uri="{FF2B5EF4-FFF2-40B4-BE49-F238E27FC236}">
                <a16:creationId xmlns:a16="http://schemas.microsoft.com/office/drawing/2014/main" id="{7535424C-DB7F-E05C-B7FB-02338D10118C}"/>
              </a:ext>
            </a:extLst>
          </p:cNvPr>
          <p:cNvSpPr/>
          <p:nvPr userDrawn="1">
            <p:custDataLst>
              <p:tags r:id="rId9"/>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886290066"/>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07"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2.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Two">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990F0F-E602-B03A-213B-23AC5933BF2E}"/>
              </a:ext>
            </a:extLst>
          </p:cNvPr>
          <p:cNvSpPr>
            <a:spLocks/>
          </p:cNvSpPr>
          <p:nvPr userDrawn="1">
            <p:custDataLst>
              <p:tags r:id="rId1"/>
            </p:custDataLst>
          </p:nvPr>
        </p:nvSpPr>
        <p:spPr>
          <a:xfrm>
            <a:off x="7817221" y="481237"/>
            <a:ext cx="504591" cy="6019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2">
            <a:extLst>
              <a:ext uri="{FF2B5EF4-FFF2-40B4-BE49-F238E27FC236}">
                <a16:creationId xmlns:a16="http://schemas.microsoft.com/office/drawing/2014/main" id="{8ED6A644-658F-F088-49E1-D482F3B03CCC}"/>
              </a:ext>
            </a:extLst>
          </p:cNvPr>
          <p:cNvSpPr>
            <a:spLocks noGrp="1"/>
          </p:cNvSpPr>
          <p:nvPr>
            <p:ph type="pic" sz="quarter" idx="14"/>
            <p:custDataLst>
              <p:tags r:id="rId2"/>
            </p:custDataLst>
          </p:nvPr>
        </p:nvSpPr>
        <p:spPr>
          <a:xfrm>
            <a:off x="8070093" y="481236"/>
            <a:ext cx="4121907" cy="6019505"/>
          </a:xfrm>
        </p:spPr>
        <p:txBody>
          <a:bodyPr/>
          <a:lstStyle>
            <a:lvl1pPr marL="0" indent="0" algn="ctr">
              <a:buNone/>
              <a:defRPr/>
            </a:lvl1pPr>
          </a:lstStyle>
          <a:p>
            <a:endParaRPr lang="en-GB"/>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3"/>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2" name="Graphic 11">
            <a:extLst>
              <a:ext uri="{FF2B5EF4-FFF2-40B4-BE49-F238E27FC236}">
                <a16:creationId xmlns:a16="http://schemas.microsoft.com/office/drawing/2014/main" id="{5338BBAE-AAA8-7411-9179-105ACDB0A903}"/>
              </a:ext>
            </a:extLst>
          </p:cNvPr>
          <p:cNvPicPr>
            <a:picLocks/>
          </p:cNvPicPr>
          <p:nvPr userDrawn="1">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484190" y="6364524"/>
            <a:ext cx="351983" cy="256429"/>
          </a:xfrm>
          <a:prstGeom prst="rect">
            <a:avLst/>
          </a:prstGeom>
        </p:spPr>
      </p:pic>
      <p:sp>
        <p:nvSpPr>
          <p:cNvPr id="16" name="Title 1">
            <a:extLst>
              <a:ext uri="{FF2B5EF4-FFF2-40B4-BE49-F238E27FC236}">
                <a16:creationId xmlns:a16="http://schemas.microsoft.com/office/drawing/2014/main" id="{51B4DD08-F127-068D-4968-BEB3B1BE9EED}"/>
              </a:ext>
            </a:extLst>
          </p:cNvPr>
          <p:cNvSpPr>
            <a:spLocks noGrp="1"/>
          </p:cNvSpPr>
          <p:nvPr>
            <p:ph type="title"/>
            <p:custDataLst>
              <p:tags r:id="rId6"/>
            </p:custDataLst>
          </p:nvPr>
        </p:nvSpPr>
        <p:spPr>
          <a:xfrm>
            <a:off x="503238" y="655639"/>
            <a:ext cx="5537200" cy="2373312"/>
          </a:xfrm>
        </p:spPr>
        <p:txBody>
          <a:bodyPr anchor="b"/>
          <a:lstStyle>
            <a:lvl1pPr>
              <a:defRPr sz="3600" b="1" spc="-90" baseline="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18CA43F7-6CF6-2736-A28B-787D5863C92F}"/>
              </a:ext>
            </a:extLst>
          </p:cNvPr>
          <p:cNvSpPr>
            <a:spLocks noGrp="1"/>
          </p:cNvSpPr>
          <p:nvPr>
            <p:ph type="body" idx="1"/>
            <p:custDataLst>
              <p:tags r:id="rId7"/>
            </p:custDataLst>
          </p:nvPr>
        </p:nvSpPr>
        <p:spPr>
          <a:xfrm>
            <a:off x="503238" y="3136899"/>
            <a:ext cx="5537197" cy="2168525"/>
          </a:xfrm>
        </p:spPr>
        <p:txBody>
          <a:bodyPr/>
          <a:lstStyle>
            <a:lvl1pPr marL="0" indent="0">
              <a:lnSpc>
                <a:spcPct val="110000"/>
              </a:lnSpc>
              <a:spcBef>
                <a:spcPts val="600"/>
              </a:spcBef>
              <a:spcAft>
                <a:spcPts val="0"/>
              </a:spcAft>
              <a:buNone/>
              <a:defRPr sz="1200">
                <a:solidFill>
                  <a:schemeClr val="bg2"/>
                </a:solidFill>
              </a:defRPr>
            </a:lvl1pPr>
            <a:lvl2pPr marL="0" indent="0">
              <a:lnSpc>
                <a:spcPct val="110000"/>
              </a:lnSpc>
              <a:spcBef>
                <a:spcPts val="600"/>
              </a:spcBef>
              <a:spcAft>
                <a:spcPts val="0"/>
              </a:spcAft>
              <a:buNone/>
              <a:defRPr sz="1200">
                <a:solidFill>
                  <a:schemeClr val="tx1">
                    <a:tint val="75000"/>
                  </a:schemeClr>
                </a:solidFill>
              </a:defRPr>
            </a:lvl2pPr>
            <a:lvl3pPr marL="0" indent="0">
              <a:lnSpc>
                <a:spcPct val="110000"/>
              </a:lnSpc>
              <a:spcBef>
                <a:spcPts val="600"/>
              </a:spcBef>
              <a:spcAft>
                <a:spcPts val="0"/>
              </a:spcAft>
              <a:buNone/>
              <a:defRPr sz="1200">
                <a:solidFill>
                  <a:schemeClr val="tx1">
                    <a:tint val="75000"/>
                  </a:schemeClr>
                </a:solidFill>
              </a:defRPr>
            </a:lvl3pPr>
            <a:lvl4pPr marL="0" indent="0">
              <a:lnSpc>
                <a:spcPct val="110000"/>
              </a:lnSpc>
              <a:spcBef>
                <a:spcPts val="600"/>
              </a:spcBef>
              <a:spcAft>
                <a:spcPts val="0"/>
              </a:spcAft>
              <a:buNone/>
              <a:defRPr sz="1200">
                <a:solidFill>
                  <a:schemeClr val="tx1">
                    <a:tint val="75000"/>
                  </a:schemeClr>
                </a:solidFill>
              </a:defRPr>
            </a:lvl4pPr>
            <a:lvl5pPr marL="0" indent="0">
              <a:lnSpc>
                <a:spcPct val="110000"/>
              </a:lnSpc>
              <a:spcBef>
                <a:spcPts val="600"/>
              </a:spcBef>
              <a:spcAft>
                <a:spcPts val="0"/>
              </a:spcAft>
              <a:buNone/>
              <a:defRPr sz="1200">
                <a:solidFill>
                  <a:schemeClr val="tx1">
                    <a:tint val="75000"/>
                  </a:schemeClr>
                </a:solidFill>
              </a:defRPr>
            </a:lvl5pPr>
            <a:lvl6pPr marL="0" indent="0">
              <a:lnSpc>
                <a:spcPct val="110000"/>
              </a:lnSpc>
              <a:spcBef>
                <a:spcPts val="600"/>
              </a:spcBef>
              <a:spcAft>
                <a:spcPts val="0"/>
              </a:spcAft>
              <a:buNone/>
              <a:defRPr sz="1200">
                <a:solidFill>
                  <a:schemeClr val="tx1">
                    <a:tint val="75000"/>
                  </a:schemeClr>
                </a:solidFill>
              </a:defRPr>
            </a:lvl6pPr>
            <a:lvl7pPr marL="0" indent="0">
              <a:lnSpc>
                <a:spcPct val="110000"/>
              </a:lnSpc>
              <a:spcBef>
                <a:spcPts val="600"/>
              </a:spcBef>
              <a:spcAft>
                <a:spcPts val="0"/>
              </a:spcAft>
              <a:buNone/>
              <a:defRPr sz="1200">
                <a:solidFill>
                  <a:schemeClr val="tx1">
                    <a:tint val="75000"/>
                  </a:schemeClr>
                </a:solidFill>
              </a:defRPr>
            </a:lvl7pPr>
            <a:lvl8pPr marL="0" indent="0">
              <a:lnSpc>
                <a:spcPct val="110000"/>
              </a:lnSpc>
              <a:spcBef>
                <a:spcPts val="600"/>
              </a:spcBef>
              <a:spcAft>
                <a:spcPts val="0"/>
              </a:spcAft>
              <a:buNone/>
              <a:defRPr sz="1200">
                <a:solidFill>
                  <a:schemeClr val="tx1">
                    <a:tint val="75000"/>
                  </a:schemeClr>
                </a:solidFill>
              </a:defRPr>
            </a:lvl8pPr>
            <a:lvl9pPr marL="0" indent="0">
              <a:lnSpc>
                <a:spcPct val="110000"/>
              </a:lnSpc>
              <a:spcBef>
                <a:spcPts val="600"/>
              </a:spcBef>
              <a:spcAft>
                <a:spcPts val="0"/>
              </a:spcAft>
              <a:buNone/>
              <a:defRPr sz="1200">
                <a:solidFill>
                  <a:schemeClr val="tx1">
                    <a:tint val="75000"/>
                  </a:schemeClr>
                </a:solidFill>
              </a:defRPr>
            </a:lvl9pPr>
          </a:lstStyle>
          <a:p>
            <a:pPr lvl="0"/>
            <a:r>
              <a:rPr lang="en-US"/>
              <a:t>Click to edit Master text styles</a:t>
            </a:r>
            <a:endParaRPr lang="en-US" dirty="0"/>
          </a:p>
        </p:txBody>
      </p:sp>
      <p:sp>
        <p:nvSpPr>
          <p:cNvPr id="11" name="Text Placeholder 14">
            <a:extLst>
              <a:ext uri="{FF2B5EF4-FFF2-40B4-BE49-F238E27FC236}">
                <a16:creationId xmlns:a16="http://schemas.microsoft.com/office/drawing/2014/main" id="{9F8A8F6F-2797-1973-BCE4-1D201A60C6F2}"/>
              </a:ext>
            </a:extLst>
          </p:cNvPr>
          <p:cNvSpPr>
            <a:spLocks noGrp="1"/>
          </p:cNvSpPr>
          <p:nvPr>
            <p:ph type="body" sz="quarter" idx="15" hasCustomPrompt="1"/>
            <p:custDataLst>
              <p:tags r:id="rId8"/>
            </p:custDataLst>
          </p:nvPr>
        </p:nvSpPr>
        <p:spPr>
          <a:xfrm>
            <a:off x="7817222" y="481236"/>
            <a:ext cx="504590" cy="6019504"/>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sp>
        <p:nvSpPr>
          <p:cNvPr id="4" name="Footer" hidden="1">
            <a:extLst>
              <a:ext uri="{FF2B5EF4-FFF2-40B4-BE49-F238E27FC236}">
                <a16:creationId xmlns:a16="http://schemas.microsoft.com/office/drawing/2014/main" id="{0FB54B0A-1A94-16CE-89DE-7692E6B65B31}"/>
              </a:ext>
            </a:extLst>
          </p:cNvPr>
          <p:cNvSpPr/>
          <p:nvPr userDrawn="1">
            <p:custDataLst>
              <p:tags r:id="rId9"/>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3" name="Date" hidden="1">
            <a:extLst>
              <a:ext uri="{FF2B5EF4-FFF2-40B4-BE49-F238E27FC236}">
                <a16:creationId xmlns:a16="http://schemas.microsoft.com/office/drawing/2014/main" id="{6F4DA8A4-9F26-D8F1-80FF-96CF5C8D5E85}"/>
              </a:ext>
            </a:extLst>
          </p:cNvPr>
          <p:cNvSpPr/>
          <p:nvPr userDrawn="1">
            <p:custDataLst>
              <p:tags r:id="rId10"/>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13" name="Straight Connector 13" hidden="1">
            <a:extLst>
              <a:ext uri="{FF2B5EF4-FFF2-40B4-BE49-F238E27FC236}">
                <a16:creationId xmlns:a16="http://schemas.microsoft.com/office/drawing/2014/main" id="{471425BE-9F00-F153-6030-8ECCFAC7EF4F}"/>
              </a:ext>
            </a:extLst>
          </p:cNvPr>
          <p:cNvSpPr/>
          <p:nvPr userDrawn="1">
            <p:custDataLst>
              <p:tags r:id="rId11"/>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390291464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p:custDataLst>
              <p:tags r:id="rId1"/>
            </p:custDataLst>
          </p:nvPr>
        </p:nvSpPr>
        <p:spPr>
          <a:xfrm>
            <a:off x="503996" y="1620000"/>
            <a:ext cx="6480000" cy="4446000"/>
          </a:xfrm>
        </p:spPr>
        <p:txBody>
          <a:bodyPr/>
          <a:lstStyle>
            <a:lvl1pPr marL="0" indent="0">
              <a:buNone/>
              <a:tabLst>
                <a:tab pos="7416000" algn="r"/>
              </a:tabLst>
              <a:defRPr sz="1600" b="1"/>
            </a:lvl1pPr>
            <a:lvl2pPr marL="0" indent="0">
              <a:lnSpc>
                <a:spcPct val="110000"/>
              </a:lnSpc>
              <a:spcBef>
                <a:spcPts val="0"/>
              </a:spcBef>
              <a:spcAft>
                <a:spcPts val="300"/>
              </a:spcAft>
              <a:buNone/>
              <a:tabLst>
                <a:tab pos="7416000" algn="r"/>
              </a:tabLst>
              <a:defRPr sz="1200" b="0">
                <a:solidFill>
                  <a:schemeClr val="bg2"/>
                </a:solidFill>
              </a:defRPr>
            </a:lvl2pPr>
            <a:lvl3pPr marL="0" indent="0">
              <a:lnSpc>
                <a:spcPct val="110000"/>
              </a:lnSpc>
              <a:spcBef>
                <a:spcPts val="0"/>
              </a:spcBef>
              <a:spcAft>
                <a:spcPts val="300"/>
              </a:spcAft>
              <a:buNone/>
              <a:tabLst>
                <a:tab pos="7416000" algn="r"/>
              </a:tabLst>
              <a:defRPr sz="1200" b="0">
                <a:solidFill>
                  <a:schemeClr val="tx2"/>
                </a:solidFill>
              </a:defRPr>
            </a:lvl3pPr>
            <a:lvl4pPr marL="0" indent="0">
              <a:lnSpc>
                <a:spcPct val="110000"/>
              </a:lnSpc>
              <a:spcBef>
                <a:spcPts val="0"/>
              </a:spcBef>
              <a:spcAft>
                <a:spcPts val="300"/>
              </a:spcAft>
              <a:buNone/>
              <a:tabLst>
                <a:tab pos="7416000" algn="r"/>
              </a:tabLst>
              <a:defRPr sz="1200" b="0">
                <a:solidFill>
                  <a:schemeClr val="tx2"/>
                </a:solidFill>
              </a:defRPr>
            </a:lvl4pPr>
            <a:lvl5pPr marL="0" indent="0">
              <a:lnSpc>
                <a:spcPct val="110000"/>
              </a:lnSpc>
              <a:spcBef>
                <a:spcPts val="0"/>
              </a:spcBef>
              <a:spcAft>
                <a:spcPts val="300"/>
              </a:spcAft>
              <a:buNone/>
              <a:tabLst>
                <a:tab pos="7416000" algn="r"/>
              </a:tabLst>
              <a:defRPr sz="1200" b="0">
                <a:solidFill>
                  <a:schemeClr val="tx2"/>
                </a:solidFill>
              </a:defRPr>
            </a:lvl5pPr>
            <a:lvl6pPr marL="0" indent="0">
              <a:lnSpc>
                <a:spcPct val="110000"/>
              </a:lnSpc>
              <a:spcBef>
                <a:spcPts val="0"/>
              </a:spcBef>
              <a:spcAft>
                <a:spcPts val="300"/>
              </a:spcAft>
              <a:buNone/>
              <a:tabLst>
                <a:tab pos="7416000" algn="r"/>
              </a:tabLst>
              <a:defRPr sz="1200" b="0">
                <a:solidFill>
                  <a:schemeClr val="tx2"/>
                </a:solidFill>
              </a:defRPr>
            </a:lvl6pPr>
            <a:lvl7pPr marL="0" indent="0">
              <a:lnSpc>
                <a:spcPct val="110000"/>
              </a:lnSpc>
              <a:spcBef>
                <a:spcPts val="0"/>
              </a:spcBef>
              <a:spcAft>
                <a:spcPts val="300"/>
              </a:spcAft>
              <a:buNone/>
              <a:tabLst>
                <a:tab pos="7416000" algn="r"/>
              </a:tabLst>
              <a:defRPr sz="1200" b="0">
                <a:solidFill>
                  <a:schemeClr val="tx2"/>
                </a:solidFill>
              </a:defRPr>
            </a:lvl7pPr>
            <a:lvl8pPr marL="0" indent="0">
              <a:lnSpc>
                <a:spcPct val="110000"/>
              </a:lnSpc>
              <a:spcBef>
                <a:spcPts val="0"/>
              </a:spcBef>
              <a:spcAft>
                <a:spcPts val="300"/>
              </a:spcAft>
              <a:buFont typeface="Arial" panose="020B0604020202020204" pitchFamily="34" charset="0"/>
              <a:buNone/>
              <a:tabLst>
                <a:tab pos="7416000" algn="r"/>
              </a:tabLst>
              <a:defRPr sz="1200" b="0">
                <a:solidFill>
                  <a:schemeClr val="tx2"/>
                </a:solidFill>
              </a:defRPr>
            </a:lvl8pPr>
            <a:lvl9pPr marL="0" indent="0">
              <a:lnSpc>
                <a:spcPct val="110000"/>
              </a:lnSpc>
              <a:spcBef>
                <a:spcPts val="0"/>
              </a:spcBef>
              <a:spcAft>
                <a:spcPts val="300"/>
              </a:spcAft>
              <a:buFont typeface="Arial" panose="020B0604020202020204" pitchFamily="34" charset="0"/>
              <a:buNone/>
              <a:tabLst>
                <a:tab pos="7416000" algn="r"/>
              </a:tabLst>
              <a:defRPr sz="1200" b="0">
                <a:solidFill>
                  <a:schemeClr val="tx2"/>
                </a:solidFill>
              </a:defRPr>
            </a:lvl9pPr>
          </a:lstStyle>
          <a:p>
            <a:pPr lvl="0"/>
            <a:r>
              <a:rPr lang="en-US"/>
              <a:t>Click to edit Master text styles</a:t>
            </a:r>
          </a:p>
          <a:p>
            <a:pPr lvl="1"/>
            <a:r>
              <a:rPr lang="en-US"/>
              <a:t>Second level</a:t>
            </a:r>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 name="Subtitle 3">
            <a:extLst>
              <a:ext uri="{FF2B5EF4-FFF2-40B4-BE49-F238E27FC236}">
                <a16:creationId xmlns:a16="http://schemas.microsoft.com/office/drawing/2014/main" id="{3F5CE440-430B-2F54-FCC7-E9D68D79D342}"/>
              </a:ext>
            </a:extLst>
          </p:cNvPr>
          <p:cNvSpPr>
            <a:spLocks noGrp="1"/>
          </p:cNvSpPr>
          <p:nvPr>
            <p:ph type="subTitle" sz="quarter" idx="17"/>
            <p:custDataLst>
              <p:tags r:id="rId3"/>
            </p:custDataLst>
          </p:nvPr>
        </p:nvSpPr>
        <p:spPr>
          <a:xfrm>
            <a:off x="503997" y="365127"/>
            <a:ext cx="6480000" cy="290514"/>
          </a:xfrm>
          <a:prstGeom prst="rect">
            <a:avLst/>
          </a:prstGeom>
        </p:spPr>
        <p:txBody>
          <a:bodyPr/>
          <a:lstStyle>
            <a:lvl1pPr marL="0" indent="0" algn="l">
              <a:buNone/>
              <a:defRPr lang="en-GB" sz="1600" b="0" kern="1200" spc="0" baseline="0" dirty="0">
                <a:solidFill>
                  <a:srgbClr val="DD2728"/>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a:extLst>
              <a:ext uri="{FF2B5EF4-FFF2-40B4-BE49-F238E27FC236}">
                <a16:creationId xmlns:a16="http://schemas.microsoft.com/office/drawing/2014/main" id="{4B9F69E8-26D5-87B8-E204-756280B6651D}"/>
              </a:ext>
            </a:extLst>
          </p:cNvPr>
          <p:cNvSpPr>
            <a:spLocks noGrp="1"/>
          </p:cNvSpPr>
          <p:nvPr>
            <p:ph type="title"/>
            <p:custDataLst>
              <p:tags r:id="rId4"/>
            </p:custDataLst>
          </p:nvPr>
        </p:nvSpPr>
        <p:spPr>
          <a:xfrm>
            <a:off x="503997" y="676789"/>
            <a:ext cx="6480000" cy="757526"/>
          </a:xfrm>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721FAFFD-7478-C806-3EB2-58DE1EA7FFC3}"/>
              </a:ext>
            </a:extLst>
          </p:cNvPr>
          <p:cNvSpPr>
            <a:spLocks noGrp="1"/>
          </p:cNvSpPr>
          <p:nvPr>
            <p:ph type="pic" sz="quarter" idx="18"/>
            <p:custDataLst>
              <p:tags r:id="rId5"/>
            </p:custDataLst>
          </p:nvPr>
        </p:nvSpPr>
        <p:spPr>
          <a:xfrm>
            <a:off x="8031163" y="365125"/>
            <a:ext cx="4160837" cy="5700713"/>
          </a:xfrm>
        </p:spPr>
        <p:txBody>
          <a:bodyPr/>
          <a:lstStyle>
            <a:lvl1pPr marL="0" indent="0" algn="ctr">
              <a:buNone/>
              <a:defRPr/>
            </a:lvl1pPr>
          </a:lstStyle>
          <a:p>
            <a:endParaRPr lang="en-GB" dirty="0"/>
          </a:p>
        </p:txBody>
      </p:sp>
      <p:sp>
        <p:nvSpPr>
          <p:cNvPr id="2" name="Slide Number Placeholder 1">
            <a:extLst>
              <a:ext uri="{FF2B5EF4-FFF2-40B4-BE49-F238E27FC236}">
                <a16:creationId xmlns:a16="http://schemas.microsoft.com/office/drawing/2014/main" id="{8DA9E54C-157C-CA5F-4143-860F10FF546B}"/>
              </a:ext>
            </a:extLst>
          </p:cNvPr>
          <p:cNvSpPr>
            <a:spLocks noGrp="1"/>
          </p:cNvSpPr>
          <p:nvPr>
            <p:ph type="sldNum" sz="quarter" idx="19"/>
          </p:nvPr>
        </p:nvSpPr>
        <p:spPr/>
        <p:txBody>
          <a:bodyPr/>
          <a:lstStyle/>
          <a:p>
            <a:fld id="{00E74778-E2E3-49A0-BB13-27B2DB7FF179}" type="slidenum">
              <a:rPr lang="en-US" smtClean="0"/>
              <a:pPr/>
              <a:t>‹#›</a:t>
            </a:fld>
            <a:endParaRPr lang="en-US" dirty="0"/>
          </a:p>
        </p:txBody>
      </p:sp>
    </p:spTree>
    <p:extLst>
      <p:ext uri="{BB962C8B-B14F-4D97-AF65-F5344CB8AC3E}">
        <p14:creationId xmlns:p14="http://schemas.microsoft.com/office/powerpoint/2010/main" val="2381814522"/>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56"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7" y="1620000"/>
            <a:ext cx="11184002" cy="4446000"/>
          </a:xfrm>
        </p:spPr>
        <p:txBody>
          <a:bodyPr/>
          <a:lstStyle>
            <a:lvl1pPr>
              <a:defRPr/>
            </a:lvl1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 name="Subtitle 3">
            <a:extLst>
              <a:ext uri="{FF2B5EF4-FFF2-40B4-BE49-F238E27FC236}">
                <a16:creationId xmlns:a16="http://schemas.microsoft.com/office/drawing/2014/main" id="{44657472-1BA1-199D-90B6-3A48A53A1971}"/>
              </a:ext>
            </a:extLst>
          </p:cNvPr>
          <p:cNvSpPr>
            <a:spLocks noGrp="1"/>
          </p:cNvSpPr>
          <p:nvPr>
            <p:ph type="subTitle" sz="quarter" idx="17"/>
            <p:custDataLst>
              <p:tags r:id="rId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FC3226B6-705C-CC7F-831E-57E8A694E556}"/>
              </a:ext>
            </a:extLst>
          </p:cNvPr>
          <p:cNvSpPr>
            <a:spLocks noGrp="1"/>
          </p:cNvSpPr>
          <p:nvPr>
            <p:ph type="title"/>
            <p:custDataLst>
              <p:tags r:id="rId5"/>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2635805"/>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7" y="1620000"/>
            <a:ext cx="5538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4" name="Content Placeholder 21">
            <a:extLst>
              <a:ext uri="{FF2B5EF4-FFF2-40B4-BE49-F238E27FC236}">
                <a16:creationId xmlns:a16="http://schemas.microsoft.com/office/drawing/2014/main" id="{40D6C7D2-8439-64AF-E344-2EA3D5EF2BF6}"/>
              </a:ext>
            </a:extLst>
          </p:cNvPr>
          <p:cNvSpPr>
            <a:spLocks noGrp="1"/>
          </p:cNvSpPr>
          <p:nvPr>
            <p:ph idx="17" hasCustomPrompt="1"/>
            <p:custDataLst>
              <p:tags r:id="rId4"/>
            </p:custDataLst>
          </p:nvPr>
        </p:nvSpPr>
        <p:spPr>
          <a:xfrm>
            <a:off x="6149174" y="1620000"/>
            <a:ext cx="5538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5" name="Subtitle 3">
            <a:extLst>
              <a:ext uri="{FF2B5EF4-FFF2-40B4-BE49-F238E27FC236}">
                <a16:creationId xmlns:a16="http://schemas.microsoft.com/office/drawing/2014/main" id="{5DDCC1CF-B991-B17B-8568-F4967135E499}"/>
              </a:ext>
            </a:extLst>
          </p:cNvPr>
          <p:cNvSpPr>
            <a:spLocks noGrp="1"/>
          </p:cNvSpPr>
          <p:nvPr>
            <p:ph type="subTitle" sz="quarter" idx="18"/>
            <p:custDataLst>
              <p:tags r:id="rId5"/>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D01A24CE-B41B-957C-751F-925FE7E1B50F}"/>
              </a:ext>
            </a:extLst>
          </p:cNvPr>
          <p:cNvSpPr>
            <a:spLocks noGrp="1"/>
          </p:cNvSpPr>
          <p:nvPr>
            <p:ph type="title"/>
            <p:custDataLst>
              <p:tags r:id="rId6"/>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87496135"/>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6" y="1620000"/>
            <a:ext cx="3656000"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21">
            <a:extLst>
              <a:ext uri="{FF2B5EF4-FFF2-40B4-BE49-F238E27FC236}">
                <a16:creationId xmlns:a16="http://schemas.microsoft.com/office/drawing/2014/main" id="{C4B0A444-093E-0017-AA29-C9B23EC5E8BE}"/>
              </a:ext>
            </a:extLst>
          </p:cNvPr>
          <p:cNvSpPr>
            <a:spLocks noGrp="1"/>
          </p:cNvSpPr>
          <p:nvPr>
            <p:ph idx="15" hasCustomPrompt="1"/>
            <p:custDataLst>
              <p:tags r:id="rId4"/>
            </p:custDataLst>
          </p:nvPr>
        </p:nvSpPr>
        <p:spPr>
          <a:xfrm>
            <a:off x="4268000" y="1620001"/>
            <a:ext cx="3656000"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0" name="Content Placeholder 22">
            <a:extLst>
              <a:ext uri="{FF2B5EF4-FFF2-40B4-BE49-F238E27FC236}">
                <a16:creationId xmlns:a16="http://schemas.microsoft.com/office/drawing/2014/main" id="{DB7101D7-55C1-1639-0200-0DF985610B52}"/>
              </a:ext>
            </a:extLst>
          </p:cNvPr>
          <p:cNvSpPr>
            <a:spLocks noGrp="1"/>
          </p:cNvSpPr>
          <p:nvPr>
            <p:ph idx="16" hasCustomPrompt="1"/>
            <p:custDataLst>
              <p:tags r:id="rId5"/>
            </p:custDataLst>
          </p:nvPr>
        </p:nvSpPr>
        <p:spPr>
          <a:xfrm>
            <a:off x="8032000" y="1620001"/>
            <a:ext cx="3656000"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79D976E5-95D5-1C03-0D1D-6C4B4E14BE6D}"/>
              </a:ext>
            </a:extLst>
          </p:cNvPr>
          <p:cNvSpPr>
            <a:spLocks noGrp="1"/>
          </p:cNvSpPr>
          <p:nvPr>
            <p:ph type="subTitle" sz="quarter" idx="17"/>
            <p:custDataLst>
              <p:tags r:id="rId6"/>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67EF2BDC-462B-E951-FA75-A19962D46318}"/>
              </a:ext>
            </a:extLst>
          </p:cNvPr>
          <p:cNvSpPr>
            <a:spLocks noGrp="1"/>
          </p:cNvSpPr>
          <p:nvPr>
            <p:ph type="title"/>
            <p:custDataLst>
              <p:tags r:id="rId7"/>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238369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21">
            <a:extLst>
              <a:ext uri="{FF2B5EF4-FFF2-40B4-BE49-F238E27FC236}">
                <a16:creationId xmlns:a16="http://schemas.microsoft.com/office/drawing/2014/main" id="{C4B0A444-093E-0017-AA29-C9B23EC5E8BE}"/>
              </a:ext>
            </a:extLst>
          </p:cNvPr>
          <p:cNvSpPr>
            <a:spLocks noGrp="1"/>
          </p:cNvSpPr>
          <p:nvPr>
            <p:ph idx="15" hasCustomPrompt="1"/>
            <p:custDataLst>
              <p:tags r:id="rId4"/>
            </p:custDataLst>
          </p:nvPr>
        </p:nvSpPr>
        <p:spPr>
          <a:xfrm>
            <a:off x="3327000" y="1620001"/>
            <a:ext cx="2715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0" name="Content Placeholder 22">
            <a:extLst>
              <a:ext uri="{FF2B5EF4-FFF2-40B4-BE49-F238E27FC236}">
                <a16:creationId xmlns:a16="http://schemas.microsoft.com/office/drawing/2014/main" id="{DB7101D7-55C1-1639-0200-0DF985610B52}"/>
              </a:ext>
            </a:extLst>
          </p:cNvPr>
          <p:cNvSpPr>
            <a:spLocks noGrp="1"/>
          </p:cNvSpPr>
          <p:nvPr>
            <p:ph idx="16" hasCustomPrompt="1"/>
            <p:custDataLst>
              <p:tags r:id="rId5"/>
            </p:custDataLst>
          </p:nvPr>
        </p:nvSpPr>
        <p:spPr>
          <a:xfrm>
            <a:off x="6149999" y="1620001"/>
            <a:ext cx="2715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1" name="Content Placeholder 23">
            <a:extLst>
              <a:ext uri="{FF2B5EF4-FFF2-40B4-BE49-F238E27FC236}">
                <a16:creationId xmlns:a16="http://schemas.microsoft.com/office/drawing/2014/main" id="{9FFF0089-B9A5-4397-66B7-6E31578D1C75}"/>
              </a:ext>
            </a:extLst>
          </p:cNvPr>
          <p:cNvSpPr>
            <a:spLocks noGrp="1"/>
          </p:cNvSpPr>
          <p:nvPr>
            <p:ph idx="17" hasCustomPrompt="1"/>
            <p:custDataLst>
              <p:tags r:id="rId6"/>
            </p:custDataLst>
          </p:nvPr>
        </p:nvSpPr>
        <p:spPr>
          <a:xfrm>
            <a:off x="8973000" y="1620001"/>
            <a:ext cx="2715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EAACC48C-A97F-EA65-75D8-1CC53466C37B}"/>
              </a:ext>
            </a:extLst>
          </p:cNvPr>
          <p:cNvSpPr>
            <a:spLocks noGrp="1"/>
          </p:cNvSpPr>
          <p:nvPr>
            <p:ph type="subTitle" sz="quarter" idx="18"/>
            <p:custDataLst>
              <p:tags r:id="rId7"/>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19106F93-C7FF-78F8-EED3-1A217DBFC270}"/>
              </a:ext>
            </a:extLst>
          </p:cNvPr>
          <p:cNvSpPr>
            <a:spLocks noGrp="1"/>
          </p:cNvSpPr>
          <p:nvPr>
            <p:ph type="title"/>
            <p:custDataLst>
              <p:tags r:id="rId8"/>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970015"/>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our Content - 2 x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5538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Content Placeholder 21">
            <a:extLst>
              <a:ext uri="{FF2B5EF4-FFF2-40B4-BE49-F238E27FC236}">
                <a16:creationId xmlns:a16="http://schemas.microsoft.com/office/drawing/2014/main" id="{32E22795-EEA4-F496-CE13-62515B2CD8C4}"/>
              </a:ext>
            </a:extLst>
          </p:cNvPr>
          <p:cNvSpPr>
            <a:spLocks noGrp="1"/>
          </p:cNvSpPr>
          <p:nvPr>
            <p:ph idx="15" hasCustomPrompt="1"/>
            <p:custDataLst>
              <p:tags r:id="rId4"/>
            </p:custDataLst>
          </p:nvPr>
        </p:nvSpPr>
        <p:spPr>
          <a:xfrm>
            <a:off x="504000" y="3897000"/>
            <a:ext cx="5538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3" name="Content Placeholder 22">
            <a:extLst>
              <a:ext uri="{FF2B5EF4-FFF2-40B4-BE49-F238E27FC236}">
                <a16:creationId xmlns:a16="http://schemas.microsoft.com/office/drawing/2014/main" id="{0793A706-15F3-896B-9D5A-FF858A900948}"/>
              </a:ext>
            </a:extLst>
          </p:cNvPr>
          <p:cNvSpPr>
            <a:spLocks noGrp="1"/>
          </p:cNvSpPr>
          <p:nvPr>
            <p:ph idx="16" hasCustomPrompt="1"/>
            <p:custDataLst>
              <p:tags r:id="rId5"/>
            </p:custDataLst>
          </p:nvPr>
        </p:nvSpPr>
        <p:spPr>
          <a:xfrm>
            <a:off x="6149999" y="1620001"/>
            <a:ext cx="5538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Content Placeholder 23">
            <a:extLst>
              <a:ext uri="{FF2B5EF4-FFF2-40B4-BE49-F238E27FC236}">
                <a16:creationId xmlns:a16="http://schemas.microsoft.com/office/drawing/2014/main" id="{A00FA5D4-3C76-C831-3483-755C258CA0DE}"/>
              </a:ext>
            </a:extLst>
          </p:cNvPr>
          <p:cNvSpPr>
            <a:spLocks noGrp="1"/>
          </p:cNvSpPr>
          <p:nvPr>
            <p:ph idx="17" hasCustomPrompt="1"/>
            <p:custDataLst>
              <p:tags r:id="rId6"/>
            </p:custDataLst>
          </p:nvPr>
        </p:nvSpPr>
        <p:spPr>
          <a:xfrm>
            <a:off x="6149999" y="3897000"/>
            <a:ext cx="5538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03CFBB22-6DA3-07CB-B727-A73BB4F89904}"/>
              </a:ext>
            </a:extLst>
          </p:cNvPr>
          <p:cNvSpPr>
            <a:spLocks noGrp="1"/>
          </p:cNvSpPr>
          <p:nvPr>
            <p:ph type="subTitle" sz="quarter" idx="18"/>
            <p:custDataLst>
              <p:tags r:id="rId7"/>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1104A6EE-2386-7850-2BC7-96BAC8111895}"/>
              </a:ext>
            </a:extLst>
          </p:cNvPr>
          <p:cNvSpPr>
            <a:spLocks noGrp="1"/>
          </p:cNvSpPr>
          <p:nvPr>
            <p:ph type="title"/>
            <p:custDataLst>
              <p:tags r:id="rId8"/>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1885904"/>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21">
            <a:extLst>
              <a:ext uri="{FF2B5EF4-FFF2-40B4-BE49-F238E27FC236}">
                <a16:creationId xmlns:a16="http://schemas.microsoft.com/office/drawing/2014/main" id="{C4B0A444-093E-0017-AA29-C9B23EC5E8BE}"/>
              </a:ext>
            </a:extLst>
          </p:cNvPr>
          <p:cNvSpPr>
            <a:spLocks noGrp="1"/>
          </p:cNvSpPr>
          <p:nvPr>
            <p:ph idx="15" hasCustomPrompt="1"/>
            <p:custDataLst>
              <p:tags r:id="rId4"/>
            </p:custDataLst>
          </p:nvPr>
        </p:nvSpPr>
        <p:spPr>
          <a:xfrm>
            <a:off x="2386000"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0" name="Content Placeholder 22">
            <a:extLst>
              <a:ext uri="{FF2B5EF4-FFF2-40B4-BE49-F238E27FC236}">
                <a16:creationId xmlns:a16="http://schemas.microsoft.com/office/drawing/2014/main" id="{DB7101D7-55C1-1639-0200-0DF985610B52}"/>
              </a:ext>
            </a:extLst>
          </p:cNvPr>
          <p:cNvSpPr>
            <a:spLocks noGrp="1"/>
          </p:cNvSpPr>
          <p:nvPr>
            <p:ph idx="16" hasCustomPrompt="1"/>
            <p:custDataLst>
              <p:tags r:id="rId5"/>
            </p:custDataLst>
          </p:nvPr>
        </p:nvSpPr>
        <p:spPr>
          <a:xfrm>
            <a:off x="4268000"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1" name="Content Placeholder 23">
            <a:extLst>
              <a:ext uri="{FF2B5EF4-FFF2-40B4-BE49-F238E27FC236}">
                <a16:creationId xmlns:a16="http://schemas.microsoft.com/office/drawing/2014/main" id="{9FFF0089-B9A5-4397-66B7-6E31578D1C75}"/>
              </a:ext>
            </a:extLst>
          </p:cNvPr>
          <p:cNvSpPr>
            <a:spLocks noGrp="1"/>
          </p:cNvSpPr>
          <p:nvPr>
            <p:ph idx="17" hasCustomPrompt="1"/>
            <p:custDataLst>
              <p:tags r:id="rId6"/>
            </p:custDataLst>
          </p:nvPr>
        </p:nvSpPr>
        <p:spPr>
          <a:xfrm>
            <a:off x="6149999"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Content Placeholder 24">
            <a:extLst>
              <a:ext uri="{FF2B5EF4-FFF2-40B4-BE49-F238E27FC236}">
                <a16:creationId xmlns:a16="http://schemas.microsoft.com/office/drawing/2014/main" id="{B96C7968-3F82-958D-8D8D-25DE9C7E0A9A}"/>
              </a:ext>
            </a:extLst>
          </p:cNvPr>
          <p:cNvSpPr>
            <a:spLocks noGrp="1"/>
          </p:cNvSpPr>
          <p:nvPr>
            <p:ph idx="18" hasCustomPrompt="1"/>
            <p:custDataLst>
              <p:tags r:id="rId7"/>
            </p:custDataLst>
          </p:nvPr>
        </p:nvSpPr>
        <p:spPr>
          <a:xfrm>
            <a:off x="8032000"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3" name="Content Placeholder 25">
            <a:extLst>
              <a:ext uri="{FF2B5EF4-FFF2-40B4-BE49-F238E27FC236}">
                <a16:creationId xmlns:a16="http://schemas.microsoft.com/office/drawing/2014/main" id="{272F7AD9-2B79-CD6E-6D61-6FAE2EDECF56}"/>
              </a:ext>
            </a:extLst>
          </p:cNvPr>
          <p:cNvSpPr>
            <a:spLocks noGrp="1"/>
          </p:cNvSpPr>
          <p:nvPr>
            <p:ph idx="19" hasCustomPrompt="1"/>
            <p:custDataLst>
              <p:tags r:id="rId8"/>
            </p:custDataLst>
          </p:nvPr>
        </p:nvSpPr>
        <p:spPr>
          <a:xfrm>
            <a:off x="9914000" y="1620001"/>
            <a:ext cx="1774001" cy="4446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5" name="Subtitle 3">
            <a:extLst>
              <a:ext uri="{FF2B5EF4-FFF2-40B4-BE49-F238E27FC236}">
                <a16:creationId xmlns:a16="http://schemas.microsoft.com/office/drawing/2014/main" id="{3236E29E-1443-1CA3-0AE6-8A6EA81D68EC}"/>
              </a:ext>
            </a:extLst>
          </p:cNvPr>
          <p:cNvSpPr>
            <a:spLocks noGrp="1"/>
          </p:cNvSpPr>
          <p:nvPr>
            <p:ph type="subTitle" sz="quarter" idx="20"/>
            <p:custDataLst>
              <p:tags r:id="rId9"/>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3290ED29-7308-11A8-7BB3-9B5C1776527A}"/>
              </a:ext>
            </a:extLst>
          </p:cNvPr>
          <p:cNvSpPr>
            <a:spLocks noGrp="1"/>
          </p:cNvSpPr>
          <p:nvPr>
            <p:ph type="title"/>
            <p:custDataLst>
              <p:tags r:id="rId10"/>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0133395"/>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Dark">
    <p:bg>
      <p:bgPr>
        <a:solidFill>
          <a:schemeClr val="tx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1"/>
            </p:custDataLst>
          </p:nvPr>
        </p:nvSpPr>
        <p:spPr>
          <a:xfrm>
            <a:off x="6428509" y="481236"/>
            <a:ext cx="5763490" cy="5882428"/>
          </a:xfrm>
        </p:spPr>
        <p:txBody>
          <a:bodyPr/>
          <a:lstStyle>
            <a:lvl1pPr marL="0" indent="0" algn="ctr">
              <a:buNone/>
              <a:defRPr/>
            </a:lvl1pPr>
          </a:lstStyle>
          <a:p>
            <a:endParaRPr lang="en-GB"/>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2"/>
            </p:custDataLst>
          </p:nvPr>
        </p:nvSpPr>
        <p:spPr>
          <a:xfrm>
            <a:off x="503238" y="1373189"/>
            <a:ext cx="5211762" cy="1655762"/>
          </a:xfrm>
        </p:spPr>
        <p:txBody>
          <a:bodyPr anchor="b"/>
          <a:lstStyle>
            <a:lvl1pPr algn="l">
              <a:defRPr sz="3600" b="1" spc="-90" baseline="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3"/>
            </p:custDataLst>
          </p:nvPr>
        </p:nvSpPr>
        <p:spPr>
          <a:xfrm>
            <a:off x="503236" y="3118428"/>
            <a:ext cx="5211762" cy="1007268"/>
          </a:xfrm>
        </p:spPr>
        <p:txBody>
          <a:bodyPr/>
          <a:lstStyle>
            <a:lvl1pPr marL="0" indent="0" algn="l">
              <a:buNone/>
              <a:defRPr sz="2000" spc="-3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Text Placeholder 11">
            <a:extLst>
              <a:ext uri="{FF2B5EF4-FFF2-40B4-BE49-F238E27FC236}">
                <a16:creationId xmlns:a16="http://schemas.microsoft.com/office/drawing/2014/main" id="{B2D0052A-3A75-6064-3A7D-43209BD75B66}"/>
              </a:ext>
            </a:extLst>
          </p:cNvPr>
          <p:cNvSpPr>
            <a:spLocks noGrp="1"/>
          </p:cNvSpPr>
          <p:nvPr>
            <p:ph type="body" sz="quarter" idx="13"/>
            <p:custDataLst>
              <p:tags r:id="rId5"/>
            </p:custDataLst>
          </p:nvPr>
        </p:nvSpPr>
        <p:spPr>
          <a:xfrm>
            <a:off x="503236" y="4654550"/>
            <a:ext cx="3517433" cy="1425932"/>
          </a:xfrm>
        </p:spPr>
        <p:txBody>
          <a:bodyPr anchor="b" anchorCtr="0"/>
          <a:lstStyle>
            <a:lvl1pPr marL="0" indent="0">
              <a:lnSpc>
                <a:spcPct val="105000"/>
              </a:lnSpc>
              <a:spcBef>
                <a:spcPts val="0"/>
              </a:spcBef>
              <a:spcAft>
                <a:spcPts val="0"/>
              </a:spcAft>
              <a:buNone/>
              <a:defRPr sz="1400" b="1">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Click to edit Master text styles</a:t>
            </a:r>
            <a:endParaRPr lang="en-US" dirty="0"/>
          </a:p>
        </p:txBody>
      </p:sp>
      <p:sp>
        <p:nvSpPr>
          <p:cNvPr id="4" name="Rectangle 3">
            <a:extLst>
              <a:ext uri="{FF2B5EF4-FFF2-40B4-BE49-F238E27FC236}">
                <a16:creationId xmlns:a16="http://schemas.microsoft.com/office/drawing/2014/main" id="{ECD0B1B8-61BC-B4B8-36EC-92C09F0AA6F3}"/>
              </a:ext>
            </a:extLst>
          </p:cNvPr>
          <p:cNvSpPr/>
          <p:nvPr userDrawn="1">
            <p:custDataLst>
              <p:tags r:id="rId6"/>
            </p:custDataLst>
          </p:nvPr>
        </p:nvSpPr>
        <p:spPr>
          <a:xfrm>
            <a:off x="6149976" y="481236"/>
            <a:ext cx="558800" cy="5882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8"/>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15" name="Text Placeholder 14">
            <a:extLst>
              <a:ext uri="{FF2B5EF4-FFF2-40B4-BE49-F238E27FC236}">
                <a16:creationId xmlns:a16="http://schemas.microsoft.com/office/drawing/2014/main" id="{16DC8FC3-504E-A9D5-E3C7-AFC0DC75B77B}"/>
              </a:ext>
            </a:extLst>
          </p:cNvPr>
          <p:cNvSpPr>
            <a:spLocks noGrp="1"/>
          </p:cNvSpPr>
          <p:nvPr>
            <p:ph type="body" sz="quarter" idx="15" hasCustomPrompt="1"/>
            <p:custDataLst>
              <p:tags r:id="rId9"/>
            </p:custDataLst>
          </p:nvPr>
        </p:nvSpPr>
        <p:spPr>
          <a:xfrm>
            <a:off x="6149976" y="481236"/>
            <a:ext cx="558800" cy="5882428"/>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pic>
        <p:nvPicPr>
          <p:cNvPr id="5" name="Picture 4">
            <a:extLst>
              <a:ext uri="{FF2B5EF4-FFF2-40B4-BE49-F238E27FC236}">
                <a16:creationId xmlns:a16="http://schemas.microsoft.com/office/drawing/2014/main" id="{306BE9F5-7008-CBC2-954D-5CB92F4B1C9E}"/>
              </a:ext>
            </a:extLst>
          </p:cNvPr>
          <p:cNvPicPr>
            <a:picLocks/>
          </p:cNvPicPr>
          <p:nvPr userDrawn="1">
            <p:custDataLst>
              <p:tags r:id="rId10"/>
            </p:custDataLst>
          </p:nvPr>
        </p:nvPicPr>
        <p:blipFill>
          <a:blip r:embed="rId14" cstate="screen">
            <a:extLst>
              <a:ext uri="{28A0092B-C50C-407E-A947-70E740481C1C}">
                <a14:useLocalDpi xmlns:a14="http://schemas.microsoft.com/office/drawing/2010/main"/>
              </a:ext>
            </a:extLst>
          </a:blip>
          <a:stretch>
            <a:fillRect/>
          </a:stretch>
        </p:blipFill>
        <p:spPr>
          <a:xfrm>
            <a:off x="503238" y="481237"/>
            <a:ext cx="3720940" cy="414000"/>
          </a:xfrm>
          <a:prstGeom prst="rect">
            <a:avLst/>
          </a:prstGeom>
        </p:spPr>
      </p:pic>
      <p:sp>
        <p:nvSpPr>
          <p:cNvPr id="10" name="Date">
            <a:extLst>
              <a:ext uri="{FF2B5EF4-FFF2-40B4-BE49-F238E27FC236}">
                <a16:creationId xmlns:a16="http://schemas.microsoft.com/office/drawing/2014/main" id="{E1453DF8-462F-9F42-87A3-719A484C3D0C}"/>
              </a:ext>
            </a:extLst>
          </p:cNvPr>
          <p:cNvSpPr/>
          <p:nvPr userDrawn="1">
            <p:custDataLst>
              <p:tags r:id="rId11"/>
            </p:custDataLst>
          </p:nvPr>
        </p:nvSpPr>
        <p:spPr>
          <a:xfrm>
            <a:off x="503237" y="6086606"/>
            <a:ext cx="3517433"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1400">
                <a:solidFill>
                  <a:schemeClr val="bg2"/>
                </a:solidFill>
              </a:rPr>
              <a:t>November 13, 2025</a:t>
            </a:r>
            <a:endParaRPr lang="en-US" sz="1400" dirty="0">
              <a:solidFill>
                <a:schemeClr val="bg2"/>
              </a:solidFill>
            </a:endParaRPr>
          </a:p>
        </p:txBody>
      </p:sp>
      <p:sp>
        <p:nvSpPr>
          <p:cNvPr id="6" name="Entity1">
            <a:extLst>
              <a:ext uri="{FF2B5EF4-FFF2-40B4-BE49-F238E27FC236}">
                <a16:creationId xmlns:a16="http://schemas.microsoft.com/office/drawing/2014/main" id="{402BB6B4-5743-CA9A-9A65-02E86513CEBC}"/>
              </a:ext>
            </a:extLst>
          </p:cNvPr>
          <p:cNvSpPr/>
          <p:nvPr userDrawn="1">
            <p:custDataLst>
              <p:tags r:id="rId12"/>
            </p:custDataLst>
          </p:nvPr>
        </p:nvSpPr>
        <p:spPr>
          <a:xfrm>
            <a:off x="503236" y="6349660"/>
            <a:ext cx="5537202"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spcBef>
                <a:spcPts val="600"/>
              </a:spcBef>
              <a:spcAft>
                <a:spcPts val="0"/>
              </a:spcAft>
            </a:pPr>
            <a:r>
              <a:rPr lang="en-US" sz="1000">
                <a:solidFill>
                  <a:schemeClr val="bg2"/>
                </a:solidFill>
              </a:rPr>
              <a:t>Norton Rose Fulbright US LLP</a:t>
            </a:r>
            <a:endParaRPr lang="en-US" sz="1000" dirty="0">
              <a:solidFill>
                <a:schemeClr val="bg2"/>
              </a:solidFill>
            </a:endParaRPr>
          </a:p>
        </p:txBody>
      </p:sp>
    </p:spTree>
    <p:extLst>
      <p:ext uri="{BB962C8B-B14F-4D97-AF65-F5344CB8AC3E}">
        <p14:creationId xmlns:p14="http://schemas.microsoft.com/office/powerpoint/2010/main" val="2501627208"/>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ix Content - 3 x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4" name="Content Placeholder 21">
            <a:extLst>
              <a:ext uri="{FF2B5EF4-FFF2-40B4-BE49-F238E27FC236}">
                <a16:creationId xmlns:a16="http://schemas.microsoft.com/office/drawing/2014/main" id="{CBC5B11D-2E59-1927-AEE7-A704AF56060C}"/>
              </a:ext>
            </a:extLst>
          </p:cNvPr>
          <p:cNvSpPr>
            <a:spLocks noGrp="1"/>
          </p:cNvSpPr>
          <p:nvPr>
            <p:ph idx="15" hasCustomPrompt="1"/>
            <p:custDataLst>
              <p:tags r:id="rId4"/>
            </p:custDataLst>
          </p:nvPr>
        </p:nvSpPr>
        <p:spPr>
          <a:xfrm>
            <a:off x="504000" y="3897000"/>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2">
            <a:extLst>
              <a:ext uri="{FF2B5EF4-FFF2-40B4-BE49-F238E27FC236}">
                <a16:creationId xmlns:a16="http://schemas.microsoft.com/office/drawing/2014/main" id="{45D9FD2B-B4A4-9686-EAFA-6BED279F961F}"/>
              </a:ext>
            </a:extLst>
          </p:cNvPr>
          <p:cNvSpPr>
            <a:spLocks noGrp="1"/>
          </p:cNvSpPr>
          <p:nvPr>
            <p:ph idx="16" hasCustomPrompt="1"/>
            <p:custDataLst>
              <p:tags r:id="rId5"/>
            </p:custDataLst>
          </p:nvPr>
        </p:nvSpPr>
        <p:spPr>
          <a:xfrm>
            <a:off x="4268000" y="1620001"/>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3">
            <a:extLst>
              <a:ext uri="{FF2B5EF4-FFF2-40B4-BE49-F238E27FC236}">
                <a16:creationId xmlns:a16="http://schemas.microsoft.com/office/drawing/2014/main" id="{9ED997FB-8439-E1E9-6426-DF5392C01632}"/>
              </a:ext>
            </a:extLst>
          </p:cNvPr>
          <p:cNvSpPr>
            <a:spLocks noGrp="1"/>
          </p:cNvSpPr>
          <p:nvPr>
            <p:ph idx="17" hasCustomPrompt="1"/>
            <p:custDataLst>
              <p:tags r:id="rId6"/>
            </p:custDataLst>
          </p:nvPr>
        </p:nvSpPr>
        <p:spPr>
          <a:xfrm>
            <a:off x="4268000" y="3897000"/>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4">
            <a:extLst>
              <a:ext uri="{FF2B5EF4-FFF2-40B4-BE49-F238E27FC236}">
                <a16:creationId xmlns:a16="http://schemas.microsoft.com/office/drawing/2014/main" id="{11B3DBDE-3609-AF16-4100-B6BF973BFAA0}"/>
              </a:ext>
            </a:extLst>
          </p:cNvPr>
          <p:cNvSpPr>
            <a:spLocks noGrp="1"/>
          </p:cNvSpPr>
          <p:nvPr>
            <p:ph idx="18" hasCustomPrompt="1"/>
            <p:custDataLst>
              <p:tags r:id="rId7"/>
            </p:custDataLst>
          </p:nvPr>
        </p:nvSpPr>
        <p:spPr>
          <a:xfrm>
            <a:off x="8032000" y="1620001"/>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5">
            <a:extLst>
              <a:ext uri="{FF2B5EF4-FFF2-40B4-BE49-F238E27FC236}">
                <a16:creationId xmlns:a16="http://schemas.microsoft.com/office/drawing/2014/main" id="{AD179C6E-11E4-979D-4AAE-B95FF375DA0F}"/>
              </a:ext>
            </a:extLst>
          </p:cNvPr>
          <p:cNvSpPr>
            <a:spLocks noGrp="1"/>
          </p:cNvSpPr>
          <p:nvPr>
            <p:ph idx="19" hasCustomPrompt="1"/>
            <p:custDataLst>
              <p:tags r:id="rId8"/>
            </p:custDataLst>
          </p:nvPr>
        </p:nvSpPr>
        <p:spPr>
          <a:xfrm>
            <a:off x="8032000" y="3897000"/>
            <a:ext cx="36560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77139526-9598-98E4-0384-068DBEE15032}"/>
              </a:ext>
            </a:extLst>
          </p:cNvPr>
          <p:cNvSpPr>
            <a:spLocks noGrp="1"/>
          </p:cNvSpPr>
          <p:nvPr>
            <p:ph type="subTitle" sz="quarter" idx="20"/>
            <p:custDataLst>
              <p:tags r:id="rId9"/>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3073A5FB-CDA6-317B-788D-BDA4464CA675}"/>
              </a:ext>
            </a:extLst>
          </p:cNvPr>
          <p:cNvSpPr>
            <a:spLocks noGrp="1"/>
          </p:cNvSpPr>
          <p:nvPr>
            <p:ph type="title"/>
            <p:custDataLst>
              <p:tags r:id="rId10"/>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2226200"/>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Eight Content - 4 x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21">
            <a:extLst>
              <a:ext uri="{FF2B5EF4-FFF2-40B4-BE49-F238E27FC236}">
                <a16:creationId xmlns:a16="http://schemas.microsoft.com/office/drawing/2014/main" id="{B8F0DEEE-FDE8-A359-AFB5-89DDDB1BF6BF}"/>
              </a:ext>
            </a:extLst>
          </p:cNvPr>
          <p:cNvSpPr>
            <a:spLocks noGrp="1"/>
          </p:cNvSpPr>
          <p:nvPr>
            <p:ph idx="15" hasCustomPrompt="1"/>
            <p:custDataLst>
              <p:tags r:id="rId4"/>
            </p:custDataLst>
          </p:nvPr>
        </p:nvSpPr>
        <p:spPr>
          <a:xfrm>
            <a:off x="504000" y="3897000"/>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0" name="Content Placeholder 22">
            <a:extLst>
              <a:ext uri="{FF2B5EF4-FFF2-40B4-BE49-F238E27FC236}">
                <a16:creationId xmlns:a16="http://schemas.microsoft.com/office/drawing/2014/main" id="{80E09B48-F115-0B68-C00B-73A9F32030CE}"/>
              </a:ext>
            </a:extLst>
          </p:cNvPr>
          <p:cNvSpPr>
            <a:spLocks noGrp="1"/>
          </p:cNvSpPr>
          <p:nvPr>
            <p:ph idx="16" hasCustomPrompt="1"/>
            <p:custDataLst>
              <p:tags r:id="rId5"/>
            </p:custDataLst>
          </p:nvPr>
        </p:nvSpPr>
        <p:spPr>
          <a:xfrm>
            <a:off x="3327000" y="1620001"/>
            <a:ext cx="2715001" cy="2169000"/>
          </a:xfrm>
        </p:spPr>
        <p:txBody>
          <a:bodyPr/>
          <a:lstStyle>
            <a:lvl1pPr>
              <a:defRPr/>
            </a:lvl1pPr>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1" name="Content Placeholder 23">
            <a:extLst>
              <a:ext uri="{FF2B5EF4-FFF2-40B4-BE49-F238E27FC236}">
                <a16:creationId xmlns:a16="http://schemas.microsoft.com/office/drawing/2014/main" id="{F2D28CEC-B9A9-F058-8174-01945A7682F9}"/>
              </a:ext>
            </a:extLst>
          </p:cNvPr>
          <p:cNvSpPr>
            <a:spLocks noGrp="1"/>
          </p:cNvSpPr>
          <p:nvPr>
            <p:ph idx="17" hasCustomPrompt="1"/>
            <p:custDataLst>
              <p:tags r:id="rId6"/>
            </p:custDataLst>
          </p:nvPr>
        </p:nvSpPr>
        <p:spPr>
          <a:xfrm>
            <a:off x="3327000" y="3897000"/>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Content Placeholder 24">
            <a:extLst>
              <a:ext uri="{FF2B5EF4-FFF2-40B4-BE49-F238E27FC236}">
                <a16:creationId xmlns:a16="http://schemas.microsoft.com/office/drawing/2014/main" id="{AF582932-B7A9-0A81-7821-8BF82DA9A985}"/>
              </a:ext>
            </a:extLst>
          </p:cNvPr>
          <p:cNvSpPr>
            <a:spLocks noGrp="1"/>
          </p:cNvSpPr>
          <p:nvPr>
            <p:ph idx="18" hasCustomPrompt="1"/>
            <p:custDataLst>
              <p:tags r:id="rId7"/>
            </p:custDataLst>
          </p:nvPr>
        </p:nvSpPr>
        <p:spPr>
          <a:xfrm>
            <a:off x="6149999" y="1620001"/>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0" name="Content Placeholder 25">
            <a:extLst>
              <a:ext uri="{FF2B5EF4-FFF2-40B4-BE49-F238E27FC236}">
                <a16:creationId xmlns:a16="http://schemas.microsoft.com/office/drawing/2014/main" id="{4B009A03-8155-B815-DD6C-3F3EF3CF056C}"/>
              </a:ext>
            </a:extLst>
          </p:cNvPr>
          <p:cNvSpPr>
            <a:spLocks noGrp="1"/>
          </p:cNvSpPr>
          <p:nvPr>
            <p:ph idx="19" hasCustomPrompt="1"/>
            <p:custDataLst>
              <p:tags r:id="rId8"/>
            </p:custDataLst>
          </p:nvPr>
        </p:nvSpPr>
        <p:spPr>
          <a:xfrm>
            <a:off x="6149999" y="3897000"/>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1" name="Content Placeholder 26">
            <a:extLst>
              <a:ext uri="{FF2B5EF4-FFF2-40B4-BE49-F238E27FC236}">
                <a16:creationId xmlns:a16="http://schemas.microsoft.com/office/drawing/2014/main" id="{43A84CE9-5CEA-4FED-12FC-4FD3DA77D319}"/>
              </a:ext>
            </a:extLst>
          </p:cNvPr>
          <p:cNvSpPr>
            <a:spLocks noGrp="1"/>
          </p:cNvSpPr>
          <p:nvPr>
            <p:ph idx="20" hasCustomPrompt="1"/>
            <p:custDataLst>
              <p:tags r:id="rId9"/>
            </p:custDataLst>
          </p:nvPr>
        </p:nvSpPr>
        <p:spPr>
          <a:xfrm>
            <a:off x="8973000" y="1620001"/>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2" name="Content Placeholder 27">
            <a:extLst>
              <a:ext uri="{FF2B5EF4-FFF2-40B4-BE49-F238E27FC236}">
                <a16:creationId xmlns:a16="http://schemas.microsoft.com/office/drawing/2014/main" id="{0A102513-CFA0-B68E-28CE-084D46F842FA}"/>
              </a:ext>
            </a:extLst>
          </p:cNvPr>
          <p:cNvSpPr>
            <a:spLocks noGrp="1"/>
          </p:cNvSpPr>
          <p:nvPr>
            <p:ph idx="21" hasCustomPrompt="1"/>
            <p:custDataLst>
              <p:tags r:id="rId10"/>
            </p:custDataLst>
          </p:nvPr>
        </p:nvSpPr>
        <p:spPr>
          <a:xfrm>
            <a:off x="8973000" y="3897000"/>
            <a:ext cx="2715001"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5" name="Subtitle 3">
            <a:extLst>
              <a:ext uri="{FF2B5EF4-FFF2-40B4-BE49-F238E27FC236}">
                <a16:creationId xmlns:a16="http://schemas.microsoft.com/office/drawing/2014/main" id="{A388E3CA-8B6E-12CA-637B-C77249C524DC}"/>
              </a:ext>
            </a:extLst>
          </p:cNvPr>
          <p:cNvSpPr>
            <a:spLocks noGrp="1"/>
          </p:cNvSpPr>
          <p:nvPr>
            <p:ph type="subTitle" sz="quarter" idx="22"/>
            <p:custDataLst>
              <p:tags r:id="rId11"/>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82386930-06CA-5126-94EA-DA5A4428B0C9}"/>
              </a:ext>
            </a:extLst>
          </p:cNvPr>
          <p:cNvSpPr>
            <a:spLocks noGrp="1"/>
          </p:cNvSpPr>
          <p:nvPr>
            <p:ph type="title"/>
            <p:custDataLst>
              <p:tags r:id="rId12"/>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582703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n Content - 5 x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23" name="Content Placeholder 21">
            <a:extLst>
              <a:ext uri="{FF2B5EF4-FFF2-40B4-BE49-F238E27FC236}">
                <a16:creationId xmlns:a16="http://schemas.microsoft.com/office/drawing/2014/main" id="{07B19623-8546-0EEA-AEDB-2644A82A77C1}"/>
              </a:ext>
            </a:extLst>
          </p:cNvPr>
          <p:cNvSpPr>
            <a:spLocks noGrp="1"/>
          </p:cNvSpPr>
          <p:nvPr>
            <p:ph idx="15" hasCustomPrompt="1"/>
            <p:custDataLst>
              <p:tags r:id="rId4"/>
            </p:custDataLst>
          </p:nvPr>
        </p:nvSpPr>
        <p:spPr>
          <a:xfrm>
            <a:off x="504000" y="3897000"/>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4" name="Content Placeholder 22">
            <a:extLst>
              <a:ext uri="{FF2B5EF4-FFF2-40B4-BE49-F238E27FC236}">
                <a16:creationId xmlns:a16="http://schemas.microsoft.com/office/drawing/2014/main" id="{864E7988-3CF2-FF53-754E-F61AA8BE147E}"/>
              </a:ext>
            </a:extLst>
          </p:cNvPr>
          <p:cNvSpPr>
            <a:spLocks noGrp="1"/>
          </p:cNvSpPr>
          <p:nvPr>
            <p:ph idx="16" hasCustomPrompt="1"/>
            <p:custDataLst>
              <p:tags r:id="rId5"/>
            </p:custDataLst>
          </p:nvPr>
        </p:nvSpPr>
        <p:spPr>
          <a:xfrm>
            <a:off x="2762400" y="1620001"/>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5" name="Content Placeholder 23">
            <a:extLst>
              <a:ext uri="{FF2B5EF4-FFF2-40B4-BE49-F238E27FC236}">
                <a16:creationId xmlns:a16="http://schemas.microsoft.com/office/drawing/2014/main" id="{20B3C273-67F4-5D42-28DE-99DACC5A391A}"/>
              </a:ext>
            </a:extLst>
          </p:cNvPr>
          <p:cNvSpPr>
            <a:spLocks noGrp="1"/>
          </p:cNvSpPr>
          <p:nvPr>
            <p:ph idx="17" hasCustomPrompt="1"/>
            <p:custDataLst>
              <p:tags r:id="rId6"/>
            </p:custDataLst>
          </p:nvPr>
        </p:nvSpPr>
        <p:spPr>
          <a:xfrm>
            <a:off x="2762400" y="3897000"/>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6" name="Content Placeholder 24">
            <a:extLst>
              <a:ext uri="{FF2B5EF4-FFF2-40B4-BE49-F238E27FC236}">
                <a16:creationId xmlns:a16="http://schemas.microsoft.com/office/drawing/2014/main" id="{48CA1C51-7466-2092-9231-0705BBBD6DCF}"/>
              </a:ext>
            </a:extLst>
          </p:cNvPr>
          <p:cNvSpPr>
            <a:spLocks noGrp="1"/>
          </p:cNvSpPr>
          <p:nvPr>
            <p:ph idx="18" hasCustomPrompt="1"/>
            <p:custDataLst>
              <p:tags r:id="rId7"/>
            </p:custDataLst>
          </p:nvPr>
        </p:nvSpPr>
        <p:spPr>
          <a:xfrm>
            <a:off x="5020800" y="1620001"/>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7" name="Content Placeholder 25">
            <a:extLst>
              <a:ext uri="{FF2B5EF4-FFF2-40B4-BE49-F238E27FC236}">
                <a16:creationId xmlns:a16="http://schemas.microsoft.com/office/drawing/2014/main" id="{4B618A52-2881-F055-982C-473F6E2A9BA7}"/>
              </a:ext>
            </a:extLst>
          </p:cNvPr>
          <p:cNvSpPr>
            <a:spLocks noGrp="1"/>
          </p:cNvSpPr>
          <p:nvPr>
            <p:ph idx="19" hasCustomPrompt="1"/>
            <p:custDataLst>
              <p:tags r:id="rId8"/>
            </p:custDataLst>
          </p:nvPr>
        </p:nvSpPr>
        <p:spPr>
          <a:xfrm>
            <a:off x="5020800" y="3897000"/>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8" name="Content Placeholder 26">
            <a:extLst>
              <a:ext uri="{FF2B5EF4-FFF2-40B4-BE49-F238E27FC236}">
                <a16:creationId xmlns:a16="http://schemas.microsoft.com/office/drawing/2014/main" id="{AAC6B95B-A2AA-6396-A318-7B923F846C33}"/>
              </a:ext>
            </a:extLst>
          </p:cNvPr>
          <p:cNvSpPr>
            <a:spLocks noGrp="1"/>
          </p:cNvSpPr>
          <p:nvPr>
            <p:ph idx="20" hasCustomPrompt="1"/>
            <p:custDataLst>
              <p:tags r:id="rId9"/>
            </p:custDataLst>
          </p:nvPr>
        </p:nvSpPr>
        <p:spPr>
          <a:xfrm>
            <a:off x="7279201" y="1620001"/>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9" name="Content Placeholder 27">
            <a:extLst>
              <a:ext uri="{FF2B5EF4-FFF2-40B4-BE49-F238E27FC236}">
                <a16:creationId xmlns:a16="http://schemas.microsoft.com/office/drawing/2014/main" id="{D678A630-6671-4CB1-CC51-9CA5BF5A0633}"/>
              </a:ext>
            </a:extLst>
          </p:cNvPr>
          <p:cNvSpPr>
            <a:spLocks noGrp="1"/>
          </p:cNvSpPr>
          <p:nvPr>
            <p:ph idx="21" hasCustomPrompt="1"/>
            <p:custDataLst>
              <p:tags r:id="rId10"/>
            </p:custDataLst>
          </p:nvPr>
        </p:nvSpPr>
        <p:spPr>
          <a:xfrm>
            <a:off x="7279201" y="3897000"/>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30" name="Content Placeholder 28">
            <a:extLst>
              <a:ext uri="{FF2B5EF4-FFF2-40B4-BE49-F238E27FC236}">
                <a16:creationId xmlns:a16="http://schemas.microsoft.com/office/drawing/2014/main" id="{044C26F8-681C-B2F9-6712-213D477D2CE6}"/>
              </a:ext>
            </a:extLst>
          </p:cNvPr>
          <p:cNvSpPr>
            <a:spLocks noGrp="1"/>
          </p:cNvSpPr>
          <p:nvPr>
            <p:ph idx="22" hasCustomPrompt="1"/>
            <p:custDataLst>
              <p:tags r:id="rId11"/>
            </p:custDataLst>
          </p:nvPr>
        </p:nvSpPr>
        <p:spPr>
          <a:xfrm>
            <a:off x="9537600" y="1620001"/>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31" name="Content Placeholder 29">
            <a:extLst>
              <a:ext uri="{FF2B5EF4-FFF2-40B4-BE49-F238E27FC236}">
                <a16:creationId xmlns:a16="http://schemas.microsoft.com/office/drawing/2014/main" id="{8CA68F16-1387-932B-235E-29E987B83170}"/>
              </a:ext>
            </a:extLst>
          </p:cNvPr>
          <p:cNvSpPr>
            <a:spLocks noGrp="1"/>
          </p:cNvSpPr>
          <p:nvPr>
            <p:ph idx="23" hasCustomPrompt="1"/>
            <p:custDataLst>
              <p:tags r:id="rId12"/>
            </p:custDataLst>
          </p:nvPr>
        </p:nvSpPr>
        <p:spPr>
          <a:xfrm>
            <a:off x="9537600" y="3897000"/>
            <a:ext cx="2150300" cy="2169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DBFBAB4E-0645-2214-00EA-502178EAF9F9}"/>
              </a:ext>
            </a:extLst>
          </p:cNvPr>
          <p:cNvSpPr>
            <a:spLocks noGrp="1"/>
          </p:cNvSpPr>
          <p:nvPr>
            <p:ph type="subTitle" sz="quarter" idx="24"/>
            <p:custDataLst>
              <p:tags r:id="rId13"/>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A50CF23A-90EF-7B35-8BCE-AD22112309F0}"/>
              </a:ext>
            </a:extLst>
          </p:cNvPr>
          <p:cNvSpPr>
            <a:spLocks noGrp="1"/>
          </p:cNvSpPr>
          <p:nvPr>
            <p:ph type="title"/>
            <p:custDataLst>
              <p:tags r:id="rId14"/>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5520780"/>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welve Content - 4 x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21">
            <a:extLst>
              <a:ext uri="{FF2B5EF4-FFF2-40B4-BE49-F238E27FC236}">
                <a16:creationId xmlns:a16="http://schemas.microsoft.com/office/drawing/2014/main" id="{F016A32A-BC4C-2757-9EC9-6F7A75FD7DF3}"/>
              </a:ext>
            </a:extLst>
          </p:cNvPr>
          <p:cNvSpPr>
            <a:spLocks noGrp="1"/>
          </p:cNvSpPr>
          <p:nvPr>
            <p:ph idx="15" hasCustomPrompt="1"/>
            <p:custDataLst>
              <p:tags r:id="rId4"/>
            </p:custDataLst>
          </p:nvPr>
        </p:nvSpPr>
        <p:spPr>
          <a:xfrm>
            <a:off x="504000" y="3138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Content Placeholder 22">
            <a:extLst>
              <a:ext uri="{FF2B5EF4-FFF2-40B4-BE49-F238E27FC236}">
                <a16:creationId xmlns:a16="http://schemas.microsoft.com/office/drawing/2014/main" id="{CA75FC5E-54C5-7833-E723-E5A3076D1AF0}"/>
              </a:ext>
            </a:extLst>
          </p:cNvPr>
          <p:cNvSpPr>
            <a:spLocks noGrp="1"/>
          </p:cNvSpPr>
          <p:nvPr>
            <p:ph idx="16" hasCustomPrompt="1"/>
            <p:custDataLst>
              <p:tags r:id="rId5"/>
            </p:custDataLst>
          </p:nvPr>
        </p:nvSpPr>
        <p:spPr>
          <a:xfrm>
            <a:off x="504000" y="4656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3">
            <a:extLst>
              <a:ext uri="{FF2B5EF4-FFF2-40B4-BE49-F238E27FC236}">
                <a16:creationId xmlns:a16="http://schemas.microsoft.com/office/drawing/2014/main" id="{72641307-4129-8471-6B06-2D89038EA81B}"/>
              </a:ext>
            </a:extLst>
          </p:cNvPr>
          <p:cNvSpPr>
            <a:spLocks noGrp="1"/>
          </p:cNvSpPr>
          <p:nvPr>
            <p:ph idx="17" hasCustomPrompt="1"/>
            <p:custDataLst>
              <p:tags r:id="rId6"/>
            </p:custDataLst>
          </p:nvPr>
        </p:nvSpPr>
        <p:spPr>
          <a:xfrm>
            <a:off x="3327000" y="1620001"/>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4">
            <a:extLst>
              <a:ext uri="{FF2B5EF4-FFF2-40B4-BE49-F238E27FC236}">
                <a16:creationId xmlns:a16="http://schemas.microsoft.com/office/drawing/2014/main" id="{E51CE02C-9607-CC43-7BFC-ED501D8D2AC6}"/>
              </a:ext>
            </a:extLst>
          </p:cNvPr>
          <p:cNvSpPr>
            <a:spLocks noGrp="1"/>
          </p:cNvSpPr>
          <p:nvPr>
            <p:ph idx="18" hasCustomPrompt="1"/>
            <p:custDataLst>
              <p:tags r:id="rId7"/>
            </p:custDataLst>
          </p:nvPr>
        </p:nvSpPr>
        <p:spPr>
          <a:xfrm>
            <a:off x="3327000" y="3138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5">
            <a:extLst>
              <a:ext uri="{FF2B5EF4-FFF2-40B4-BE49-F238E27FC236}">
                <a16:creationId xmlns:a16="http://schemas.microsoft.com/office/drawing/2014/main" id="{27A1536B-4B40-4872-8E09-8C2905D43AF6}"/>
              </a:ext>
            </a:extLst>
          </p:cNvPr>
          <p:cNvSpPr>
            <a:spLocks noGrp="1"/>
          </p:cNvSpPr>
          <p:nvPr>
            <p:ph idx="19" hasCustomPrompt="1"/>
            <p:custDataLst>
              <p:tags r:id="rId8"/>
            </p:custDataLst>
          </p:nvPr>
        </p:nvSpPr>
        <p:spPr>
          <a:xfrm>
            <a:off x="3327000" y="4656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6">
            <a:extLst>
              <a:ext uri="{FF2B5EF4-FFF2-40B4-BE49-F238E27FC236}">
                <a16:creationId xmlns:a16="http://schemas.microsoft.com/office/drawing/2014/main" id="{70076583-D266-C268-6FA0-7E23A57C4904}"/>
              </a:ext>
            </a:extLst>
          </p:cNvPr>
          <p:cNvSpPr>
            <a:spLocks noGrp="1"/>
          </p:cNvSpPr>
          <p:nvPr>
            <p:ph idx="20" hasCustomPrompt="1"/>
            <p:custDataLst>
              <p:tags r:id="rId9"/>
            </p:custDataLst>
          </p:nvPr>
        </p:nvSpPr>
        <p:spPr>
          <a:xfrm>
            <a:off x="6149999" y="1620001"/>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9" name="Content Placeholder 27">
            <a:extLst>
              <a:ext uri="{FF2B5EF4-FFF2-40B4-BE49-F238E27FC236}">
                <a16:creationId xmlns:a16="http://schemas.microsoft.com/office/drawing/2014/main" id="{E9978208-F50B-73BE-EE5C-5C42A7F8DF47}"/>
              </a:ext>
            </a:extLst>
          </p:cNvPr>
          <p:cNvSpPr>
            <a:spLocks noGrp="1"/>
          </p:cNvSpPr>
          <p:nvPr>
            <p:ph idx="21" hasCustomPrompt="1"/>
            <p:custDataLst>
              <p:tags r:id="rId10"/>
            </p:custDataLst>
          </p:nvPr>
        </p:nvSpPr>
        <p:spPr>
          <a:xfrm>
            <a:off x="6149999" y="3138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3" name="Content Placeholder 28">
            <a:extLst>
              <a:ext uri="{FF2B5EF4-FFF2-40B4-BE49-F238E27FC236}">
                <a16:creationId xmlns:a16="http://schemas.microsoft.com/office/drawing/2014/main" id="{BA0750EE-36C8-6C75-F3BC-FB886FC56F49}"/>
              </a:ext>
            </a:extLst>
          </p:cNvPr>
          <p:cNvSpPr>
            <a:spLocks noGrp="1"/>
          </p:cNvSpPr>
          <p:nvPr>
            <p:ph idx="22" hasCustomPrompt="1"/>
            <p:custDataLst>
              <p:tags r:id="rId11"/>
            </p:custDataLst>
          </p:nvPr>
        </p:nvSpPr>
        <p:spPr>
          <a:xfrm>
            <a:off x="6149999" y="4656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4" name="Content Placeholder 29">
            <a:extLst>
              <a:ext uri="{FF2B5EF4-FFF2-40B4-BE49-F238E27FC236}">
                <a16:creationId xmlns:a16="http://schemas.microsoft.com/office/drawing/2014/main" id="{EB2A3A37-2D6F-5C1C-66E9-084283F9EE39}"/>
              </a:ext>
            </a:extLst>
          </p:cNvPr>
          <p:cNvSpPr>
            <a:spLocks noGrp="1"/>
          </p:cNvSpPr>
          <p:nvPr>
            <p:ph idx="23" hasCustomPrompt="1"/>
            <p:custDataLst>
              <p:tags r:id="rId12"/>
            </p:custDataLst>
          </p:nvPr>
        </p:nvSpPr>
        <p:spPr>
          <a:xfrm>
            <a:off x="8973000" y="1620001"/>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5" name="Content Placeholder 210">
            <a:extLst>
              <a:ext uri="{FF2B5EF4-FFF2-40B4-BE49-F238E27FC236}">
                <a16:creationId xmlns:a16="http://schemas.microsoft.com/office/drawing/2014/main" id="{515E580E-7CD1-44D8-E058-A28D80421A63}"/>
              </a:ext>
            </a:extLst>
          </p:cNvPr>
          <p:cNvSpPr>
            <a:spLocks noGrp="1"/>
          </p:cNvSpPr>
          <p:nvPr>
            <p:ph idx="24" hasCustomPrompt="1"/>
            <p:custDataLst>
              <p:tags r:id="rId13"/>
            </p:custDataLst>
          </p:nvPr>
        </p:nvSpPr>
        <p:spPr>
          <a:xfrm>
            <a:off x="8973000" y="3138000"/>
            <a:ext cx="2715001" cy="1410000"/>
          </a:xfrm>
        </p:spPr>
        <p:txBody>
          <a:bodyPr/>
          <a:lstStyle>
            <a:lvl4pPr>
              <a:defRPr/>
            </a:lvl4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6" name="Content Placeholder 211">
            <a:extLst>
              <a:ext uri="{FF2B5EF4-FFF2-40B4-BE49-F238E27FC236}">
                <a16:creationId xmlns:a16="http://schemas.microsoft.com/office/drawing/2014/main" id="{765B7E77-0136-5E6E-523B-A24089A821E1}"/>
              </a:ext>
            </a:extLst>
          </p:cNvPr>
          <p:cNvSpPr>
            <a:spLocks noGrp="1"/>
          </p:cNvSpPr>
          <p:nvPr>
            <p:ph idx="25" hasCustomPrompt="1"/>
            <p:custDataLst>
              <p:tags r:id="rId14"/>
            </p:custDataLst>
          </p:nvPr>
        </p:nvSpPr>
        <p:spPr>
          <a:xfrm>
            <a:off x="8973000" y="4656000"/>
            <a:ext cx="2715001" cy="141000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5" name="Subtitle 3">
            <a:extLst>
              <a:ext uri="{FF2B5EF4-FFF2-40B4-BE49-F238E27FC236}">
                <a16:creationId xmlns:a16="http://schemas.microsoft.com/office/drawing/2014/main" id="{D5A38494-BB0A-C62A-2287-C3CBB39FF69C}"/>
              </a:ext>
            </a:extLst>
          </p:cNvPr>
          <p:cNvSpPr>
            <a:spLocks noGrp="1"/>
          </p:cNvSpPr>
          <p:nvPr>
            <p:ph type="subTitle" sz="quarter" idx="26"/>
            <p:custDataLst>
              <p:tags r:id="rId15"/>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9" name="Title 8">
            <a:extLst>
              <a:ext uri="{FF2B5EF4-FFF2-40B4-BE49-F238E27FC236}">
                <a16:creationId xmlns:a16="http://schemas.microsoft.com/office/drawing/2014/main" id="{15D4A99B-B2B0-F6F4-AF5A-6997216306E3}"/>
              </a:ext>
            </a:extLst>
          </p:cNvPr>
          <p:cNvSpPr>
            <a:spLocks noGrp="1"/>
          </p:cNvSpPr>
          <p:nvPr>
            <p:ph type="title"/>
            <p:custDataLst>
              <p:tags r:id="rId16"/>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7800995"/>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1"/>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3"/>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4"/>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121863"/>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1"/>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4158626231"/>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19246EA8-F20F-ADB0-FF59-D2909C558C6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2721195828"/>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7.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One Content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2" name="Graphic 11">
            <a:extLst>
              <a:ext uri="{FF2B5EF4-FFF2-40B4-BE49-F238E27FC236}">
                <a16:creationId xmlns:a16="http://schemas.microsoft.com/office/drawing/2014/main" id="{5338BBAE-AAA8-7411-9179-105ACDB0A903}"/>
              </a:ext>
            </a:extLst>
          </p:cNvPr>
          <p:cNvPicPr>
            <a:picLocks/>
          </p:cNvPicPr>
          <p:nvPr userDrawn="1">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29286179-FEA1-2D5A-BCBB-724024E3027C}"/>
              </a:ext>
            </a:extLst>
          </p:cNvPr>
          <p:cNvSpPr>
            <a:spLocks noGrp="1"/>
          </p:cNvSpPr>
          <p:nvPr>
            <p:ph type="sldNum" sz="quarter" idx="16"/>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831E8F75-1854-37E2-B524-EBB35EA2CA2F}"/>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Date" hidden="1">
            <a:extLst>
              <a:ext uri="{FF2B5EF4-FFF2-40B4-BE49-F238E27FC236}">
                <a16:creationId xmlns:a16="http://schemas.microsoft.com/office/drawing/2014/main" id="{9143A77F-7D42-5261-FFF7-587E4BB3808A}"/>
              </a:ext>
            </a:extLst>
          </p:cNvPr>
          <p:cNvSpPr/>
          <p:nvPr userDrawn="1">
            <p:custDataLst>
              <p:tags r:id="rId6"/>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2A60BCD8-5328-B5B3-E6E2-356AD0FF65E1}"/>
              </a:ext>
            </a:extLst>
          </p:cNvPr>
          <p:cNvSpPr>
            <a:spLocks noGrp="1"/>
          </p:cNvSpPr>
          <p:nvPr>
            <p:ph type="subTitle" sz="quarter" idx="17"/>
            <p:custDataLst>
              <p:tags r:id="rId7"/>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Title 10">
            <a:extLst>
              <a:ext uri="{FF2B5EF4-FFF2-40B4-BE49-F238E27FC236}">
                <a16:creationId xmlns:a16="http://schemas.microsoft.com/office/drawing/2014/main" id="{F8118DDF-478C-ADD5-5F38-5B38E2546531}"/>
              </a:ext>
            </a:extLst>
          </p:cNvPr>
          <p:cNvSpPr>
            <a:spLocks noGrp="1"/>
          </p:cNvSpPr>
          <p:nvPr>
            <p:ph type="title"/>
            <p:custDataLst>
              <p:tags r:id="rId8"/>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FE2A52A0-8C84-7E3E-E3DB-342291EAC15C}"/>
              </a:ext>
            </a:extLst>
          </p:cNvPr>
          <p:cNvSpPr/>
          <p:nvPr userDrawn="1">
            <p:custDataLst>
              <p:tags r:id="rId9"/>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1781040569"/>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28.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wo Content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7" y="1620000"/>
            <a:ext cx="5538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21">
            <a:extLst>
              <a:ext uri="{FF2B5EF4-FFF2-40B4-BE49-F238E27FC236}">
                <a16:creationId xmlns:a16="http://schemas.microsoft.com/office/drawing/2014/main" id="{C4B0A444-093E-0017-AA29-C9B23EC5E8BE}"/>
              </a:ext>
            </a:extLst>
          </p:cNvPr>
          <p:cNvSpPr>
            <a:spLocks noGrp="1"/>
          </p:cNvSpPr>
          <p:nvPr>
            <p:ph idx="15" hasCustomPrompt="1"/>
            <p:custDataLst>
              <p:tags r:id="rId4"/>
            </p:custDataLst>
          </p:nvPr>
        </p:nvSpPr>
        <p:spPr>
          <a:xfrm>
            <a:off x="6149999" y="1620001"/>
            <a:ext cx="5538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pic>
        <p:nvPicPr>
          <p:cNvPr id="12" name="Graphic 11">
            <a:extLst>
              <a:ext uri="{FF2B5EF4-FFF2-40B4-BE49-F238E27FC236}">
                <a16:creationId xmlns:a16="http://schemas.microsoft.com/office/drawing/2014/main" id="{E8934146-E050-7709-84B7-066E7F8B9BFC}"/>
              </a:ext>
            </a:extLst>
          </p:cNvPr>
          <p:cNvPicPr>
            <a:picLocks/>
          </p:cNvPicPr>
          <p:nvPr userDrawn="1">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484190" y="6364524"/>
            <a:ext cx="351983" cy="256429"/>
          </a:xfrm>
          <a:prstGeom prst="rect">
            <a:avLst/>
          </a:prstGeom>
        </p:spPr>
      </p:pic>
      <p:sp>
        <p:nvSpPr>
          <p:cNvPr id="4" name="Footer" hidden="1">
            <a:extLst>
              <a:ext uri="{FF2B5EF4-FFF2-40B4-BE49-F238E27FC236}">
                <a16:creationId xmlns:a16="http://schemas.microsoft.com/office/drawing/2014/main" id="{AB7917D7-F468-CB35-6AE3-C9EB6D197A6C}"/>
              </a:ext>
            </a:extLst>
          </p:cNvPr>
          <p:cNvSpPr/>
          <p:nvPr userDrawn="1">
            <p:custDataLst>
              <p:tags r:id="rId6"/>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9" name="Date" hidden="1">
            <a:extLst>
              <a:ext uri="{FF2B5EF4-FFF2-40B4-BE49-F238E27FC236}">
                <a16:creationId xmlns:a16="http://schemas.microsoft.com/office/drawing/2014/main" id="{07D0D7A7-B4C7-0707-4D75-B11575EF5831}"/>
              </a:ext>
            </a:extLst>
          </p:cNvPr>
          <p:cNvSpPr/>
          <p:nvPr userDrawn="1">
            <p:custDataLst>
              <p:tags r:id="rId7"/>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Title 4">
            <a:extLst>
              <a:ext uri="{FF2B5EF4-FFF2-40B4-BE49-F238E27FC236}">
                <a16:creationId xmlns:a16="http://schemas.microsoft.com/office/drawing/2014/main" id="{5930D2A0-90AA-D02A-B439-38851DC49A6E}"/>
              </a:ext>
            </a:extLst>
          </p:cNvPr>
          <p:cNvSpPr>
            <a:spLocks noGrp="1"/>
          </p:cNvSpPr>
          <p:nvPr>
            <p:ph type="title"/>
            <p:custDataLst>
              <p:tags r:id="rId8"/>
            </p:custDataLst>
          </p:nvPr>
        </p:nvSpPr>
        <p:spPr/>
        <p:txBody>
          <a:bodyPr/>
          <a:lstStyle>
            <a:lvl1pPr>
              <a:defRPr>
                <a:solidFill>
                  <a:schemeClr val="bg1"/>
                </a:solidFill>
              </a:defRPr>
            </a:lvl1pPr>
          </a:lstStyle>
          <a:p>
            <a:r>
              <a:rPr lang="en-US"/>
              <a:t>Click to edit Master title style</a:t>
            </a:r>
            <a:endParaRPr lang="en-US" dirty="0"/>
          </a:p>
        </p:txBody>
      </p:sp>
      <p:sp>
        <p:nvSpPr>
          <p:cNvPr id="13" name="Subtitle 3">
            <a:extLst>
              <a:ext uri="{FF2B5EF4-FFF2-40B4-BE49-F238E27FC236}">
                <a16:creationId xmlns:a16="http://schemas.microsoft.com/office/drawing/2014/main" id="{2074BC08-56FE-0F5A-F6FD-9842ED286D06}"/>
              </a:ext>
            </a:extLst>
          </p:cNvPr>
          <p:cNvSpPr>
            <a:spLocks noGrp="1"/>
          </p:cNvSpPr>
          <p:nvPr>
            <p:ph type="subTitle" sz="quarter" idx="17"/>
            <p:custDataLst>
              <p:tags r:id="rId9"/>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 name="Straight Connector 13" hidden="1">
            <a:extLst>
              <a:ext uri="{FF2B5EF4-FFF2-40B4-BE49-F238E27FC236}">
                <a16:creationId xmlns:a16="http://schemas.microsoft.com/office/drawing/2014/main" id="{F585B383-AB4B-ADC9-C520-CC2001C31717}"/>
              </a:ext>
            </a:extLst>
          </p:cNvPr>
          <p:cNvSpPr/>
          <p:nvPr userDrawn="1">
            <p:custDataLst>
              <p:tags r:id="rId10"/>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465202771"/>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29.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hree Content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3656000"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3" name="Graphic 12">
            <a:extLst>
              <a:ext uri="{FF2B5EF4-FFF2-40B4-BE49-F238E27FC236}">
                <a16:creationId xmlns:a16="http://schemas.microsoft.com/office/drawing/2014/main" id="{9525ABE5-99C7-FC2D-4FCA-B80896E2D5E0}"/>
              </a:ext>
            </a:extLst>
          </p:cNvPr>
          <p:cNvPicPr>
            <a:picLocks/>
          </p:cNvPicPr>
          <p:nvPr userDrawn="1">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B1D1D16A-BB6D-CE80-10CC-7466D1222196}"/>
              </a:ext>
            </a:extLst>
          </p:cNvPr>
          <p:cNvSpPr>
            <a:spLocks noGrp="1"/>
          </p:cNvSpPr>
          <p:nvPr>
            <p:ph type="sldNum" sz="quarter" idx="18"/>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3A643201-B95C-3DBA-FB45-8E9136759955}"/>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Content Placeholder 211">
            <a:extLst>
              <a:ext uri="{FF2B5EF4-FFF2-40B4-BE49-F238E27FC236}">
                <a16:creationId xmlns:a16="http://schemas.microsoft.com/office/drawing/2014/main" id="{09FBF718-3730-2B29-E7EB-B7222450D310}"/>
              </a:ext>
            </a:extLst>
          </p:cNvPr>
          <p:cNvSpPr>
            <a:spLocks noGrp="1"/>
          </p:cNvSpPr>
          <p:nvPr>
            <p:ph idx="19" hasCustomPrompt="1"/>
            <p:custDataLst>
              <p:tags r:id="rId6"/>
            </p:custDataLst>
          </p:nvPr>
        </p:nvSpPr>
        <p:spPr>
          <a:xfrm>
            <a:off x="4268000" y="1620001"/>
            <a:ext cx="3656000"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Content Placeholder 2111">
            <a:extLst>
              <a:ext uri="{FF2B5EF4-FFF2-40B4-BE49-F238E27FC236}">
                <a16:creationId xmlns:a16="http://schemas.microsoft.com/office/drawing/2014/main" id="{D9BD6441-C920-F603-A1EB-36F626E32C34}"/>
              </a:ext>
            </a:extLst>
          </p:cNvPr>
          <p:cNvSpPr>
            <a:spLocks noGrp="1"/>
          </p:cNvSpPr>
          <p:nvPr>
            <p:ph idx="20" hasCustomPrompt="1"/>
            <p:custDataLst>
              <p:tags r:id="rId7"/>
            </p:custDataLst>
          </p:nvPr>
        </p:nvSpPr>
        <p:spPr>
          <a:xfrm>
            <a:off x="8032000" y="1620001"/>
            <a:ext cx="3656000"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8" name="Date" hidden="1">
            <a:extLst>
              <a:ext uri="{FF2B5EF4-FFF2-40B4-BE49-F238E27FC236}">
                <a16:creationId xmlns:a16="http://schemas.microsoft.com/office/drawing/2014/main" id="{ED540F5D-AA60-28E1-97F8-1CCE52151457}"/>
              </a:ext>
            </a:extLst>
          </p:cNvPr>
          <p:cNvSpPr/>
          <p:nvPr userDrawn="1">
            <p:custDataLst>
              <p:tags r:id="rId8"/>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15" name="Subtitle 3">
            <a:extLst>
              <a:ext uri="{FF2B5EF4-FFF2-40B4-BE49-F238E27FC236}">
                <a16:creationId xmlns:a16="http://schemas.microsoft.com/office/drawing/2014/main" id="{D2BBF572-B6F3-E66A-CBF4-AC9B5F325669}"/>
              </a:ext>
            </a:extLst>
          </p:cNvPr>
          <p:cNvSpPr>
            <a:spLocks noGrp="1"/>
          </p:cNvSpPr>
          <p:nvPr>
            <p:ph type="subTitle" sz="quarter" idx="17"/>
            <p:custDataLst>
              <p:tags r:id="rId9"/>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6" name="Title 15">
            <a:extLst>
              <a:ext uri="{FF2B5EF4-FFF2-40B4-BE49-F238E27FC236}">
                <a16:creationId xmlns:a16="http://schemas.microsoft.com/office/drawing/2014/main" id="{8E5390C6-2A54-5D79-400A-1105E52CFBDE}"/>
              </a:ext>
            </a:extLst>
          </p:cNvPr>
          <p:cNvSpPr>
            <a:spLocks noGrp="1"/>
          </p:cNvSpPr>
          <p:nvPr>
            <p:ph type="title"/>
            <p:custDataLst>
              <p:tags r:id="rId10"/>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9C74998B-4798-4E57-B367-3C7F582F795B}"/>
              </a:ext>
            </a:extLst>
          </p:cNvPr>
          <p:cNvSpPr/>
          <p:nvPr userDrawn="1">
            <p:custDataLst>
              <p:tags r:id="rId11"/>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136183877"/>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1"/>
            </p:custDataLst>
          </p:nvPr>
        </p:nvSpPr>
        <p:spPr>
          <a:xfrm>
            <a:off x="6428509" y="481236"/>
            <a:ext cx="5763490" cy="5882428"/>
          </a:xfrm>
        </p:spPr>
        <p:txBody>
          <a:bodyPr/>
          <a:lstStyle>
            <a:lvl1pPr marL="0" indent="0" algn="ctr">
              <a:buNone/>
              <a:defRPr/>
            </a:lvl1pPr>
          </a:lstStyle>
          <a:p>
            <a:endParaRPr lang="en-GB"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2"/>
            </p:custDataLst>
          </p:nvPr>
        </p:nvSpPr>
        <p:spPr>
          <a:xfrm>
            <a:off x="503238" y="1373188"/>
            <a:ext cx="5211762" cy="1655762"/>
          </a:xfrm>
        </p:spPr>
        <p:txBody>
          <a:bodyPr anchor="b"/>
          <a:lstStyle>
            <a:lvl1pPr algn="l">
              <a:defRPr sz="3600" b="1" spc="-90" baseline="0">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3"/>
            </p:custDataLst>
          </p:nvPr>
        </p:nvSpPr>
        <p:spPr>
          <a:xfrm>
            <a:off x="503236" y="3116034"/>
            <a:ext cx="5211762" cy="1007268"/>
          </a:xfrm>
        </p:spPr>
        <p:txBody>
          <a:bodyPr/>
          <a:lstStyle>
            <a:lvl1pPr marL="0" indent="0" algn="l">
              <a:buNone/>
              <a:defRPr sz="2000" spc="-3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Text Placeholder 11">
            <a:extLst>
              <a:ext uri="{FF2B5EF4-FFF2-40B4-BE49-F238E27FC236}">
                <a16:creationId xmlns:a16="http://schemas.microsoft.com/office/drawing/2014/main" id="{B2D0052A-3A75-6064-3A7D-43209BD75B66}"/>
              </a:ext>
            </a:extLst>
          </p:cNvPr>
          <p:cNvSpPr>
            <a:spLocks noGrp="1"/>
          </p:cNvSpPr>
          <p:nvPr>
            <p:ph type="body" sz="quarter" idx="13"/>
            <p:custDataLst>
              <p:tags r:id="rId5"/>
            </p:custDataLst>
          </p:nvPr>
        </p:nvSpPr>
        <p:spPr>
          <a:xfrm>
            <a:off x="503236" y="4654550"/>
            <a:ext cx="3517433" cy="1425932"/>
          </a:xfrm>
        </p:spPr>
        <p:txBody>
          <a:bodyPr anchor="b" anchorCtr="0"/>
          <a:lstStyle>
            <a:lvl1pPr marL="0" indent="0">
              <a:lnSpc>
                <a:spcPct val="105000"/>
              </a:lnSpc>
              <a:spcBef>
                <a:spcPts val="0"/>
              </a:spcBef>
              <a:spcAft>
                <a:spcPts val="0"/>
              </a:spcAft>
              <a:buNone/>
              <a:defRPr sz="1400" b="1">
                <a:solidFill>
                  <a:schemeClr val="tx1"/>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Click to edit Master text styles</a:t>
            </a:r>
            <a:endParaRPr lang="en-US" dirty="0"/>
          </a:p>
        </p:txBody>
      </p:sp>
      <p:sp>
        <p:nvSpPr>
          <p:cNvPr id="4" name="Rectangle 3">
            <a:extLst>
              <a:ext uri="{FF2B5EF4-FFF2-40B4-BE49-F238E27FC236}">
                <a16:creationId xmlns:a16="http://schemas.microsoft.com/office/drawing/2014/main" id="{ECD0B1B8-61BC-B4B8-36EC-92C09F0AA6F3}"/>
              </a:ext>
            </a:extLst>
          </p:cNvPr>
          <p:cNvSpPr/>
          <p:nvPr userDrawn="1">
            <p:custDataLst>
              <p:tags r:id="rId6"/>
            </p:custDataLst>
          </p:nvPr>
        </p:nvSpPr>
        <p:spPr>
          <a:xfrm>
            <a:off x="6149976" y="481236"/>
            <a:ext cx="558800" cy="5882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8"/>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15" name="Text Placeholder 14">
            <a:extLst>
              <a:ext uri="{FF2B5EF4-FFF2-40B4-BE49-F238E27FC236}">
                <a16:creationId xmlns:a16="http://schemas.microsoft.com/office/drawing/2014/main" id="{16DC8FC3-504E-A9D5-E3C7-AFC0DC75B77B}"/>
              </a:ext>
            </a:extLst>
          </p:cNvPr>
          <p:cNvSpPr>
            <a:spLocks noGrp="1"/>
          </p:cNvSpPr>
          <p:nvPr>
            <p:ph type="body" sz="quarter" idx="15" hasCustomPrompt="1"/>
            <p:custDataLst>
              <p:tags r:id="rId9"/>
            </p:custDataLst>
          </p:nvPr>
        </p:nvSpPr>
        <p:spPr>
          <a:xfrm>
            <a:off x="6149975" y="481236"/>
            <a:ext cx="558800" cy="5882428"/>
          </a:xfrm>
          <a:solidFill>
            <a:schemeClr val="tx1">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pic>
        <p:nvPicPr>
          <p:cNvPr id="5" name="Picture 4">
            <a:extLst>
              <a:ext uri="{FF2B5EF4-FFF2-40B4-BE49-F238E27FC236}">
                <a16:creationId xmlns:a16="http://schemas.microsoft.com/office/drawing/2014/main" id="{306BE9F5-7008-CBC2-954D-5CB92F4B1C9E}"/>
              </a:ext>
            </a:extLst>
          </p:cNvPr>
          <p:cNvPicPr>
            <a:picLocks/>
          </p:cNvPicPr>
          <p:nvPr userDrawn="1">
            <p:custDataLst>
              <p:tags r:id="rId10"/>
            </p:custDataLst>
          </p:nvPr>
        </p:nvPicPr>
        <p:blipFill>
          <a:blip r:embed="rId14" cstate="screen">
            <a:extLst>
              <a:ext uri="{28A0092B-C50C-407E-A947-70E740481C1C}">
                <a14:useLocalDpi xmlns:a14="http://schemas.microsoft.com/office/drawing/2010/main"/>
              </a:ext>
            </a:extLst>
          </a:blip>
          <a:stretch>
            <a:fillRect/>
          </a:stretch>
        </p:blipFill>
        <p:spPr>
          <a:xfrm>
            <a:off x="503238" y="481237"/>
            <a:ext cx="3720940" cy="414000"/>
          </a:xfrm>
          <a:prstGeom prst="rect">
            <a:avLst/>
          </a:prstGeom>
        </p:spPr>
      </p:pic>
      <p:sp>
        <p:nvSpPr>
          <p:cNvPr id="10" name="Date">
            <a:extLst>
              <a:ext uri="{FF2B5EF4-FFF2-40B4-BE49-F238E27FC236}">
                <a16:creationId xmlns:a16="http://schemas.microsoft.com/office/drawing/2014/main" id="{359AF6FB-2F99-965C-9538-1B73749127BC}"/>
              </a:ext>
            </a:extLst>
          </p:cNvPr>
          <p:cNvSpPr/>
          <p:nvPr userDrawn="1">
            <p:custDataLst>
              <p:tags r:id="rId11"/>
            </p:custDataLst>
          </p:nvPr>
        </p:nvSpPr>
        <p:spPr>
          <a:xfrm>
            <a:off x="503236" y="6086606"/>
            <a:ext cx="3517433"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1400">
                <a:solidFill>
                  <a:schemeClr val="tx1"/>
                </a:solidFill>
              </a:rPr>
              <a:t>November 13, 2025</a:t>
            </a:r>
            <a:endParaRPr lang="en-US" sz="1400" dirty="0">
              <a:solidFill>
                <a:schemeClr val="tx1"/>
              </a:solidFill>
            </a:endParaRPr>
          </a:p>
        </p:txBody>
      </p:sp>
      <p:sp>
        <p:nvSpPr>
          <p:cNvPr id="6" name="Entity1">
            <a:extLst>
              <a:ext uri="{FF2B5EF4-FFF2-40B4-BE49-F238E27FC236}">
                <a16:creationId xmlns:a16="http://schemas.microsoft.com/office/drawing/2014/main" id="{9DF55736-3BCD-BB81-15B6-44ED2BD74890}"/>
              </a:ext>
            </a:extLst>
          </p:cNvPr>
          <p:cNvSpPr/>
          <p:nvPr userDrawn="1">
            <p:custDataLst>
              <p:tags r:id="rId12"/>
            </p:custDataLst>
          </p:nvPr>
        </p:nvSpPr>
        <p:spPr>
          <a:xfrm>
            <a:off x="503236" y="6349660"/>
            <a:ext cx="5537202" cy="212407"/>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spcBef>
                <a:spcPts val="600"/>
              </a:spcBef>
              <a:spcAft>
                <a:spcPts val="0"/>
              </a:spcAft>
            </a:pPr>
            <a:r>
              <a:rPr lang="en-US" sz="1000">
                <a:solidFill>
                  <a:schemeClr val="tx1"/>
                </a:solidFill>
              </a:rPr>
              <a:t>Norton Rose Fulbright US LLP</a:t>
            </a:r>
            <a:endParaRPr lang="en-US" sz="1000" dirty="0">
              <a:solidFill>
                <a:schemeClr val="tx1"/>
              </a:solidFill>
            </a:endParaRPr>
          </a:p>
        </p:txBody>
      </p:sp>
    </p:spTree>
    <p:extLst>
      <p:ext uri="{BB962C8B-B14F-4D97-AF65-F5344CB8AC3E}">
        <p14:creationId xmlns:p14="http://schemas.microsoft.com/office/powerpoint/2010/main" val="2903311731"/>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30.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Four Content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4" name="Graphic 13">
            <a:extLst>
              <a:ext uri="{FF2B5EF4-FFF2-40B4-BE49-F238E27FC236}">
                <a16:creationId xmlns:a16="http://schemas.microsoft.com/office/drawing/2014/main" id="{A39D4004-76CA-B8B8-2A06-7A9BEA68ED6D}"/>
              </a:ext>
            </a:extLst>
          </p:cNvPr>
          <p:cNvPicPr>
            <a:picLocks/>
          </p:cNvPicPr>
          <p:nvPr userDrawn="1">
            <p:custDataLst>
              <p:tags r:id="rId3"/>
            </p:custDataLst>
          </p:nvPr>
        </p:nvPicPr>
        <p:blipFill>
          <a:blip r:embed="rId14">
            <a:extLst>
              <a:ext uri="{96DAC541-7B7A-43D3-8B79-37D633B846F1}">
                <asvg:svgBlip xmlns:asvg="http://schemas.microsoft.com/office/drawing/2016/SVG/main" r:embed="rId15"/>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AD2524A8-7DA4-C457-C08D-7F432C73D5F6}"/>
              </a:ext>
            </a:extLst>
          </p:cNvPr>
          <p:cNvSpPr>
            <a:spLocks noGrp="1"/>
          </p:cNvSpPr>
          <p:nvPr>
            <p:ph type="sldNum" sz="quarter" idx="19"/>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3A188EA8-3809-32C6-1465-E3BB74C1BB9A}"/>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Content Placeholder 21">
            <a:extLst>
              <a:ext uri="{FF2B5EF4-FFF2-40B4-BE49-F238E27FC236}">
                <a16:creationId xmlns:a16="http://schemas.microsoft.com/office/drawing/2014/main" id="{D61041D9-E3E7-F9AC-ECA8-DA3A98F4D560}"/>
              </a:ext>
            </a:extLst>
          </p:cNvPr>
          <p:cNvSpPr>
            <a:spLocks noGrp="1"/>
          </p:cNvSpPr>
          <p:nvPr>
            <p:ph idx="20" hasCustomPrompt="1"/>
            <p:custDataLst>
              <p:tags r:id="rId6"/>
            </p:custDataLst>
          </p:nvPr>
        </p:nvSpPr>
        <p:spPr>
          <a:xfrm>
            <a:off x="3327000" y="1620001"/>
            <a:ext cx="2715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2">
            <a:extLst>
              <a:ext uri="{FF2B5EF4-FFF2-40B4-BE49-F238E27FC236}">
                <a16:creationId xmlns:a16="http://schemas.microsoft.com/office/drawing/2014/main" id="{0719D688-612B-C530-6090-C625F29F9734}"/>
              </a:ext>
            </a:extLst>
          </p:cNvPr>
          <p:cNvSpPr>
            <a:spLocks noGrp="1"/>
          </p:cNvSpPr>
          <p:nvPr>
            <p:ph idx="21" hasCustomPrompt="1"/>
            <p:custDataLst>
              <p:tags r:id="rId7"/>
            </p:custDataLst>
          </p:nvPr>
        </p:nvSpPr>
        <p:spPr>
          <a:xfrm>
            <a:off x="6149999" y="1620001"/>
            <a:ext cx="2715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3">
            <a:extLst>
              <a:ext uri="{FF2B5EF4-FFF2-40B4-BE49-F238E27FC236}">
                <a16:creationId xmlns:a16="http://schemas.microsoft.com/office/drawing/2014/main" id="{AB38A785-5FD1-9282-5521-B0177864A813}"/>
              </a:ext>
            </a:extLst>
          </p:cNvPr>
          <p:cNvSpPr>
            <a:spLocks noGrp="1"/>
          </p:cNvSpPr>
          <p:nvPr>
            <p:ph idx="22" hasCustomPrompt="1"/>
            <p:custDataLst>
              <p:tags r:id="rId8"/>
            </p:custDataLst>
          </p:nvPr>
        </p:nvSpPr>
        <p:spPr>
          <a:xfrm>
            <a:off x="8973000" y="1620001"/>
            <a:ext cx="2715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8" name="Date" hidden="1">
            <a:extLst>
              <a:ext uri="{FF2B5EF4-FFF2-40B4-BE49-F238E27FC236}">
                <a16:creationId xmlns:a16="http://schemas.microsoft.com/office/drawing/2014/main" id="{E1B0B906-7961-E7F3-F439-1363301841E7}"/>
              </a:ext>
            </a:extLst>
          </p:cNvPr>
          <p:cNvSpPr/>
          <p:nvPr userDrawn="1">
            <p:custDataLst>
              <p:tags r:id="rId9"/>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09A46BB9-CDEF-B25C-A015-CC68C25615C5}"/>
              </a:ext>
            </a:extLst>
          </p:cNvPr>
          <p:cNvSpPr>
            <a:spLocks noGrp="1"/>
          </p:cNvSpPr>
          <p:nvPr>
            <p:ph type="subTitle" sz="quarter" idx="17"/>
            <p:custDataLst>
              <p:tags r:id="rId10"/>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96092C9D-A32F-363E-1600-CA195BB41C8A}"/>
              </a:ext>
            </a:extLst>
          </p:cNvPr>
          <p:cNvSpPr>
            <a:spLocks noGrp="1"/>
          </p:cNvSpPr>
          <p:nvPr>
            <p:ph type="title"/>
            <p:custDataLst>
              <p:tags r:id="rId11"/>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19BD08F1-01F4-DD2E-7E03-D37ED9AD1C99}"/>
              </a:ext>
            </a:extLst>
          </p:cNvPr>
          <p:cNvSpPr/>
          <p:nvPr userDrawn="1">
            <p:custDataLst>
              <p:tags r:id="rId12"/>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187135160"/>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1.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Four Content - 2 x 2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5538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1" name="Graphic 10">
            <a:extLst>
              <a:ext uri="{FF2B5EF4-FFF2-40B4-BE49-F238E27FC236}">
                <a16:creationId xmlns:a16="http://schemas.microsoft.com/office/drawing/2014/main" id="{924A9B00-91FB-5C3E-01C1-7DEDACC29F12}"/>
              </a:ext>
            </a:extLst>
          </p:cNvPr>
          <p:cNvPicPr>
            <a:picLocks/>
          </p:cNvPicPr>
          <p:nvPr userDrawn="1">
            <p:custDataLst>
              <p:tags r:id="rId3"/>
            </p:custDataLst>
          </p:nvPr>
        </p:nvPicPr>
        <p:blipFill>
          <a:blip r:embed="rId14">
            <a:extLst>
              <a:ext uri="{96DAC541-7B7A-43D3-8B79-37D633B846F1}">
                <asvg:svgBlip xmlns:asvg="http://schemas.microsoft.com/office/drawing/2016/SVG/main" r:embed="rId15"/>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2AA0CCDC-CC7C-E599-4A98-28D871EBB250}"/>
              </a:ext>
            </a:extLst>
          </p:cNvPr>
          <p:cNvSpPr>
            <a:spLocks noGrp="1"/>
          </p:cNvSpPr>
          <p:nvPr>
            <p:ph type="sldNum" sz="quarter" idx="19"/>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5E9BC24D-28AE-083C-DDF2-169FC6087454}"/>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Content Placeholder 21">
            <a:extLst>
              <a:ext uri="{FF2B5EF4-FFF2-40B4-BE49-F238E27FC236}">
                <a16:creationId xmlns:a16="http://schemas.microsoft.com/office/drawing/2014/main" id="{FAF72795-4C11-BFB4-E631-8CB229670F02}"/>
              </a:ext>
            </a:extLst>
          </p:cNvPr>
          <p:cNvSpPr>
            <a:spLocks noGrp="1"/>
          </p:cNvSpPr>
          <p:nvPr>
            <p:ph idx="20" hasCustomPrompt="1"/>
            <p:custDataLst>
              <p:tags r:id="rId6"/>
            </p:custDataLst>
          </p:nvPr>
        </p:nvSpPr>
        <p:spPr>
          <a:xfrm>
            <a:off x="504000" y="3897000"/>
            <a:ext cx="5538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2">
            <a:extLst>
              <a:ext uri="{FF2B5EF4-FFF2-40B4-BE49-F238E27FC236}">
                <a16:creationId xmlns:a16="http://schemas.microsoft.com/office/drawing/2014/main" id="{7CA8BE12-3FDA-69E8-97EC-4B8EC3BB3350}"/>
              </a:ext>
            </a:extLst>
          </p:cNvPr>
          <p:cNvSpPr>
            <a:spLocks noGrp="1"/>
          </p:cNvSpPr>
          <p:nvPr>
            <p:ph idx="21" hasCustomPrompt="1"/>
            <p:custDataLst>
              <p:tags r:id="rId7"/>
            </p:custDataLst>
          </p:nvPr>
        </p:nvSpPr>
        <p:spPr>
          <a:xfrm>
            <a:off x="6149999" y="1620001"/>
            <a:ext cx="5538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3">
            <a:extLst>
              <a:ext uri="{FF2B5EF4-FFF2-40B4-BE49-F238E27FC236}">
                <a16:creationId xmlns:a16="http://schemas.microsoft.com/office/drawing/2014/main" id="{55165593-269C-4B33-650A-606B1BA1E98A}"/>
              </a:ext>
            </a:extLst>
          </p:cNvPr>
          <p:cNvSpPr>
            <a:spLocks noGrp="1"/>
          </p:cNvSpPr>
          <p:nvPr>
            <p:ph idx="22" hasCustomPrompt="1"/>
            <p:custDataLst>
              <p:tags r:id="rId8"/>
            </p:custDataLst>
          </p:nvPr>
        </p:nvSpPr>
        <p:spPr>
          <a:xfrm>
            <a:off x="6149999" y="3897000"/>
            <a:ext cx="5538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Date" hidden="1">
            <a:extLst>
              <a:ext uri="{FF2B5EF4-FFF2-40B4-BE49-F238E27FC236}">
                <a16:creationId xmlns:a16="http://schemas.microsoft.com/office/drawing/2014/main" id="{A6230DDC-0570-BDA2-D552-558E567C48EF}"/>
              </a:ext>
            </a:extLst>
          </p:cNvPr>
          <p:cNvSpPr/>
          <p:nvPr userDrawn="1">
            <p:custDataLst>
              <p:tags r:id="rId9"/>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26CE827E-0726-548A-8F13-71E50DB33F7D}"/>
              </a:ext>
            </a:extLst>
          </p:cNvPr>
          <p:cNvSpPr>
            <a:spLocks noGrp="1"/>
          </p:cNvSpPr>
          <p:nvPr>
            <p:ph type="subTitle" sz="quarter" idx="17"/>
            <p:custDataLst>
              <p:tags r:id="rId10"/>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3" name="Title 12">
            <a:extLst>
              <a:ext uri="{FF2B5EF4-FFF2-40B4-BE49-F238E27FC236}">
                <a16:creationId xmlns:a16="http://schemas.microsoft.com/office/drawing/2014/main" id="{D6C5A76E-1F01-2C03-5081-69EF6727E904}"/>
              </a:ext>
            </a:extLst>
          </p:cNvPr>
          <p:cNvSpPr>
            <a:spLocks noGrp="1"/>
          </p:cNvSpPr>
          <p:nvPr>
            <p:ph type="title"/>
            <p:custDataLst>
              <p:tags r:id="rId11"/>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8387C0B0-1123-849A-08E9-12BC4E0D85EE}"/>
              </a:ext>
            </a:extLst>
          </p:cNvPr>
          <p:cNvSpPr/>
          <p:nvPr userDrawn="1">
            <p:custDataLst>
              <p:tags r:id="rId12"/>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3496743279"/>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2.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ix Content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6" name="Graphic 15">
            <a:extLst>
              <a:ext uri="{FF2B5EF4-FFF2-40B4-BE49-F238E27FC236}">
                <a16:creationId xmlns:a16="http://schemas.microsoft.com/office/drawing/2014/main" id="{622971A8-0F37-7EAF-5915-EAE31D262830}"/>
              </a:ext>
            </a:extLst>
          </p:cNvPr>
          <p:cNvPicPr>
            <a:picLocks/>
          </p:cNvPicPr>
          <p:nvPr userDrawn="1">
            <p:custDataLst>
              <p:tags r:id="rId3"/>
            </p:custDataLst>
          </p:nvPr>
        </p:nvPicPr>
        <p:blipFill>
          <a:blip r:embed="rId16">
            <a:extLst>
              <a:ext uri="{96DAC541-7B7A-43D3-8B79-37D633B846F1}">
                <asvg:svgBlip xmlns:asvg="http://schemas.microsoft.com/office/drawing/2016/SVG/main" r:embed="rId17"/>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F93F3F0F-AEA3-EEA2-85A3-C516647410DD}"/>
              </a:ext>
            </a:extLst>
          </p:cNvPr>
          <p:cNvSpPr>
            <a:spLocks noGrp="1"/>
          </p:cNvSpPr>
          <p:nvPr>
            <p:ph type="sldNum" sz="quarter" idx="21"/>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BDF7D493-95FE-4221-58E6-AA206CBA1731}"/>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Content Placeholder 21">
            <a:extLst>
              <a:ext uri="{FF2B5EF4-FFF2-40B4-BE49-F238E27FC236}">
                <a16:creationId xmlns:a16="http://schemas.microsoft.com/office/drawing/2014/main" id="{41F321A2-61BE-C8E1-1E7B-8A91C10C4A25}"/>
              </a:ext>
            </a:extLst>
          </p:cNvPr>
          <p:cNvSpPr>
            <a:spLocks noGrp="1"/>
          </p:cNvSpPr>
          <p:nvPr>
            <p:ph idx="22" hasCustomPrompt="1"/>
            <p:custDataLst>
              <p:tags r:id="rId6"/>
            </p:custDataLst>
          </p:nvPr>
        </p:nvSpPr>
        <p:spPr>
          <a:xfrm>
            <a:off x="2386000"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2">
            <a:extLst>
              <a:ext uri="{FF2B5EF4-FFF2-40B4-BE49-F238E27FC236}">
                <a16:creationId xmlns:a16="http://schemas.microsoft.com/office/drawing/2014/main" id="{2151C768-4B72-423E-27DA-0369578089E1}"/>
              </a:ext>
            </a:extLst>
          </p:cNvPr>
          <p:cNvSpPr>
            <a:spLocks noGrp="1"/>
          </p:cNvSpPr>
          <p:nvPr>
            <p:ph idx="23" hasCustomPrompt="1"/>
            <p:custDataLst>
              <p:tags r:id="rId7"/>
            </p:custDataLst>
          </p:nvPr>
        </p:nvSpPr>
        <p:spPr>
          <a:xfrm>
            <a:off x="4268000"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3">
            <a:extLst>
              <a:ext uri="{FF2B5EF4-FFF2-40B4-BE49-F238E27FC236}">
                <a16:creationId xmlns:a16="http://schemas.microsoft.com/office/drawing/2014/main" id="{6467F230-1E82-78ED-2485-EF236B44D85E}"/>
              </a:ext>
            </a:extLst>
          </p:cNvPr>
          <p:cNvSpPr>
            <a:spLocks noGrp="1"/>
          </p:cNvSpPr>
          <p:nvPr>
            <p:ph idx="24" hasCustomPrompt="1"/>
            <p:custDataLst>
              <p:tags r:id="rId8"/>
            </p:custDataLst>
          </p:nvPr>
        </p:nvSpPr>
        <p:spPr>
          <a:xfrm>
            <a:off x="6149999"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9" name="Content Placeholder 24">
            <a:extLst>
              <a:ext uri="{FF2B5EF4-FFF2-40B4-BE49-F238E27FC236}">
                <a16:creationId xmlns:a16="http://schemas.microsoft.com/office/drawing/2014/main" id="{D86B807A-85FF-06BF-F68C-BF4AD0614BC7}"/>
              </a:ext>
            </a:extLst>
          </p:cNvPr>
          <p:cNvSpPr>
            <a:spLocks noGrp="1"/>
          </p:cNvSpPr>
          <p:nvPr>
            <p:ph idx="25" hasCustomPrompt="1"/>
            <p:custDataLst>
              <p:tags r:id="rId9"/>
            </p:custDataLst>
          </p:nvPr>
        </p:nvSpPr>
        <p:spPr>
          <a:xfrm>
            <a:off x="8032000"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0" name="Content Placeholder 25">
            <a:extLst>
              <a:ext uri="{FF2B5EF4-FFF2-40B4-BE49-F238E27FC236}">
                <a16:creationId xmlns:a16="http://schemas.microsoft.com/office/drawing/2014/main" id="{16B2B777-1D7F-D67E-6464-5121911BD0EE}"/>
              </a:ext>
            </a:extLst>
          </p:cNvPr>
          <p:cNvSpPr>
            <a:spLocks noGrp="1"/>
          </p:cNvSpPr>
          <p:nvPr>
            <p:ph idx="26" hasCustomPrompt="1"/>
            <p:custDataLst>
              <p:tags r:id="rId10"/>
            </p:custDataLst>
          </p:nvPr>
        </p:nvSpPr>
        <p:spPr>
          <a:xfrm>
            <a:off x="9914000" y="1620001"/>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8" name="Date" hidden="1">
            <a:extLst>
              <a:ext uri="{FF2B5EF4-FFF2-40B4-BE49-F238E27FC236}">
                <a16:creationId xmlns:a16="http://schemas.microsoft.com/office/drawing/2014/main" id="{A01B0B85-B861-75FF-7895-CDB439A00FE3}"/>
              </a:ext>
            </a:extLst>
          </p:cNvPr>
          <p:cNvSpPr/>
          <p:nvPr userDrawn="1">
            <p:custDataLst>
              <p:tags r:id="rId11"/>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C594022C-6BA4-387A-7579-3679ABF83368}"/>
              </a:ext>
            </a:extLst>
          </p:cNvPr>
          <p:cNvSpPr>
            <a:spLocks noGrp="1"/>
          </p:cNvSpPr>
          <p:nvPr>
            <p:ph type="subTitle" sz="quarter" idx="17"/>
            <p:custDataLst>
              <p:tags r:id="rId12"/>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AD0A2161-0D61-714D-3E6B-D0603FA13CBA}"/>
              </a:ext>
            </a:extLst>
          </p:cNvPr>
          <p:cNvSpPr>
            <a:spLocks noGrp="1"/>
          </p:cNvSpPr>
          <p:nvPr>
            <p:ph type="title"/>
            <p:custDataLst>
              <p:tags r:id="rId13"/>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5D0C831D-C745-3CC7-1C50-30FB57CCE8DC}"/>
              </a:ext>
            </a:extLst>
          </p:cNvPr>
          <p:cNvSpPr/>
          <p:nvPr userDrawn="1">
            <p:custDataLst>
              <p:tags r:id="rId14"/>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3928225700"/>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3.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ix Content - 3 x 2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1" name="Graphic 10">
            <a:extLst>
              <a:ext uri="{FF2B5EF4-FFF2-40B4-BE49-F238E27FC236}">
                <a16:creationId xmlns:a16="http://schemas.microsoft.com/office/drawing/2014/main" id="{241FDB02-BDC4-1F81-8411-28E1589C986D}"/>
              </a:ext>
            </a:extLst>
          </p:cNvPr>
          <p:cNvPicPr>
            <a:picLocks/>
          </p:cNvPicPr>
          <p:nvPr userDrawn="1">
            <p:custDataLst>
              <p:tags r:id="rId3"/>
            </p:custDataLst>
          </p:nvPr>
        </p:nvPicPr>
        <p:blipFill>
          <a:blip r:embed="rId16">
            <a:extLst>
              <a:ext uri="{96DAC541-7B7A-43D3-8B79-37D633B846F1}">
                <asvg:svgBlip xmlns:asvg="http://schemas.microsoft.com/office/drawing/2016/SVG/main" r:embed="rId17"/>
              </a:ext>
            </a:extLst>
          </a:blip>
          <a:stretch>
            <a:fillRect/>
          </a:stretch>
        </p:blipFill>
        <p:spPr>
          <a:xfrm>
            <a:off x="484190" y="6364524"/>
            <a:ext cx="351983" cy="256429"/>
          </a:xfrm>
          <a:prstGeom prst="rect">
            <a:avLst/>
          </a:prstGeom>
        </p:spPr>
      </p:pic>
      <p:sp>
        <p:nvSpPr>
          <p:cNvPr id="9" name="Slide Number Placeholder 8">
            <a:extLst>
              <a:ext uri="{FF2B5EF4-FFF2-40B4-BE49-F238E27FC236}">
                <a16:creationId xmlns:a16="http://schemas.microsoft.com/office/drawing/2014/main" id="{DA01DFEB-372F-5D16-8B66-274D9257790C}"/>
              </a:ext>
            </a:extLst>
          </p:cNvPr>
          <p:cNvSpPr>
            <a:spLocks noGrp="1"/>
          </p:cNvSpPr>
          <p:nvPr>
            <p:ph type="sldNum" sz="quarter" idx="21"/>
            <p:custDataLst>
              <p:tags r:id="rId4"/>
            </p:custDataLst>
          </p:nvPr>
        </p:nvSpPr>
        <p:spPr/>
        <p:txBody>
          <a:bodyPr/>
          <a:lstStyle/>
          <a:p>
            <a:fld id="{00E74778-E2E3-49A0-BB13-27B2DB7FF179}" type="slidenum">
              <a:rPr lang="en-US" smtClean="0"/>
              <a:pPr/>
              <a:t>‹#›</a:t>
            </a:fld>
            <a:endParaRPr lang="en-US" dirty="0"/>
          </a:p>
        </p:txBody>
      </p:sp>
      <p:sp>
        <p:nvSpPr>
          <p:cNvPr id="4" name="Footer" hidden="1">
            <a:extLst>
              <a:ext uri="{FF2B5EF4-FFF2-40B4-BE49-F238E27FC236}">
                <a16:creationId xmlns:a16="http://schemas.microsoft.com/office/drawing/2014/main" id="{9C30EE90-8452-5855-5D60-48064626D60E}"/>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6" name="Content Placeholder 21">
            <a:extLst>
              <a:ext uri="{FF2B5EF4-FFF2-40B4-BE49-F238E27FC236}">
                <a16:creationId xmlns:a16="http://schemas.microsoft.com/office/drawing/2014/main" id="{2D0439EF-2EF4-01CF-1D99-BE70E7B066E7}"/>
              </a:ext>
            </a:extLst>
          </p:cNvPr>
          <p:cNvSpPr>
            <a:spLocks noGrp="1"/>
          </p:cNvSpPr>
          <p:nvPr>
            <p:ph idx="22" hasCustomPrompt="1"/>
            <p:custDataLst>
              <p:tags r:id="rId6"/>
            </p:custDataLst>
          </p:nvPr>
        </p:nvSpPr>
        <p:spPr>
          <a:xfrm>
            <a:off x="504000" y="3897000"/>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Content Placeholder 22">
            <a:extLst>
              <a:ext uri="{FF2B5EF4-FFF2-40B4-BE49-F238E27FC236}">
                <a16:creationId xmlns:a16="http://schemas.microsoft.com/office/drawing/2014/main" id="{1B31CF01-FB8D-5BAF-3919-E6C45E3AF6C7}"/>
              </a:ext>
            </a:extLst>
          </p:cNvPr>
          <p:cNvSpPr>
            <a:spLocks noGrp="1"/>
          </p:cNvSpPr>
          <p:nvPr>
            <p:ph idx="23" hasCustomPrompt="1"/>
            <p:custDataLst>
              <p:tags r:id="rId7"/>
            </p:custDataLst>
          </p:nvPr>
        </p:nvSpPr>
        <p:spPr>
          <a:xfrm>
            <a:off x="4268000" y="1620001"/>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3" name="Content Placeholder 23">
            <a:extLst>
              <a:ext uri="{FF2B5EF4-FFF2-40B4-BE49-F238E27FC236}">
                <a16:creationId xmlns:a16="http://schemas.microsoft.com/office/drawing/2014/main" id="{EF5B456E-5C2C-60F9-B413-F87FE9F90C09}"/>
              </a:ext>
            </a:extLst>
          </p:cNvPr>
          <p:cNvSpPr>
            <a:spLocks noGrp="1"/>
          </p:cNvSpPr>
          <p:nvPr>
            <p:ph idx="24" hasCustomPrompt="1"/>
            <p:custDataLst>
              <p:tags r:id="rId8"/>
            </p:custDataLst>
          </p:nvPr>
        </p:nvSpPr>
        <p:spPr>
          <a:xfrm>
            <a:off x="4268000" y="3897000"/>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1" name="Content Placeholder 24">
            <a:extLst>
              <a:ext uri="{FF2B5EF4-FFF2-40B4-BE49-F238E27FC236}">
                <a16:creationId xmlns:a16="http://schemas.microsoft.com/office/drawing/2014/main" id="{F2B9381F-6DF3-55CE-802B-6A9474A88BEB}"/>
              </a:ext>
            </a:extLst>
          </p:cNvPr>
          <p:cNvSpPr>
            <a:spLocks noGrp="1"/>
          </p:cNvSpPr>
          <p:nvPr>
            <p:ph idx="25" hasCustomPrompt="1"/>
            <p:custDataLst>
              <p:tags r:id="rId9"/>
            </p:custDataLst>
          </p:nvPr>
        </p:nvSpPr>
        <p:spPr>
          <a:xfrm>
            <a:off x="8032000" y="1620001"/>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2" name="Content Placeholder 25">
            <a:extLst>
              <a:ext uri="{FF2B5EF4-FFF2-40B4-BE49-F238E27FC236}">
                <a16:creationId xmlns:a16="http://schemas.microsoft.com/office/drawing/2014/main" id="{45A8BAD8-1869-25A0-896D-55D31CDA44EB}"/>
              </a:ext>
            </a:extLst>
          </p:cNvPr>
          <p:cNvSpPr>
            <a:spLocks noGrp="1"/>
          </p:cNvSpPr>
          <p:nvPr>
            <p:ph idx="26" hasCustomPrompt="1"/>
            <p:custDataLst>
              <p:tags r:id="rId10"/>
            </p:custDataLst>
          </p:nvPr>
        </p:nvSpPr>
        <p:spPr>
          <a:xfrm>
            <a:off x="8032000" y="3897000"/>
            <a:ext cx="36560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Date" hidden="1">
            <a:extLst>
              <a:ext uri="{FF2B5EF4-FFF2-40B4-BE49-F238E27FC236}">
                <a16:creationId xmlns:a16="http://schemas.microsoft.com/office/drawing/2014/main" id="{34198BF9-10C3-51C7-CF01-D889E5036B71}"/>
              </a:ext>
            </a:extLst>
          </p:cNvPr>
          <p:cNvSpPr/>
          <p:nvPr userDrawn="1">
            <p:custDataLst>
              <p:tags r:id="rId11"/>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BA1CD4C6-422C-9E80-9B1F-34210BFAABEF}"/>
              </a:ext>
            </a:extLst>
          </p:cNvPr>
          <p:cNvSpPr>
            <a:spLocks noGrp="1"/>
          </p:cNvSpPr>
          <p:nvPr>
            <p:ph type="subTitle" sz="quarter" idx="17"/>
            <p:custDataLst>
              <p:tags r:id="rId12"/>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5" name="Title 14">
            <a:extLst>
              <a:ext uri="{FF2B5EF4-FFF2-40B4-BE49-F238E27FC236}">
                <a16:creationId xmlns:a16="http://schemas.microsoft.com/office/drawing/2014/main" id="{3DF28AB3-73CE-F8D0-8ADE-23DFF4C547F7}"/>
              </a:ext>
            </a:extLst>
          </p:cNvPr>
          <p:cNvSpPr>
            <a:spLocks noGrp="1"/>
          </p:cNvSpPr>
          <p:nvPr>
            <p:ph type="title"/>
            <p:custDataLst>
              <p:tags r:id="rId13"/>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CA33C587-58FE-E8B1-1685-6001A683CC34}"/>
              </a:ext>
            </a:extLst>
          </p:cNvPr>
          <p:cNvSpPr/>
          <p:nvPr userDrawn="1">
            <p:custDataLst>
              <p:tags r:id="rId14"/>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4066887088"/>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4.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Eight Content - 4 x 2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5" name="Graphic 14">
            <a:extLst>
              <a:ext uri="{FF2B5EF4-FFF2-40B4-BE49-F238E27FC236}">
                <a16:creationId xmlns:a16="http://schemas.microsoft.com/office/drawing/2014/main" id="{FED463A2-A8A4-1428-B195-820837E15DBD}"/>
              </a:ext>
            </a:extLst>
          </p:cNvPr>
          <p:cNvPicPr>
            <a:picLocks/>
          </p:cNvPicPr>
          <p:nvPr userDrawn="1">
            <p:custDataLst>
              <p:tags r:id="rId4"/>
            </p:custDataLst>
          </p:nvPr>
        </p:nvPicPr>
        <p:blipFill>
          <a:blip r:embed="rId18">
            <a:extLst>
              <a:ext uri="{96DAC541-7B7A-43D3-8B79-37D633B846F1}">
                <asvg:svgBlip xmlns:asvg="http://schemas.microsoft.com/office/drawing/2016/SVG/main" r:embed="rId19"/>
              </a:ext>
            </a:extLst>
          </a:blip>
          <a:stretch>
            <a:fillRect/>
          </a:stretch>
        </p:blipFill>
        <p:spPr>
          <a:xfrm>
            <a:off x="484190" y="6364524"/>
            <a:ext cx="351983" cy="256429"/>
          </a:xfrm>
          <a:prstGeom prst="rect">
            <a:avLst/>
          </a:prstGeom>
        </p:spPr>
      </p:pic>
      <p:sp>
        <p:nvSpPr>
          <p:cNvPr id="4" name="Footer" hidden="1">
            <a:extLst>
              <a:ext uri="{FF2B5EF4-FFF2-40B4-BE49-F238E27FC236}">
                <a16:creationId xmlns:a16="http://schemas.microsoft.com/office/drawing/2014/main" id="{EFB220D0-A299-A7DA-8C7C-6A77420EA882}"/>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9" name="Content Placeholder 21">
            <a:extLst>
              <a:ext uri="{FF2B5EF4-FFF2-40B4-BE49-F238E27FC236}">
                <a16:creationId xmlns:a16="http://schemas.microsoft.com/office/drawing/2014/main" id="{CF7F80A3-77D6-D2D8-6034-25E653CD970D}"/>
              </a:ext>
            </a:extLst>
          </p:cNvPr>
          <p:cNvSpPr>
            <a:spLocks noGrp="1"/>
          </p:cNvSpPr>
          <p:nvPr>
            <p:ph idx="23" hasCustomPrompt="1"/>
            <p:custDataLst>
              <p:tags r:id="rId6"/>
            </p:custDataLst>
          </p:nvPr>
        </p:nvSpPr>
        <p:spPr>
          <a:xfrm>
            <a:off x="504000" y="3897000"/>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2">
            <a:extLst>
              <a:ext uri="{FF2B5EF4-FFF2-40B4-BE49-F238E27FC236}">
                <a16:creationId xmlns:a16="http://schemas.microsoft.com/office/drawing/2014/main" id="{B15B37FD-A2A1-6D45-E6C3-0F864D8971DD}"/>
              </a:ext>
            </a:extLst>
          </p:cNvPr>
          <p:cNvSpPr>
            <a:spLocks noGrp="1"/>
          </p:cNvSpPr>
          <p:nvPr>
            <p:ph idx="24" hasCustomPrompt="1"/>
            <p:custDataLst>
              <p:tags r:id="rId7"/>
            </p:custDataLst>
          </p:nvPr>
        </p:nvSpPr>
        <p:spPr>
          <a:xfrm>
            <a:off x="3327000" y="1620001"/>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3">
            <a:extLst>
              <a:ext uri="{FF2B5EF4-FFF2-40B4-BE49-F238E27FC236}">
                <a16:creationId xmlns:a16="http://schemas.microsoft.com/office/drawing/2014/main" id="{E514D2D0-0DE6-81F5-30B2-11DCE62A87B4}"/>
              </a:ext>
            </a:extLst>
          </p:cNvPr>
          <p:cNvSpPr>
            <a:spLocks noGrp="1"/>
          </p:cNvSpPr>
          <p:nvPr>
            <p:ph idx="25" hasCustomPrompt="1"/>
            <p:custDataLst>
              <p:tags r:id="rId8"/>
            </p:custDataLst>
          </p:nvPr>
        </p:nvSpPr>
        <p:spPr>
          <a:xfrm>
            <a:off x="3327000" y="3897000"/>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4">
            <a:extLst>
              <a:ext uri="{FF2B5EF4-FFF2-40B4-BE49-F238E27FC236}">
                <a16:creationId xmlns:a16="http://schemas.microsoft.com/office/drawing/2014/main" id="{88C298DB-8594-6281-8D12-06132D373CC3}"/>
              </a:ext>
            </a:extLst>
          </p:cNvPr>
          <p:cNvSpPr>
            <a:spLocks noGrp="1"/>
          </p:cNvSpPr>
          <p:nvPr>
            <p:ph idx="26" hasCustomPrompt="1"/>
            <p:custDataLst>
              <p:tags r:id="rId9"/>
            </p:custDataLst>
          </p:nvPr>
        </p:nvSpPr>
        <p:spPr>
          <a:xfrm>
            <a:off x="6149999" y="1620001"/>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9" name="Content Placeholder 25">
            <a:extLst>
              <a:ext uri="{FF2B5EF4-FFF2-40B4-BE49-F238E27FC236}">
                <a16:creationId xmlns:a16="http://schemas.microsoft.com/office/drawing/2014/main" id="{73D8BC67-9EE8-65BE-2D02-E036B6E243D1}"/>
              </a:ext>
            </a:extLst>
          </p:cNvPr>
          <p:cNvSpPr>
            <a:spLocks noGrp="1"/>
          </p:cNvSpPr>
          <p:nvPr>
            <p:ph idx="27" hasCustomPrompt="1"/>
            <p:custDataLst>
              <p:tags r:id="rId10"/>
            </p:custDataLst>
          </p:nvPr>
        </p:nvSpPr>
        <p:spPr>
          <a:xfrm>
            <a:off x="6149999" y="3897000"/>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3" name="Content Placeholder 26">
            <a:extLst>
              <a:ext uri="{FF2B5EF4-FFF2-40B4-BE49-F238E27FC236}">
                <a16:creationId xmlns:a16="http://schemas.microsoft.com/office/drawing/2014/main" id="{A999B71F-4DFC-8BA2-DB6F-2CFB471661F9}"/>
              </a:ext>
            </a:extLst>
          </p:cNvPr>
          <p:cNvSpPr>
            <a:spLocks noGrp="1"/>
          </p:cNvSpPr>
          <p:nvPr>
            <p:ph idx="28" hasCustomPrompt="1"/>
            <p:custDataLst>
              <p:tags r:id="rId11"/>
            </p:custDataLst>
          </p:nvPr>
        </p:nvSpPr>
        <p:spPr>
          <a:xfrm>
            <a:off x="8973000" y="1620001"/>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4" name="Content Placeholder 27">
            <a:extLst>
              <a:ext uri="{FF2B5EF4-FFF2-40B4-BE49-F238E27FC236}">
                <a16:creationId xmlns:a16="http://schemas.microsoft.com/office/drawing/2014/main" id="{40E3D18E-D6A6-DB82-8297-4E7A74B4546A}"/>
              </a:ext>
            </a:extLst>
          </p:cNvPr>
          <p:cNvSpPr>
            <a:spLocks noGrp="1"/>
          </p:cNvSpPr>
          <p:nvPr>
            <p:ph idx="29" hasCustomPrompt="1"/>
            <p:custDataLst>
              <p:tags r:id="rId12"/>
            </p:custDataLst>
          </p:nvPr>
        </p:nvSpPr>
        <p:spPr>
          <a:xfrm>
            <a:off x="8973000" y="3897000"/>
            <a:ext cx="2715001"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8" name="Date" hidden="1">
            <a:extLst>
              <a:ext uri="{FF2B5EF4-FFF2-40B4-BE49-F238E27FC236}">
                <a16:creationId xmlns:a16="http://schemas.microsoft.com/office/drawing/2014/main" id="{E27ADD4F-DC50-E1EF-AFD3-4539602ED429}"/>
              </a:ext>
            </a:extLst>
          </p:cNvPr>
          <p:cNvSpPr/>
          <p:nvPr userDrawn="1">
            <p:custDataLst>
              <p:tags r:id="rId13"/>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961EF05A-53E7-562A-CC7D-3C14DCC6C89C}"/>
              </a:ext>
            </a:extLst>
          </p:cNvPr>
          <p:cNvSpPr>
            <a:spLocks noGrp="1"/>
          </p:cNvSpPr>
          <p:nvPr>
            <p:ph type="subTitle" sz="quarter" idx="17"/>
            <p:custDataLst>
              <p:tags r:id="rId1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Title 9">
            <a:extLst>
              <a:ext uri="{FF2B5EF4-FFF2-40B4-BE49-F238E27FC236}">
                <a16:creationId xmlns:a16="http://schemas.microsoft.com/office/drawing/2014/main" id="{8724818E-6144-4A99-45A1-F8EF923FCF8E}"/>
              </a:ext>
            </a:extLst>
          </p:cNvPr>
          <p:cNvSpPr>
            <a:spLocks noGrp="1"/>
          </p:cNvSpPr>
          <p:nvPr>
            <p:ph type="title"/>
            <p:custDataLst>
              <p:tags r:id="rId15"/>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12456EB9-6945-F57B-EFED-0070AD344F9C}"/>
              </a:ext>
            </a:extLst>
          </p:cNvPr>
          <p:cNvSpPr/>
          <p:nvPr userDrawn="1">
            <p:custDataLst>
              <p:tags r:id="rId16"/>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369432944"/>
      </p:ext>
    </p:extLst>
  </p:cSld>
  <p:clrMapOvr>
    <a:masterClrMapping/>
  </p:clrMapOvr>
  <p:extLst>
    <p:ext uri="{DCECCB84-F9BA-43D5-87BE-67443E8EF086}">
      <p15:sldGuideLst xmlns:p15="http://schemas.microsoft.com/office/powerpoint/2012/main">
        <p15:guide id="1" orient="horz" pos="230">
          <p15:clr>
            <a:srgbClr val="8F8F8F"/>
          </p15:clr>
        </p15:guide>
        <p15:guide id="2" orient="horz" pos="41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orient="horz" pos="4104">
          <p15:clr>
            <a:srgbClr val="8F8F8F"/>
          </p15:clr>
        </p15:guide>
        <p15:guide id="16" orient="horz" pos="4168">
          <p15:clr>
            <a:srgbClr val="8F8F8F"/>
          </p15:clr>
        </p15:guide>
        <p15:guide id="17" pos="317">
          <p15:clr>
            <a:srgbClr val="FF96FF"/>
          </p15:clr>
        </p15:guide>
        <p15:guide id="18" pos="842">
          <p15:clr>
            <a:srgbClr val="FF96FF"/>
          </p15:clr>
        </p15:guide>
        <p15:guide id="19" pos="910">
          <p15:clr>
            <a:srgbClr val="FF96FF"/>
          </p15:clr>
        </p15:guide>
        <p15:guide id="20" pos="1434">
          <p15:clr>
            <a:srgbClr val="FF96FF"/>
          </p15:clr>
        </p15:guide>
        <p15:guide id="21" pos="1502">
          <p15:clr>
            <a:srgbClr val="FF96FF"/>
          </p15:clr>
        </p15:guide>
        <p15:guide id="22" pos="2027">
          <p15:clr>
            <a:srgbClr val="FF96FF"/>
          </p15:clr>
        </p15:guide>
        <p15:guide id="23" pos="2095">
          <p15:clr>
            <a:srgbClr val="FF96FF"/>
          </p15:clr>
        </p15:guide>
        <p15:guide id="24" pos="2620">
          <p15:clr>
            <a:srgbClr val="FF96FF"/>
          </p15:clr>
        </p15:guide>
        <p15:guide id="25" pos="2688">
          <p15:clr>
            <a:srgbClr val="FF96FF"/>
          </p15:clr>
        </p15:guide>
        <p15:guide id="26" pos="3213">
          <p15:clr>
            <a:srgbClr val="FF96FF"/>
          </p15:clr>
        </p15:guide>
        <p15:guide id="27" pos="3281">
          <p15:clr>
            <a:srgbClr val="FF96FF"/>
          </p15:clr>
        </p15:guide>
        <p15:guide id="28" pos="3805">
          <p15:clr>
            <a:srgbClr val="FF96FF"/>
          </p15:clr>
        </p15:guide>
        <p15:guide id="29" pos="3874">
          <p15:clr>
            <a:srgbClr val="FF96FF"/>
          </p15:clr>
        </p15:guide>
        <p15:guide id="30" pos="4398">
          <p15:clr>
            <a:srgbClr val="FF96FF"/>
          </p15:clr>
        </p15:guide>
        <p15:guide id="31" pos="4466">
          <p15:clr>
            <a:srgbClr val="FF96FF"/>
          </p15:clr>
        </p15:guide>
        <p15:guide id="32" pos="4991">
          <p15:clr>
            <a:srgbClr val="FF96FF"/>
          </p15:clr>
        </p15:guide>
        <p15:guide id="33" pos="5059">
          <p15:clr>
            <a:srgbClr val="FF96FF"/>
          </p15:clr>
        </p15:guide>
        <p15:guide id="34" pos="5584">
          <p15:clr>
            <a:srgbClr val="FF96FF"/>
          </p15:clr>
        </p15:guide>
        <p15:guide id="35" pos="5652">
          <p15:clr>
            <a:srgbClr val="FF96FF"/>
          </p15:clr>
        </p15:guide>
        <p15:guide id="36" pos="6177">
          <p15:clr>
            <a:srgbClr val="FF96FF"/>
          </p15:clr>
        </p15:guide>
        <p15:guide id="37" pos="6245">
          <p15:clr>
            <a:srgbClr val="FF96FF"/>
          </p15:clr>
        </p15:guide>
        <p15:guide id="38" pos="6769">
          <p15:clr>
            <a:srgbClr val="FF96FF"/>
          </p15:clr>
        </p15:guide>
        <p15:guide id="39" pos="6837">
          <p15:clr>
            <a:srgbClr val="FF96FF"/>
          </p15:clr>
        </p15:guide>
        <p15:guide id="40" pos="7362">
          <p15:clr>
            <a:srgbClr val="FF96FF"/>
          </p15:clr>
        </p15:guide>
      </p15:sldGuideLst>
    </p:ext>
  </p:extLst>
</p:sldLayout>
</file>

<file path=ppt/slideLayouts/slideLayout35.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en Content - 5 x 2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7" y="1620001"/>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0" name="Graphic 9">
            <a:extLst>
              <a:ext uri="{FF2B5EF4-FFF2-40B4-BE49-F238E27FC236}">
                <a16:creationId xmlns:a16="http://schemas.microsoft.com/office/drawing/2014/main" id="{3048001E-17AC-696A-CC0D-DF465BE46AD1}"/>
              </a:ext>
            </a:extLst>
          </p:cNvPr>
          <p:cNvPicPr>
            <a:picLocks/>
          </p:cNvPicPr>
          <p:nvPr userDrawn="1">
            <p:custDataLst>
              <p:tags r:id="rId4"/>
            </p:custDataLst>
          </p:nvPr>
        </p:nvPicPr>
        <p:blipFill>
          <a:blip r:embed="rId20">
            <a:extLst>
              <a:ext uri="{96DAC541-7B7A-43D3-8B79-37D633B846F1}">
                <asvg:svgBlip xmlns:asvg="http://schemas.microsoft.com/office/drawing/2016/SVG/main" r:embed="rId21"/>
              </a:ext>
            </a:extLst>
          </a:blip>
          <a:stretch>
            <a:fillRect/>
          </a:stretch>
        </p:blipFill>
        <p:spPr>
          <a:xfrm>
            <a:off x="484190" y="6364524"/>
            <a:ext cx="351983" cy="256429"/>
          </a:xfrm>
          <a:prstGeom prst="rect">
            <a:avLst/>
          </a:prstGeom>
        </p:spPr>
      </p:pic>
      <p:sp>
        <p:nvSpPr>
          <p:cNvPr id="4" name="Footer" hidden="1">
            <a:extLst>
              <a:ext uri="{FF2B5EF4-FFF2-40B4-BE49-F238E27FC236}">
                <a16:creationId xmlns:a16="http://schemas.microsoft.com/office/drawing/2014/main" id="{6C55EB37-71C3-A907-F144-030E6252F806}"/>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11" name="Content Placeholder 21">
            <a:extLst>
              <a:ext uri="{FF2B5EF4-FFF2-40B4-BE49-F238E27FC236}">
                <a16:creationId xmlns:a16="http://schemas.microsoft.com/office/drawing/2014/main" id="{399A92D0-B377-12BA-B181-42992557C0AA}"/>
              </a:ext>
            </a:extLst>
          </p:cNvPr>
          <p:cNvSpPr>
            <a:spLocks noGrp="1"/>
          </p:cNvSpPr>
          <p:nvPr>
            <p:ph idx="15" hasCustomPrompt="1"/>
            <p:custDataLst>
              <p:tags r:id="rId6"/>
            </p:custDataLst>
          </p:nvPr>
        </p:nvSpPr>
        <p:spPr>
          <a:xfrm>
            <a:off x="503997" y="3897000"/>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Content Placeholder 22">
            <a:extLst>
              <a:ext uri="{FF2B5EF4-FFF2-40B4-BE49-F238E27FC236}">
                <a16:creationId xmlns:a16="http://schemas.microsoft.com/office/drawing/2014/main" id="{099CE899-D52B-9159-75AE-8C8C4C746DFF}"/>
              </a:ext>
            </a:extLst>
          </p:cNvPr>
          <p:cNvSpPr>
            <a:spLocks noGrp="1"/>
          </p:cNvSpPr>
          <p:nvPr>
            <p:ph idx="16" hasCustomPrompt="1"/>
            <p:custDataLst>
              <p:tags r:id="rId7"/>
            </p:custDataLst>
          </p:nvPr>
        </p:nvSpPr>
        <p:spPr>
          <a:xfrm>
            <a:off x="2762397" y="1620001"/>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3" name="Content Placeholder 23">
            <a:extLst>
              <a:ext uri="{FF2B5EF4-FFF2-40B4-BE49-F238E27FC236}">
                <a16:creationId xmlns:a16="http://schemas.microsoft.com/office/drawing/2014/main" id="{7FD2EF76-0E2F-018B-8973-4FA9410F499A}"/>
              </a:ext>
            </a:extLst>
          </p:cNvPr>
          <p:cNvSpPr>
            <a:spLocks noGrp="1"/>
          </p:cNvSpPr>
          <p:nvPr>
            <p:ph idx="17" hasCustomPrompt="1"/>
            <p:custDataLst>
              <p:tags r:id="rId8"/>
            </p:custDataLst>
          </p:nvPr>
        </p:nvSpPr>
        <p:spPr>
          <a:xfrm>
            <a:off x="2762397" y="3897000"/>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Content Placeholder 24">
            <a:extLst>
              <a:ext uri="{FF2B5EF4-FFF2-40B4-BE49-F238E27FC236}">
                <a16:creationId xmlns:a16="http://schemas.microsoft.com/office/drawing/2014/main" id="{DE538105-A547-1F49-BC3E-E83277E71BD3}"/>
              </a:ext>
            </a:extLst>
          </p:cNvPr>
          <p:cNvSpPr>
            <a:spLocks noGrp="1"/>
          </p:cNvSpPr>
          <p:nvPr>
            <p:ph idx="18" hasCustomPrompt="1"/>
            <p:custDataLst>
              <p:tags r:id="rId9"/>
            </p:custDataLst>
          </p:nvPr>
        </p:nvSpPr>
        <p:spPr>
          <a:xfrm>
            <a:off x="5020798" y="1620001"/>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5">
            <a:extLst>
              <a:ext uri="{FF2B5EF4-FFF2-40B4-BE49-F238E27FC236}">
                <a16:creationId xmlns:a16="http://schemas.microsoft.com/office/drawing/2014/main" id="{9E2FAFAE-A816-FD22-06DF-74015C1BB481}"/>
              </a:ext>
            </a:extLst>
          </p:cNvPr>
          <p:cNvSpPr>
            <a:spLocks noGrp="1"/>
          </p:cNvSpPr>
          <p:nvPr>
            <p:ph idx="19" hasCustomPrompt="1"/>
            <p:custDataLst>
              <p:tags r:id="rId10"/>
            </p:custDataLst>
          </p:nvPr>
        </p:nvSpPr>
        <p:spPr>
          <a:xfrm>
            <a:off x="5020798" y="3897000"/>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6">
            <a:extLst>
              <a:ext uri="{FF2B5EF4-FFF2-40B4-BE49-F238E27FC236}">
                <a16:creationId xmlns:a16="http://schemas.microsoft.com/office/drawing/2014/main" id="{7F9C5BF1-6EE7-0A44-E9F8-646706D7C663}"/>
              </a:ext>
            </a:extLst>
          </p:cNvPr>
          <p:cNvSpPr>
            <a:spLocks noGrp="1"/>
          </p:cNvSpPr>
          <p:nvPr>
            <p:ph idx="20" hasCustomPrompt="1"/>
            <p:custDataLst>
              <p:tags r:id="rId11"/>
            </p:custDataLst>
          </p:nvPr>
        </p:nvSpPr>
        <p:spPr>
          <a:xfrm>
            <a:off x="7279198" y="1620001"/>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7">
            <a:extLst>
              <a:ext uri="{FF2B5EF4-FFF2-40B4-BE49-F238E27FC236}">
                <a16:creationId xmlns:a16="http://schemas.microsoft.com/office/drawing/2014/main" id="{1CD3B150-9115-12EC-E785-F77935EC03B7}"/>
              </a:ext>
            </a:extLst>
          </p:cNvPr>
          <p:cNvSpPr>
            <a:spLocks noGrp="1"/>
          </p:cNvSpPr>
          <p:nvPr>
            <p:ph idx="21" hasCustomPrompt="1"/>
            <p:custDataLst>
              <p:tags r:id="rId12"/>
            </p:custDataLst>
          </p:nvPr>
        </p:nvSpPr>
        <p:spPr>
          <a:xfrm>
            <a:off x="7279198" y="3897000"/>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8">
            <a:extLst>
              <a:ext uri="{FF2B5EF4-FFF2-40B4-BE49-F238E27FC236}">
                <a16:creationId xmlns:a16="http://schemas.microsoft.com/office/drawing/2014/main" id="{EFA4FDC5-6735-2FA6-43C2-4D5961FDBF44}"/>
              </a:ext>
            </a:extLst>
          </p:cNvPr>
          <p:cNvSpPr>
            <a:spLocks noGrp="1"/>
          </p:cNvSpPr>
          <p:nvPr>
            <p:ph idx="22" hasCustomPrompt="1"/>
            <p:custDataLst>
              <p:tags r:id="rId13"/>
            </p:custDataLst>
          </p:nvPr>
        </p:nvSpPr>
        <p:spPr>
          <a:xfrm>
            <a:off x="9537598" y="1620001"/>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9" name="Content Placeholder 29">
            <a:extLst>
              <a:ext uri="{FF2B5EF4-FFF2-40B4-BE49-F238E27FC236}">
                <a16:creationId xmlns:a16="http://schemas.microsoft.com/office/drawing/2014/main" id="{864C204A-5F68-2915-EF32-7F241B32D82A}"/>
              </a:ext>
            </a:extLst>
          </p:cNvPr>
          <p:cNvSpPr>
            <a:spLocks noGrp="1"/>
          </p:cNvSpPr>
          <p:nvPr>
            <p:ph idx="23" hasCustomPrompt="1"/>
            <p:custDataLst>
              <p:tags r:id="rId14"/>
            </p:custDataLst>
          </p:nvPr>
        </p:nvSpPr>
        <p:spPr>
          <a:xfrm>
            <a:off x="9537598" y="3897000"/>
            <a:ext cx="2150300" cy="216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0" name="Date" hidden="1">
            <a:extLst>
              <a:ext uri="{FF2B5EF4-FFF2-40B4-BE49-F238E27FC236}">
                <a16:creationId xmlns:a16="http://schemas.microsoft.com/office/drawing/2014/main" id="{090FAFC0-8CEC-CCB4-B2CA-9D5C2382B3F3}"/>
              </a:ext>
            </a:extLst>
          </p:cNvPr>
          <p:cNvSpPr/>
          <p:nvPr userDrawn="1">
            <p:custDataLst>
              <p:tags r:id="rId15"/>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9" name="Subtitle 3">
            <a:extLst>
              <a:ext uri="{FF2B5EF4-FFF2-40B4-BE49-F238E27FC236}">
                <a16:creationId xmlns:a16="http://schemas.microsoft.com/office/drawing/2014/main" id="{6789F06A-9189-C731-B97B-FE3D7E5C4AE7}"/>
              </a:ext>
            </a:extLst>
          </p:cNvPr>
          <p:cNvSpPr>
            <a:spLocks noGrp="1"/>
          </p:cNvSpPr>
          <p:nvPr>
            <p:ph type="subTitle" sz="quarter" idx="24"/>
            <p:custDataLst>
              <p:tags r:id="rId16"/>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1" name="Title 20">
            <a:extLst>
              <a:ext uri="{FF2B5EF4-FFF2-40B4-BE49-F238E27FC236}">
                <a16:creationId xmlns:a16="http://schemas.microsoft.com/office/drawing/2014/main" id="{E53D351A-2049-BD75-0912-267184401613}"/>
              </a:ext>
            </a:extLst>
          </p:cNvPr>
          <p:cNvSpPr>
            <a:spLocks noGrp="1"/>
          </p:cNvSpPr>
          <p:nvPr>
            <p:ph type="title"/>
            <p:custDataLst>
              <p:tags r:id="rId17"/>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1C421CAE-AAA7-FE8C-403D-C59180C6C770}"/>
              </a:ext>
            </a:extLst>
          </p:cNvPr>
          <p:cNvSpPr/>
          <p:nvPr userDrawn="1">
            <p:custDataLst>
              <p:tags r:id="rId18"/>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3609892392"/>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36.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welve Content - 4 x 3 Dark">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4000" y="1620001"/>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1" name="Graphic 10">
            <a:extLst>
              <a:ext uri="{FF2B5EF4-FFF2-40B4-BE49-F238E27FC236}">
                <a16:creationId xmlns:a16="http://schemas.microsoft.com/office/drawing/2014/main" id="{7E736367-BAEE-3547-6911-D9894E91928C}"/>
              </a:ext>
            </a:extLst>
          </p:cNvPr>
          <p:cNvPicPr>
            <a:picLocks/>
          </p:cNvPicPr>
          <p:nvPr userDrawn="1">
            <p:custDataLst>
              <p:tags r:id="rId4"/>
            </p:custDataLst>
          </p:nvPr>
        </p:nvPicPr>
        <p:blipFill>
          <a:blip r:embed="rId22">
            <a:extLst>
              <a:ext uri="{96DAC541-7B7A-43D3-8B79-37D633B846F1}">
                <asvg:svgBlip xmlns:asvg="http://schemas.microsoft.com/office/drawing/2016/SVG/main" r:embed="rId23"/>
              </a:ext>
            </a:extLst>
          </a:blip>
          <a:stretch>
            <a:fillRect/>
          </a:stretch>
        </p:blipFill>
        <p:spPr>
          <a:xfrm>
            <a:off x="484190" y="6364524"/>
            <a:ext cx="351983" cy="256429"/>
          </a:xfrm>
          <a:prstGeom prst="rect">
            <a:avLst/>
          </a:prstGeom>
        </p:spPr>
      </p:pic>
      <p:sp>
        <p:nvSpPr>
          <p:cNvPr id="4" name="Footer" hidden="1">
            <a:extLst>
              <a:ext uri="{FF2B5EF4-FFF2-40B4-BE49-F238E27FC236}">
                <a16:creationId xmlns:a16="http://schemas.microsoft.com/office/drawing/2014/main" id="{B678B6F8-418E-0CCC-61A1-08A155A8FAFC}"/>
              </a:ext>
            </a:extLst>
          </p:cNvPr>
          <p:cNvSpPr/>
          <p:nvPr userDrawn="1">
            <p:custDataLst>
              <p:tags r:id="rId5"/>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9" name="Content Placeholder 21">
            <a:extLst>
              <a:ext uri="{FF2B5EF4-FFF2-40B4-BE49-F238E27FC236}">
                <a16:creationId xmlns:a16="http://schemas.microsoft.com/office/drawing/2014/main" id="{B4BC8EB7-CEBA-C8E9-9F01-0F9340383AA3}"/>
              </a:ext>
            </a:extLst>
          </p:cNvPr>
          <p:cNvSpPr>
            <a:spLocks noGrp="1"/>
          </p:cNvSpPr>
          <p:nvPr>
            <p:ph idx="27" hasCustomPrompt="1"/>
            <p:custDataLst>
              <p:tags r:id="rId6"/>
            </p:custDataLst>
          </p:nvPr>
        </p:nvSpPr>
        <p:spPr>
          <a:xfrm>
            <a:off x="504000" y="3138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2" name="Content Placeholder 22">
            <a:extLst>
              <a:ext uri="{FF2B5EF4-FFF2-40B4-BE49-F238E27FC236}">
                <a16:creationId xmlns:a16="http://schemas.microsoft.com/office/drawing/2014/main" id="{B9B33B6D-C821-DCF3-5FA2-BBDA7C658648}"/>
              </a:ext>
            </a:extLst>
          </p:cNvPr>
          <p:cNvSpPr>
            <a:spLocks noGrp="1"/>
          </p:cNvSpPr>
          <p:nvPr>
            <p:ph idx="28" hasCustomPrompt="1"/>
            <p:custDataLst>
              <p:tags r:id="rId7"/>
            </p:custDataLst>
          </p:nvPr>
        </p:nvSpPr>
        <p:spPr>
          <a:xfrm>
            <a:off x="503998" y="4673080"/>
            <a:ext cx="2695194" cy="1392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3" name="Content Placeholder 23">
            <a:extLst>
              <a:ext uri="{FF2B5EF4-FFF2-40B4-BE49-F238E27FC236}">
                <a16:creationId xmlns:a16="http://schemas.microsoft.com/office/drawing/2014/main" id="{65499B2E-C0FC-385D-D926-96BA0D036082}"/>
              </a:ext>
            </a:extLst>
          </p:cNvPr>
          <p:cNvSpPr>
            <a:spLocks noGrp="1"/>
          </p:cNvSpPr>
          <p:nvPr>
            <p:ph idx="29" hasCustomPrompt="1"/>
            <p:custDataLst>
              <p:tags r:id="rId8"/>
            </p:custDataLst>
          </p:nvPr>
        </p:nvSpPr>
        <p:spPr>
          <a:xfrm>
            <a:off x="3327000" y="1620001"/>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4" name="Content Placeholder 24">
            <a:extLst>
              <a:ext uri="{FF2B5EF4-FFF2-40B4-BE49-F238E27FC236}">
                <a16:creationId xmlns:a16="http://schemas.microsoft.com/office/drawing/2014/main" id="{55061106-2DAF-2CD4-B1DC-119783F746BF}"/>
              </a:ext>
            </a:extLst>
          </p:cNvPr>
          <p:cNvSpPr>
            <a:spLocks noGrp="1"/>
          </p:cNvSpPr>
          <p:nvPr>
            <p:ph idx="30" hasCustomPrompt="1"/>
            <p:custDataLst>
              <p:tags r:id="rId9"/>
            </p:custDataLst>
          </p:nvPr>
        </p:nvSpPr>
        <p:spPr>
          <a:xfrm>
            <a:off x="3327000" y="3138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5" name="Content Placeholder 25">
            <a:extLst>
              <a:ext uri="{FF2B5EF4-FFF2-40B4-BE49-F238E27FC236}">
                <a16:creationId xmlns:a16="http://schemas.microsoft.com/office/drawing/2014/main" id="{1F2F65B0-7EAD-F375-F831-4F3564AE2F6B}"/>
              </a:ext>
            </a:extLst>
          </p:cNvPr>
          <p:cNvSpPr>
            <a:spLocks noGrp="1"/>
          </p:cNvSpPr>
          <p:nvPr>
            <p:ph idx="31" hasCustomPrompt="1"/>
            <p:custDataLst>
              <p:tags r:id="rId10"/>
            </p:custDataLst>
          </p:nvPr>
        </p:nvSpPr>
        <p:spPr>
          <a:xfrm>
            <a:off x="3327000" y="4656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6" name="Content Placeholder 26">
            <a:extLst>
              <a:ext uri="{FF2B5EF4-FFF2-40B4-BE49-F238E27FC236}">
                <a16:creationId xmlns:a16="http://schemas.microsoft.com/office/drawing/2014/main" id="{C2539EFF-CC7F-5B7E-6B7B-DBCCC2C18581}"/>
              </a:ext>
            </a:extLst>
          </p:cNvPr>
          <p:cNvSpPr>
            <a:spLocks noGrp="1"/>
          </p:cNvSpPr>
          <p:nvPr>
            <p:ph idx="32" hasCustomPrompt="1"/>
            <p:custDataLst>
              <p:tags r:id="rId11"/>
            </p:custDataLst>
          </p:nvPr>
        </p:nvSpPr>
        <p:spPr>
          <a:xfrm>
            <a:off x="6149999" y="1620001"/>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7" name="Content Placeholder 27">
            <a:extLst>
              <a:ext uri="{FF2B5EF4-FFF2-40B4-BE49-F238E27FC236}">
                <a16:creationId xmlns:a16="http://schemas.microsoft.com/office/drawing/2014/main" id="{0B7B999B-3EBE-297C-6B50-2C49C4C6A6D5}"/>
              </a:ext>
            </a:extLst>
          </p:cNvPr>
          <p:cNvSpPr>
            <a:spLocks noGrp="1"/>
          </p:cNvSpPr>
          <p:nvPr>
            <p:ph idx="33" hasCustomPrompt="1"/>
            <p:custDataLst>
              <p:tags r:id="rId12"/>
            </p:custDataLst>
          </p:nvPr>
        </p:nvSpPr>
        <p:spPr>
          <a:xfrm>
            <a:off x="6149999" y="3138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8" name="Content Placeholder 28">
            <a:extLst>
              <a:ext uri="{FF2B5EF4-FFF2-40B4-BE49-F238E27FC236}">
                <a16:creationId xmlns:a16="http://schemas.microsoft.com/office/drawing/2014/main" id="{37A2182D-4D0E-D656-3667-06B3427B1A65}"/>
              </a:ext>
            </a:extLst>
          </p:cNvPr>
          <p:cNvSpPr>
            <a:spLocks noGrp="1"/>
          </p:cNvSpPr>
          <p:nvPr>
            <p:ph idx="34" hasCustomPrompt="1"/>
            <p:custDataLst>
              <p:tags r:id="rId13"/>
            </p:custDataLst>
          </p:nvPr>
        </p:nvSpPr>
        <p:spPr>
          <a:xfrm>
            <a:off x="6149999" y="4656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4" name="Content Placeholder 29">
            <a:extLst>
              <a:ext uri="{FF2B5EF4-FFF2-40B4-BE49-F238E27FC236}">
                <a16:creationId xmlns:a16="http://schemas.microsoft.com/office/drawing/2014/main" id="{CE409C16-DD14-8E18-E606-DD3F6C9C077D}"/>
              </a:ext>
            </a:extLst>
          </p:cNvPr>
          <p:cNvSpPr>
            <a:spLocks noGrp="1"/>
          </p:cNvSpPr>
          <p:nvPr>
            <p:ph idx="35" hasCustomPrompt="1"/>
            <p:custDataLst>
              <p:tags r:id="rId14"/>
            </p:custDataLst>
          </p:nvPr>
        </p:nvSpPr>
        <p:spPr>
          <a:xfrm>
            <a:off x="8973000" y="1620001"/>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5" name="Content Placeholder 210">
            <a:extLst>
              <a:ext uri="{FF2B5EF4-FFF2-40B4-BE49-F238E27FC236}">
                <a16:creationId xmlns:a16="http://schemas.microsoft.com/office/drawing/2014/main" id="{8CC61AB7-2C00-621F-1983-030A90765FBF}"/>
              </a:ext>
            </a:extLst>
          </p:cNvPr>
          <p:cNvSpPr>
            <a:spLocks noGrp="1"/>
          </p:cNvSpPr>
          <p:nvPr>
            <p:ph idx="36" hasCustomPrompt="1"/>
            <p:custDataLst>
              <p:tags r:id="rId15"/>
            </p:custDataLst>
          </p:nvPr>
        </p:nvSpPr>
        <p:spPr>
          <a:xfrm>
            <a:off x="8973000" y="3138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26" name="Content Placeholder 211">
            <a:extLst>
              <a:ext uri="{FF2B5EF4-FFF2-40B4-BE49-F238E27FC236}">
                <a16:creationId xmlns:a16="http://schemas.microsoft.com/office/drawing/2014/main" id="{170E10E5-E8AC-C225-7DA1-7D365BE49495}"/>
              </a:ext>
            </a:extLst>
          </p:cNvPr>
          <p:cNvSpPr>
            <a:spLocks noGrp="1"/>
          </p:cNvSpPr>
          <p:nvPr>
            <p:ph idx="37" hasCustomPrompt="1"/>
            <p:custDataLst>
              <p:tags r:id="rId16"/>
            </p:custDataLst>
          </p:nvPr>
        </p:nvSpPr>
        <p:spPr>
          <a:xfrm>
            <a:off x="8973000" y="4656000"/>
            <a:ext cx="2715001" cy="14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9" name="Date" hidden="1">
            <a:extLst>
              <a:ext uri="{FF2B5EF4-FFF2-40B4-BE49-F238E27FC236}">
                <a16:creationId xmlns:a16="http://schemas.microsoft.com/office/drawing/2014/main" id="{E92843A1-DEFF-FC43-4C56-365845BFE3E4}"/>
              </a:ext>
            </a:extLst>
          </p:cNvPr>
          <p:cNvSpPr/>
          <p:nvPr userDrawn="1">
            <p:custDataLst>
              <p:tags r:id="rId17"/>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5" name="Subtitle 3">
            <a:extLst>
              <a:ext uri="{FF2B5EF4-FFF2-40B4-BE49-F238E27FC236}">
                <a16:creationId xmlns:a16="http://schemas.microsoft.com/office/drawing/2014/main" id="{AD9F0168-D741-1161-25E3-F40B696840CA}"/>
              </a:ext>
            </a:extLst>
          </p:cNvPr>
          <p:cNvSpPr>
            <a:spLocks noGrp="1"/>
          </p:cNvSpPr>
          <p:nvPr>
            <p:ph type="subTitle" sz="quarter" idx="24"/>
            <p:custDataLst>
              <p:tags r:id="rId18"/>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0" name="Title 19">
            <a:extLst>
              <a:ext uri="{FF2B5EF4-FFF2-40B4-BE49-F238E27FC236}">
                <a16:creationId xmlns:a16="http://schemas.microsoft.com/office/drawing/2014/main" id="{D0A20641-A7D0-F277-6950-9C8DFE0A28DA}"/>
              </a:ext>
            </a:extLst>
          </p:cNvPr>
          <p:cNvSpPr>
            <a:spLocks noGrp="1"/>
          </p:cNvSpPr>
          <p:nvPr>
            <p:ph type="title"/>
            <p:custDataLst>
              <p:tags r:id="rId19"/>
            </p:custDataLst>
          </p:nvPr>
        </p:nvSpPr>
        <p:spPr/>
        <p:txBody>
          <a:bodyPr/>
          <a:lstStyle>
            <a:lvl1pPr>
              <a:defRPr>
                <a:solidFill>
                  <a:schemeClr val="bg1"/>
                </a:solidFill>
              </a:defRPr>
            </a:lvl1pPr>
          </a:lstStyle>
          <a:p>
            <a:r>
              <a:rPr lang="en-US"/>
              <a:t>Click to edit Master title style</a:t>
            </a:r>
            <a:endParaRPr lang="en-US" dirty="0"/>
          </a:p>
        </p:txBody>
      </p:sp>
      <p:sp>
        <p:nvSpPr>
          <p:cNvPr id="2" name="Straight Connector 13" hidden="1">
            <a:extLst>
              <a:ext uri="{FF2B5EF4-FFF2-40B4-BE49-F238E27FC236}">
                <a16:creationId xmlns:a16="http://schemas.microsoft.com/office/drawing/2014/main" id="{6ABCB522-4A65-E05D-7615-DC3F7561AFF4}"/>
              </a:ext>
            </a:extLst>
          </p:cNvPr>
          <p:cNvSpPr/>
          <p:nvPr userDrawn="1">
            <p:custDataLst>
              <p:tags r:id="rId20"/>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313915580"/>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3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itle Only Dark">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1"/>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72B4BDBA-AB84-7021-476F-53A67734CA77}"/>
              </a:ext>
            </a:extLst>
          </p:cNvPr>
          <p:cNvSpPr>
            <a:spLocks noGrp="1"/>
          </p:cNvSpPr>
          <p:nvPr>
            <p:ph type="subTitle" sz="quarter" idx="17"/>
            <p:custDataLst>
              <p:tags r:id="rId3"/>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854A5D53-1276-B2E4-CCAB-C3712B33F202}"/>
              </a:ext>
            </a:extLst>
          </p:cNvPr>
          <p:cNvSpPr>
            <a:spLocks noGrp="1"/>
          </p:cNvSpPr>
          <p:nvPr>
            <p:ph type="title"/>
            <p:custDataLst>
              <p:tags r:id="rId4"/>
            </p:custDataLst>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80844430"/>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33"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3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153E7-CD96-6394-DDAA-DBD7267CC0A9}"/>
              </a:ext>
            </a:extLst>
          </p:cNvPr>
          <p:cNvSpPr>
            <a:spLocks/>
          </p:cNvSpPr>
          <p:nvPr userDrawn="1">
            <p:custDataLst>
              <p:tags r:id="rId1"/>
            </p:custDataLst>
          </p:nvPr>
        </p:nvSpPr>
        <p:spPr>
          <a:xfrm>
            <a:off x="9451116" y="-1"/>
            <a:ext cx="27431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2"/>
            </p:custDataLst>
          </p:nvPr>
        </p:nvSpPr>
        <p:spPr>
          <a:xfrm>
            <a:off x="504000" y="1620001"/>
            <a:ext cx="7419216" cy="4446750"/>
          </a:xfrm>
        </p:spPr>
        <p:txBody>
          <a:bodyPr/>
          <a:lstStyle>
            <a:lvl5pP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3"/>
            </p:custDataLst>
          </p:nvPr>
        </p:nvSpPr>
        <p:spPr/>
        <p:txBody>
          <a:bodyPr/>
          <a:lstStyle>
            <a:lvl1pPr>
              <a:defRPr>
                <a:solidFill>
                  <a:schemeClr val="bg1"/>
                </a:solidFill>
              </a:defRPr>
            </a:lvl1pPr>
          </a:lstStyle>
          <a:p>
            <a:fld id="{00E74778-E2E3-49A0-BB13-27B2DB7FF179}" type="slidenum">
              <a:rPr lang="en-US" smtClean="0"/>
              <a:pPr/>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4" name="Content Placeholder 21">
            <a:extLst>
              <a:ext uri="{FF2B5EF4-FFF2-40B4-BE49-F238E27FC236}">
                <a16:creationId xmlns:a16="http://schemas.microsoft.com/office/drawing/2014/main" id="{766BFDDE-7141-819C-D2FF-6B7100E2E611}"/>
              </a:ext>
            </a:extLst>
          </p:cNvPr>
          <p:cNvSpPr>
            <a:spLocks noGrp="1"/>
          </p:cNvSpPr>
          <p:nvPr>
            <p:ph idx="15" hasCustomPrompt="1"/>
            <p:custDataLst>
              <p:tags r:id="rId5"/>
            </p:custDataLst>
          </p:nvPr>
        </p:nvSpPr>
        <p:spPr>
          <a:xfrm>
            <a:off x="9913174" y="1620000"/>
            <a:ext cx="1774001" cy="444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060F8D22-D6ED-818A-46BC-4895C77AB9DA}"/>
              </a:ext>
            </a:extLst>
          </p:cNvPr>
          <p:cNvSpPr>
            <a:spLocks noGrp="1"/>
          </p:cNvSpPr>
          <p:nvPr>
            <p:ph type="subTitle" sz="quarter" idx="17"/>
            <p:custDataLst>
              <p:tags r:id="rId6"/>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5" name="Title 4">
            <a:extLst>
              <a:ext uri="{FF2B5EF4-FFF2-40B4-BE49-F238E27FC236}">
                <a16:creationId xmlns:a16="http://schemas.microsoft.com/office/drawing/2014/main" id="{82E64EB3-3D51-13CB-14F2-1EDD8B4629E3}"/>
              </a:ext>
            </a:extLst>
          </p:cNvPr>
          <p:cNvSpPr>
            <a:spLocks noGrp="1"/>
          </p:cNvSpPr>
          <p:nvPr>
            <p:ph type="title"/>
            <p:custDataLst>
              <p:tags r:id="rId7"/>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7249368"/>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3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rast 1/4 – 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153E7-CD96-6394-DDAA-DBD7267CC0A9}"/>
              </a:ext>
            </a:extLst>
          </p:cNvPr>
          <p:cNvSpPr>
            <a:spLocks/>
          </p:cNvSpPr>
          <p:nvPr userDrawn="1">
            <p:custDataLst>
              <p:tags r:id="rId1"/>
            </p:custDataLst>
          </p:nvPr>
        </p:nvSpPr>
        <p:spPr>
          <a:xfrm>
            <a:off x="8451600" y="-1"/>
            <a:ext cx="37404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2"/>
            </p:custDataLst>
          </p:nvPr>
        </p:nvSpPr>
        <p:spPr>
          <a:xfrm>
            <a:off x="503997" y="1619250"/>
            <a:ext cx="6492116" cy="44467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3"/>
            </p:custDataLst>
          </p:nvPr>
        </p:nvSpPr>
        <p:spPr/>
        <p:txBody>
          <a:bodyPr/>
          <a:lstStyle>
            <a:lvl1pPr>
              <a:defRPr>
                <a:solidFill>
                  <a:schemeClr val="bg2"/>
                </a:solidFill>
              </a:defRPr>
            </a:lvl1pPr>
          </a:lstStyle>
          <a:p>
            <a:fld id="{00E74778-E2E3-49A0-BB13-27B2DB7FF179}" type="slidenum">
              <a:rPr lang="en-US" smtClean="0"/>
              <a:pPr/>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Content Placeholder 21">
            <a:extLst>
              <a:ext uri="{FF2B5EF4-FFF2-40B4-BE49-F238E27FC236}">
                <a16:creationId xmlns:a16="http://schemas.microsoft.com/office/drawing/2014/main" id="{A7B4A6DB-C30D-1FC0-D30B-7F606ABB0662}"/>
              </a:ext>
            </a:extLst>
          </p:cNvPr>
          <p:cNvSpPr>
            <a:spLocks noGrp="1"/>
          </p:cNvSpPr>
          <p:nvPr>
            <p:ph idx="13" hasCustomPrompt="1"/>
            <p:custDataLst>
              <p:tags r:id="rId5"/>
            </p:custDataLst>
          </p:nvPr>
        </p:nvSpPr>
        <p:spPr>
          <a:xfrm>
            <a:off x="8972550" y="1619250"/>
            <a:ext cx="2714625" cy="444675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Subtitle 3">
            <a:extLst>
              <a:ext uri="{FF2B5EF4-FFF2-40B4-BE49-F238E27FC236}">
                <a16:creationId xmlns:a16="http://schemas.microsoft.com/office/drawing/2014/main" id="{A98A7A5A-C836-C97A-9376-FC872D5DD29B}"/>
              </a:ext>
            </a:extLst>
          </p:cNvPr>
          <p:cNvSpPr>
            <a:spLocks noGrp="1"/>
          </p:cNvSpPr>
          <p:nvPr>
            <p:ph type="subTitle" sz="quarter" idx="17"/>
            <p:custDataLst>
              <p:tags r:id="rId6"/>
            </p:custDataLst>
          </p:nvPr>
        </p:nvSpPr>
        <p:spPr>
          <a:xfrm>
            <a:off x="503998" y="365127"/>
            <a:ext cx="6492116"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5" name="Title 4">
            <a:extLst>
              <a:ext uri="{FF2B5EF4-FFF2-40B4-BE49-F238E27FC236}">
                <a16:creationId xmlns:a16="http://schemas.microsoft.com/office/drawing/2014/main" id="{02775C06-E9C8-5B85-B1E0-3E21556E2114}"/>
              </a:ext>
            </a:extLst>
          </p:cNvPr>
          <p:cNvSpPr>
            <a:spLocks noGrp="1"/>
          </p:cNvSpPr>
          <p:nvPr>
            <p:ph type="title"/>
            <p:custDataLst>
              <p:tags r:id="rId7"/>
            </p:custDataLst>
          </p:nvPr>
        </p:nvSpPr>
        <p:spPr>
          <a:xfrm>
            <a:off x="503998" y="676789"/>
            <a:ext cx="6492116" cy="757526"/>
          </a:xfrm>
        </p:spPr>
        <p:txBody>
          <a:bodyPr/>
          <a:lstStyle/>
          <a:p>
            <a:r>
              <a:rPr lang="en-US"/>
              <a:t>Click to edit Master title style</a:t>
            </a:r>
            <a:endParaRPr lang="en-US" dirty="0"/>
          </a:p>
        </p:txBody>
      </p:sp>
    </p:spTree>
    <p:extLst>
      <p:ext uri="{BB962C8B-B14F-4D97-AF65-F5344CB8AC3E}">
        <p14:creationId xmlns:p14="http://schemas.microsoft.com/office/powerpoint/2010/main" val="2314744511"/>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56"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 Im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1"/>
            </p:custDataLst>
          </p:nvPr>
        </p:nvSpPr>
        <p:spPr>
          <a:xfrm>
            <a:off x="5387340" y="1961247"/>
            <a:ext cx="6804660" cy="4896753"/>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2"/>
            </p:custDataLst>
          </p:nvPr>
        </p:nvSpPr>
        <p:spPr>
          <a:xfrm>
            <a:off x="611237" y="2379000"/>
            <a:ext cx="4489401" cy="2167599"/>
          </a:xfrm>
        </p:spPr>
        <p:txBody>
          <a:bodyPr rIns="108000" anchor="t" anchorCtr="0"/>
          <a:lstStyle>
            <a:lvl1pPr algn="l">
              <a:defRPr sz="3600" b="1" spc="-90" baseline="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3"/>
            </p:custDataLst>
          </p:nvPr>
        </p:nvSpPr>
        <p:spPr>
          <a:xfrm>
            <a:off x="611245" y="1620001"/>
            <a:ext cx="4489753" cy="651000"/>
          </a:xfrm>
        </p:spPr>
        <p:txBody>
          <a:bodyPr rIns="108000" anchor="b" anchorCtr="0"/>
          <a:lstStyle>
            <a:lvl1pPr marL="0" indent="0" algn="l">
              <a:buNone/>
              <a:defRPr sz="2000" spc="-30" baseline="0">
                <a:solidFill>
                  <a:sysClr val="windowText" lastClr="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5"/>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pic>
        <p:nvPicPr>
          <p:cNvPr id="16" name="Picture 2">
            <a:extLst>
              <a:ext uri="{FF2B5EF4-FFF2-40B4-BE49-F238E27FC236}">
                <a16:creationId xmlns:a16="http://schemas.microsoft.com/office/drawing/2014/main" id="{200834E6-2E4E-C04F-49F8-489932414704}"/>
              </a:ext>
            </a:extLst>
          </p:cNvPr>
          <p:cNvPicPr>
            <a:picLocks noChangeAspect="1" noChangeArrowheads="1"/>
          </p:cNvPicPr>
          <p:nvPr userDrawn="1">
            <p:custDataLst>
              <p:tags r:id="rId7"/>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612000" y="481237"/>
            <a:ext cx="3720940"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1A5F766A-6DF7-9B3E-A7FB-EFB8D3AF03EB}"/>
              </a:ext>
            </a:extLst>
          </p:cNvPr>
          <p:cNvSpPr/>
          <p:nvPr userDrawn="1">
            <p:custDataLst>
              <p:tags r:id="rId8"/>
            </p:custDataLst>
          </p:nvPr>
        </p:nvSpPr>
        <p:spPr>
          <a:xfrm>
            <a:off x="5208014" y="1961249"/>
            <a:ext cx="365760" cy="48967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4">
            <a:extLst>
              <a:ext uri="{FF2B5EF4-FFF2-40B4-BE49-F238E27FC236}">
                <a16:creationId xmlns:a16="http://schemas.microsoft.com/office/drawing/2014/main" id="{BC83A833-5AB7-4196-5286-CE6124F1B2CB}"/>
              </a:ext>
            </a:extLst>
          </p:cNvPr>
          <p:cNvSpPr>
            <a:spLocks noGrp="1"/>
          </p:cNvSpPr>
          <p:nvPr>
            <p:ph type="body" sz="quarter" idx="15" hasCustomPrompt="1"/>
            <p:custDataLst>
              <p:tags r:id="rId9"/>
            </p:custDataLst>
          </p:nvPr>
        </p:nvSpPr>
        <p:spPr>
          <a:xfrm>
            <a:off x="5208014" y="1961246"/>
            <a:ext cx="365760" cy="4896753"/>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sp>
        <p:nvSpPr>
          <p:cNvPr id="4" name="Text Placeholder 11">
            <a:extLst>
              <a:ext uri="{FF2B5EF4-FFF2-40B4-BE49-F238E27FC236}">
                <a16:creationId xmlns:a16="http://schemas.microsoft.com/office/drawing/2014/main" id="{3C0FFC23-1F09-A2F8-198D-A5EEEDFF691E}"/>
              </a:ext>
            </a:extLst>
          </p:cNvPr>
          <p:cNvSpPr>
            <a:spLocks noGrp="1"/>
          </p:cNvSpPr>
          <p:nvPr>
            <p:ph type="body" sz="quarter" idx="13" hasCustomPrompt="1"/>
            <p:custDataLst>
              <p:tags r:id="rId10"/>
            </p:custDataLst>
          </p:nvPr>
        </p:nvSpPr>
        <p:spPr>
          <a:xfrm>
            <a:off x="611237" y="4686175"/>
            <a:ext cx="4489401" cy="651000"/>
          </a:xfrm>
        </p:spPr>
        <p:txBody>
          <a:bodyPr anchor="b" anchorCtr="0"/>
          <a:lstStyle>
            <a:lvl1pPr marL="0" indent="0">
              <a:lnSpc>
                <a:spcPct val="105000"/>
              </a:lnSpc>
              <a:spcBef>
                <a:spcPts val="0"/>
              </a:spcBef>
              <a:spcAft>
                <a:spcPts val="0"/>
              </a:spcAft>
              <a:buNone/>
              <a:defRPr sz="1400" b="0">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Date</a:t>
            </a:r>
            <a:endParaRPr lang="en-US" dirty="0"/>
          </a:p>
        </p:txBody>
      </p:sp>
      <p:cxnSp>
        <p:nvCxnSpPr>
          <p:cNvPr id="10" name="Straight Connector 9">
            <a:extLst>
              <a:ext uri="{FF2B5EF4-FFF2-40B4-BE49-F238E27FC236}">
                <a16:creationId xmlns:a16="http://schemas.microsoft.com/office/drawing/2014/main" id="{55187555-947F-B4A3-6E38-27FCA6D0C04A}"/>
              </a:ext>
            </a:extLst>
          </p:cNvPr>
          <p:cNvCxnSpPr/>
          <p:nvPr userDrawn="1"/>
        </p:nvCxnSpPr>
        <p:spPr>
          <a:xfrm>
            <a:off x="503237" y="0"/>
            <a:ext cx="0" cy="5306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334796"/>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4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rast 1/2 – 1/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8153E7-CD96-6394-DDAA-DBD7267CC0A9}"/>
              </a:ext>
            </a:extLst>
          </p:cNvPr>
          <p:cNvSpPr>
            <a:spLocks/>
          </p:cNvSpPr>
          <p:nvPr userDrawn="1">
            <p:custDataLst>
              <p:tags r:id="rId1"/>
            </p:custDataLst>
          </p:nvPr>
        </p:nvSpPr>
        <p:spPr>
          <a:xfrm>
            <a:off x="6096000" y="-1"/>
            <a:ext cx="6096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2"/>
            </p:custDataLst>
          </p:nvPr>
        </p:nvSpPr>
        <p:spPr>
          <a:xfrm>
            <a:off x="503996" y="1619250"/>
            <a:ext cx="5079600" cy="44467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3"/>
            </p:custDataLst>
          </p:nvPr>
        </p:nvSpPr>
        <p:spPr/>
        <p:txBody>
          <a:bodyPr/>
          <a:lstStyle>
            <a:lvl1pPr>
              <a:defRPr>
                <a:solidFill>
                  <a:schemeClr val="bg2"/>
                </a:solidFill>
              </a:defRPr>
            </a:lvl1pPr>
          </a:lstStyle>
          <a:p>
            <a:fld id="{00E74778-E2E3-49A0-BB13-27B2DB7FF179}" type="slidenum">
              <a:rPr lang="en-US" smtClean="0"/>
              <a:pPr/>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Content Placeholder 21">
            <a:extLst>
              <a:ext uri="{FF2B5EF4-FFF2-40B4-BE49-F238E27FC236}">
                <a16:creationId xmlns:a16="http://schemas.microsoft.com/office/drawing/2014/main" id="{A7B4A6DB-C30D-1FC0-D30B-7F606ABB0662}"/>
              </a:ext>
            </a:extLst>
          </p:cNvPr>
          <p:cNvSpPr>
            <a:spLocks noGrp="1"/>
          </p:cNvSpPr>
          <p:nvPr>
            <p:ph idx="13" hasCustomPrompt="1"/>
            <p:custDataLst>
              <p:tags r:id="rId5"/>
            </p:custDataLst>
          </p:nvPr>
        </p:nvSpPr>
        <p:spPr>
          <a:xfrm>
            <a:off x="6604200" y="1619250"/>
            <a:ext cx="5079600" cy="444675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Title 3">
            <a:extLst>
              <a:ext uri="{FF2B5EF4-FFF2-40B4-BE49-F238E27FC236}">
                <a16:creationId xmlns:a16="http://schemas.microsoft.com/office/drawing/2014/main" id="{FD9F95B0-59D6-DE80-8E7F-D1E86AF38803}"/>
              </a:ext>
            </a:extLst>
          </p:cNvPr>
          <p:cNvSpPr>
            <a:spLocks noGrp="1"/>
          </p:cNvSpPr>
          <p:nvPr>
            <p:ph type="title"/>
            <p:custDataLst>
              <p:tags r:id="rId6"/>
            </p:custDataLst>
          </p:nvPr>
        </p:nvSpPr>
        <p:spPr>
          <a:xfrm>
            <a:off x="503997" y="676789"/>
            <a:ext cx="5079599" cy="757526"/>
          </a:xfrm>
        </p:spPr>
        <p:txBody>
          <a:bodyPr/>
          <a:lstStyle/>
          <a:p>
            <a:r>
              <a:rPr lang="en-US"/>
              <a:t>Click to edit Master title style</a:t>
            </a:r>
            <a:endParaRPr lang="en-US" dirty="0"/>
          </a:p>
        </p:txBody>
      </p:sp>
      <p:sp>
        <p:nvSpPr>
          <p:cNvPr id="5" name="Subtitle 3">
            <a:extLst>
              <a:ext uri="{FF2B5EF4-FFF2-40B4-BE49-F238E27FC236}">
                <a16:creationId xmlns:a16="http://schemas.microsoft.com/office/drawing/2014/main" id="{F941D340-0CB6-048A-344F-DC8344121E6C}"/>
              </a:ext>
            </a:extLst>
          </p:cNvPr>
          <p:cNvSpPr>
            <a:spLocks noGrp="1"/>
          </p:cNvSpPr>
          <p:nvPr>
            <p:ph type="subTitle" sz="quarter" idx="17"/>
            <p:custDataLst>
              <p:tags r:id="rId7"/>
            </p:custDataLst>
          </p:nvPr>
        </p:nvSpPr>
        <p:spPr>
          <a:xfrm>
            <a:off x="503997" y="365127"/>
            <a:ext cx="5079599"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79357459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rast 3/4 – 1/4">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4BFF3087-3BE1-5687-732A-74D8CA205A3F}"/>
              </a:ext>
            </a:extLst>
          </p:cNvPr>
          <p:cNvSpPr>
            <a:spLocks/>
          </p:cNvSpPr>
          <p:nvPr userDrawn="1"/>
        </p:nvSpPr>
        <p:spPr>
          <a:xfrm>
            <a:off x="3564913" y="0"/>
            <a:ext cx="8627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a:solidFill>
                <a:schemeClr val="bg1"/>
              </a:solidFill>
            </a:endParaRPr>
          </a:p>
        </p:txBody>
      </p:sp>
      <p:sp>
        <p:nvSpPr>
          <p:cNvPr id="3" name="Content Placeholder 2">
            <a:extLst>
              <a:ext uri="{FF2B5EF4-FFF2-40B4-BE49-F238E27FC236}">
                <a16:creationId xmlns:a16="http://schemas.microsoft.com/office/drawing/2014/main" id="{4E957CBA-A99D-263A-5E01-104D63A44F16}"/>
              </a:ext>
            </a:extLst>
          </p:cNvPr>
          <p:cNvSpPr>
            <a:spLocks noGrp="1"/>
          </p:cNvSpPr>
          <p:nvPr>
            <p:ph idx="1" hasCustomPrompt="1"/>
            <p:custDataLst>
              <p:tags r:id="rId1"/>
            </p:custDataLst>
          </p:nvPr>
        </p:nvSpPr>
        <p:spPr>
          <a:xfrm>
            <a:off x="503996" y="1619250"/>
            <a:ext cx="2713867" cy="4446750"/>
          </a:xfrm>
        </p:spPr>
        <p:txBody>
          <a:bodyPr r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FF6503DA-2AC7-052C-C42A-16DAD1A2D458}"/>
              </a:ext>
            </a:extLst>
          </p:cNvPr>
          <p:cNvSpPr>
            <a:spLocks noGrp="1"/>
          </p:cNvSpPr>
          <p:nvPr>
            <p:ph type="sldNum" sz="quarter" idx="12"/>
            <p:custDataLst>
              <p:tags r:id="rId2"/>
            </p:custDataLst>
          </p:nvPr>
        </p:nvSpPr>
        <p:spPr/>
        <p:txBody>
          <a:bodyPr/>
          <a:lstStyle>
            <a:lvl1pPr>
              <a:defRPr>
                <a:solidFill>
                  <a:schemeClr val="bg2"/>
                </a:solidFill>
              </a:defRPr>
            </a:lvl1pPr>
          </a:lstStyle>
          <a:p>
            <a:fld id="{00E74778-E2E3-49A0-BB13-27B2DB7FF179}" type="slidenum">
              <a:rPr lang="en-US" smtClean="0"/>
              <a:pPr/>
              <a:t>‹#›</a:t>
            </a:fld>
            <a:endParaRPr lang="en-US" dirty="0"/>
          </a:p>
        </p:txBody>
      </p:sp>
      <p:sp>
        <p:nvSpPr>
          <p:cNvPr id="7" name="Guides" hidden="1">
            <a:extLst>
              <a:ext uri="{FF2B5EF4-FFF2-40B4-BE49-F238E27FC236}">
                <a16:creationId xmlns:a16="http://schemas.microsoft.com/office/drawing/2014/main" id="{D4F0DF53-D3CB-5BA9-ED96-C9EBA503F6DC}"/>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Content Placeholder 21">
            <a:extLst>
              <a:ext uri="{FF2B5EF4-FFF2-40B4-BE49-F238E27FC236}">
                <a16:creationId xmlns:a16="http://schemas.microsoft.com/office/drawing/2014/main" id="{A7B4A6DB-C30D-1FC0-D30B-7F606ABB0662}"/>
              </a:ext>
            </a:extLst>
          </p:cNvPr>
          <p:cNvSpPr>
            <a:spLocks noGrp="1"/>
          </p:cNvSpPr>
          <p:nvPr>
            <p:ph idx="13" hasCustomPrompt="1"/>
            <p:custDataLst>
              <p:tags r:id="rId4"/>
            </p:custDataLst>
          </p:nvPr>
        </p:nvSpPr>
        <p:spPr>
          <a:xfrm>
            <a:off x="4267200" y="1619250"/>
            <a:ext cx="7416600" cy="444675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4" name="Title 3">
            <a:extLst>
              <a:ext uri="{FF2B5EF4-FFF2-40B4-BE49-F238E27FC236}">
                <a16:creationId xmlns:a16="http://schemas.microsoft.com/office/drawing/2014/main" id="{FD9F95B0-59D6-DE80-8E7F-D1E86AF38803}"/>
              </a:ext>
            </a:extLst>
          </p:cNvPr>
          <p:cNvSpPr>
            <a:spLocks noGrp="1"/>
          </p:cNvSpPr>
          <p:nvPr>
            <p:ph type="title"/>
            <p:custDataLst>
              <p:tags r:id="rId5"/>
            </p:custDataLst>
          </p:nvPr>
        </p:nvSpPr>
        <p:spPr>
          <a:xfrm>
            <a:off x="503998" y="676787"/>
            <a:ext cx="2713866" cy="757526"/>
          </a:xfrm>
        </p:spPr>
        <p:txBody>
          <a:bodyPr/>
          <a:lstStyle/>
          <a:p>
            <a:r>
              <a:rPr lang="en-US"/>
              <a:t>Click to edit Master title style</a:t>
            </a:r>
            <a:endParaRPr lang="en-US" dirty="0"/>
          </a:p>
        </p:txBody>
      </p:sp>
      <p:sp>
        <p:nvSpPr>
          <p:cNvPr id="5" name="Subtitle 3">
            <a:extLst>
              <a:ext uri="{FF2B5EF4-FFF2-40B4-BE49-F238E27FC236}">
                <a16:creationId xmlns:a16="http://schemas.microsoft.com/office/drawing/2014/main" id="{F941D340-0CB6-048A-344F-DC8344121E6C}"/>
              </a:ext>
            </a:extLst>
          </p:cNvPr>
          <p:cNvSpPr>
            <a:spLocks noGrp="1"/>
          </p:cNvSpPr>
          <p:nvPr>
            <p:ph type="subTitle" sz="quarter" idx="17"/>
            <p:custDataLst>
              <p:tags r:id="rId6"/>
            </p:custDataLst>
          </p:nvPr>
        </p:nvSpPr>
        <p:spPr>
          <a:xfrm>
            <a:off x="503998" y="365125"/>
            <a:ext cx="2713866"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844336116"/>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2.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rast Left 1/4 – 3/4">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A21DBBE5-2A30-3F79-AA1E-2F93589957C2}"/>
              </a:ext>
            </a:extLst>
          </p:cNvPr>
          <p:cNvSpPr/>
          <p:nvPr userDrawn="1">
            <p:custDataLst>
              <p:tags r:id="rId1"/>
            </p:custDataLst>
          </p:nvPr>
        </p:nvSpPr>
        <p:spPr>
          <a:xfrm>
            <a:off x="0" y="0"/>
            <a:ext cx="3746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a:solidFill>
                <a:schemeClr val="bg1"/>
              </a:solidFill>
            </a:endParaRPr>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3997" y="365127"/>
            <a:ext cx="3242503" cy="290514"/>
          </a:xfrm>
          <a:prstGeom prst="rect">
            <a:avLst/>
          </a:prstGeom>
        </p:spPr>
        <p:txBody>
          <a:bodyPr rIns="108000"/>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a:xfrm>
            <a:off x="503997" y="676789"/>
            <a:ext cx="3242503" cy="757526"/>
          </a:xfrm>
        </p:spPr>
        <p:txBody>
          <a:bodyPr rIns="108000"/>
          <a:lstStyle>
            <a:lvl1pPr>
              <a:defRPr>
                <a:solidFill>
                  <a:schemeClr val="bg1"/>
                </a:solidFill>
              </a:defRPr>
            </a:lvl1pPr>
          </a:lstStyle>
          <a:p>
            <a:r>
              <a:rPr lang="en-US"/>
              <a:t>Click to edit Master title style</a:t>
            </a:r>
            <a:endParaRPr lang="en-US" dirty="0"/>
          </a:p>
        </p:txBody>
      </p:sp>
      <p:sp>
        <p:nvSpPr>
          <p:cNvPr id="7" name="Content Placeholder 21">
            <a:extLst>
              <a:ext uri="{FF2B5EF4-FFF2-40B4-BE49-F238E27FC236}">
                <a16:creationId xmlns:a16="http://schemas.microsoft.com/office/drawing/2014/main" id="{3CF50A99-C56F-0FF9-FA7A-E0E7A56AF651}"/>
              </a:ext>
            </a:extLst>
          </p:cNvPr>
          <p:cNvSpPr>
            <a:spLocks noGrp="1"/>
          </p:cNvSpPr>
          <p:nvPr>
            <p:ph idx="13" hasCustomPrompt="1"/>
            <p:custDataLst>
              <p:tags r:id="rId6"/>
            </p:custDataLst>
          </p:nvPr>
        </p:nvSpPr>
        <p:spPr>
          <a:xfrm>
            <a:off x="504000" y="1620001"/>
            <a:ext cx="3242500" cy="444675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8" name="Content Placeholder 2">
            <a:extLst>
              <a:ext uri="{FF2B5EF4-FFF2-40B4-BE49-F238E27FC236}">
                <a16:creationId xmlns:a16="http://schemas.microsoft.com/office/drawing/2014/main" id="{FE4ECBAE-B427-BA67-284B-7B3CED553C2F}"/>
              </a:ext>
            </a:extLst>
          </p:cNvPr>
          <p:cNvSpPr>
            <a:spLocks noGrp="1"/>
          </p:cNvSpPr>
          <p:nvPr>
            <p:ph idx="1" hasCustomPrompt="1"/>
            <p:custDataLst>
              <p:tags r:id="rId7"/>
            </p:custDataLst>
          </p:nvPr>
        </p:nvSpPr>
        <p:spPr>
          <a:xfrm>
            <a:off x="4267999" y="1620001"/>
            <a:ext cx="7419175" cy="44467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pic>
        <p:nvPicPr>
          <p:cNvPr id="11" name="Graphic 10">
            <a:extLst>
              <a:ext uri="{FF2B5EF4-FFF2-40B4-BE49-F238E27FC236}">
                <a16:creationId xmlns:a16="http://schemas.microsoft.com/office/drawing/2014/main" id="{EF1AC2A4-E966-13F8-D0B2-6992F6E3E085}"/>
              </a:ext>
            </a:extLst>
          </p:cNvPr>
          <p:cNvPicPr>
            <a:picLocks/>
          </p:cNvPicPr>
          <p:nvPr userDrawn="1">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484190" y="6364524"/>
            <a:ext cx="351983" cy="256429"/>
          </a:xfrm>
          <a:prstGeom prst="rect">
            <a:avLst/>
          </a:prstGeom>
        </p:spPr>
      </p:pic>
      <p:sp>
        <p:nvSpPr>
          <p:cNvPr id="12" name="Footer" hidden="1">
            <a:extLst>
              <a:ext uri="{FF2B5EF4-FFF2-40B4-BE49-F238E27FC236}">
                <a16:creationId xmlns:a16="http://schemas.microsoft.com/office/drawing/2014/main" id="{E0F19F8D-873F-16C0-2353-E057515C977C}"/>
              </a:ext>
            </a:extLst>
          </p:cNvPr>
          <p:cNvSpPr/>
          <p:nvPr userDrawn="1">
            <p:custDataLst>
              <p:tags r:id="rId9"/>
            </p:custDataLst>
          </p:nvPr>
        </p:nvSpPr>
        <p:spPr>
          <a:xfrm>
            <a:off x="1378709" y="6513781"/>
            <a:ext cx="2367787"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Preaching to the Choir</a:t>
            </a:r>
            <a:endParaRPr lang="en-US" sz="700" dirty="0">
              <a:solidFill>
                <a:schemeClr val="bg1"/>
              </a:solidFill>
            </a:endParaRPr>
          </a:p>
        </p:txBody>
      </p:sp>
      <p:sp>
        <p:nvSpPr>
          <p:cNvPr id="13" name="Date" hidden="1">
            <a:extLst>
              <a:ext uri="{FF2B5EF4-FFF2-40B4-BE49-F238E27FC236}">
                <a16:creationId xmlns:a16="http://schemas.microsoft.com/office/drawing/2014/main" id="{76FA489C-0FBA-423B-5F53-BB9CB6398DAF}"/>
              </a:ext>
            </a:extLst>
          </p:cNvPr>
          <p:cNvSpPr/>
          <p:nvPr userDrawn="1">
            <p:custDataLst>
              <p:tags r:id="rId10"/>
            </p:custDataLst>
          </p:nvPr>
        </p:nvSpPr>
        <p:spPr>
          <a:xfrm>
            <a:off x="1378709" y="6384632"/>
            <a:ext cx="2367787"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November 13, 2025</a:t>
            </a:r>
            <a:endParaRPr lang="en-US" sz="700" dirty="0">
              <a:solidFill>
                <a:schemeClr val="bg1"/>
              </a:solidFill>
            </a:endParaRPr>
          </a:p>
        </p:txBody>
      </p:sp>
      <p:sp>
        <p:nvSpPr>
          <p:cNvPr id="9" name="Straight Connector 13" hidden="1">
            <a:extLst>
              <a:ext uri="{FF2B5EF4-FFF2-40B4-BE49-F238E27FC236}">
                <a16:creationId xmlns:a16="http://schemas.microsoft.com/office/drawing/2014/main" id="{511E9321-701E-6003-324D-20CED177D62F}"/>
              </a:ext>
            </a:extLst>
          </p:cNvPr>
          <p:cNvSpPr/>
          <p:nvPr userDrawn="1">
            <p:custDataLst>
              <p:tags r:id="rId11"/>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746209885"/>
      </p:ext>
    </p:extLst>
  </p:cSld>
  <p:clrMapOvr>
    <a:masterClrMapping/>
  </p:clrMapOvr>
  <p:extLst>
    <p:ext uri="{DCECCB84-F9BA-43D5-87BE-67443E8EF086}">
      <p15:sldGuideLst xmlns:p15="http://schemas.microsoft.com/office/powerpoint/2012/main">
        <p15:guide id="1" orient="horz" pos="426" userDrawn="1">
          <p15:clr>
            <a:srgbClr val="8F8F8F"/>
          </p15:clr>
        </p15:guide>
        <p15:guide id="2" orient="horz" pos="90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43.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Graphic Background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887B36-3ED2-2069-150A-82E43BFA267D}"/>
              </a:ext>
            </a:extLst>
          </p:cNvPr>
          <p:cNvGrpSpPr>
            <a:grpSpLocks/>
          </p:cNvGrpSpPr>
          <p:nvPr userDrawn="1">
            <p:custDataLst>
              <p:tags r:id="rId1"/>
            </p:custDataLst>
          </p:nvPr>
        </p:nvGrpSpPr>
        <p:grpSpPr>
          <a:xfrm>
            <a:off x="0" y="-8697"/>
            <a:ext cx="12192000" cy="6866697"/>
            <a:chOff x="0" y="-8697"/>
            <a:chExt cx="12192000" cy="6866697"/>
          </a:xfrm>
        </p:grpSpPr>
        <p:pic>
          <p:nvPicPr>
            <p:cNvPr id="8" name="Graphic 7">
              <a:extLst>
                <a:ext uri="{FF2B5EF4-FFF2-40B4-BE49-F238E27FC236}">
                  <a16:creationId xmlns:a16="http://schemas.microsoft.com/office/drawing/2014/main" id="{B92C09C5-B4D3-AD84-64E8-201646A39123}"/>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43131" t="57359" r="1678"/>
            <a:stretch/>
          </p:blipFill>
          <p:spPr>
            <a:xfrm>
              <a:off x="0" y="-8697"/>
              <a:ext cx="12192000" cy="6640121"/>
            </a:xfrm>
            <a:prstGeom prst="rect">
              <a:avLst/>
            </a:prstGeom>
          </p:spPr>
        </p:pic>
        <p:pic>
          <p:nvPicPr>
            <p:cNvPr id="9" name="Graphic 8">
              <a:extLst>
                <a:ext uri="{FF2B5EF4-FFF2-40B4-BE49-F238E27FC236}">
                  <a16:creationId xmlns:a16="http://schemas.microsoft.com/office/drawing/2014/main" id="{F41031E0-CACC-78ED-307C-2045889663E9}"/>
                </a:ext>
              </a:extLst>
            </p:cNvPr>
            <p:cNvPicPr>
              <a:picLocks noChangeAspect="1"/>
            </p:cNvPicPr>
            <p:nvPr userDrawn="1"/>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1" r="61815" b="9024"/>
            <a:stretch/>
          </p:blipFill>
          <p:spPr>
            <a:xfrm>
              <a:off x="9338264" y="2065247"/>
              <a:ext cx="2853736" cy="4792753"/>
            </a:xfrm>
            <a:prstGeom prst="rect">
              <a:avLst/>
            </a:prstGeom>
          </p:spPr>
        </p:pic>
      </p:gr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p:txBody>
          <a:bodyPr/>
          <a:lstStyle/>
          <a:p>
            <a:r>
              <a:rPr lang="en-US"/>
              <a:t>Click to edit Master title style</a:t>
            </a:r>
            <a:endParaRPr lang="en-US" dirty="0"/>
          </a:p>
        </p:txBody>
      </p:sp>
      <p:pic>
        <p:nvPicPr>
          <p:cNvPr id="2" name="Graphic 1">
            <a:extLst>
              <a:ext uri="{FF2B5EF4-FFF2-40B4-BE49-F238E27FC236}">
                <a16:creationId xmlns:a16="http://schemas.microsoft.com/office/drawing/2014/main" id="{86353BC0-6BA1-2562-3A2E-8A43796B9E55}"/>
              </a:ext>
            </a:extLst>
          </p:cNvPr>
          <p:cNvPicPr>
            <a:picLocks noChangeAspect="1"/>
          </p:cNvPicPr>
          <p:nvPr userDrawn="1"/>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1" r="61815" b="9024"/>
          <a:stretch/>
        </p:blipFill>
        <p:spPr>
          <a:xfrm>
            <a:off x="9338264" y="2065247"/>
            <a:ext cx="2853736" cy="4792753"/>
          </a:xfrm>
          <a:prstGeom prst="rect">
            <a:avLst/>
          </a:prstGeom>
        </p:spPr>
      </p:pic>
      <p:sp>
        <p:nvSpPr>
          <p:cNvPr id="10" name="Content Placeholder 2">
            <a:extLst>
              <a:ext uri="{FF2B5EF4-FFF2-40B4-BE49-F238E27FC236}">
                <a16:creationId xmlns:a16="http://schemas.microsoft.com/office/drawing/2014/main" id="{F09C9400-5DB3-0D08-33FC-3E3C2C66C6EC}"/>
              </a:ext>
            </a:extLst>
          </p:cNvPr>
          <p:cNvSpPr>
            <a:spLocks noGrp="1"/>
          </p:cNvSpPr>
          <p:nvPr>
            <p:ph idx="1" hasCustomPrompt="1"/>
            <p:custDataLst>
              <p:tags r:id="rId6"/>
            </p:custDataLst>
          </p:nvPr>
        </p:nvSpPr>
        <p:spPr>
          <a:xfrm>
            <a:off x="504000" y="1620001"/>
            <a:ext cx="11183175" cy="44467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Tree>
    <p:extLst>
      <p:ext uri="{BB962C8B-B14F-4D97-AF65-F5344CB8AC3E}">
        <p14:creationId xmlns:p14="http://schemas.microsoft.com/office/powerpoint/2010/main" val="1179691027"/>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4.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Graphic Background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342F45-EFEE-1D86-827A-DAD4EC944E34}"/>
              </a:ext>
            </a:extLst>
          </p:cNvPr>
          <p:cNvGrpSpPr/>
          <p:nvPr userDrawn="1">
            <p:custDataLst>
              <p:tags r:id="rId1"/>
            </p:custDataLst>
          </p:nvPr>
        </p:nvGrpSpPr>
        <p:grpSpPr>
          <a:xfrm>
            <a:off x="0" y="0"/>
            <a:ext cx="12198499" cy="6858000"/>
            <a:chOff x="0" y="0"/>
            <a:chExt cx="12198499" cy="6858000"/>
          </a:xfrm>
        </p:grpSpPr>
        <p:pic>
          <p:nvPicPr>
            <p:cNvPr id="12" name="Graphic 11">
              <a:extLst>
                <a:ext uri="{FF2B5EF4-FFF2-40B4-BE49-F238E27FC236}">
                  <a16:creationId xmlns:a16="http://schemas.microsoft.com/office/drawing/2014/main" id="{E70FB776-AB1F-12CF-4D16-1835607A54AB}"/>
                </a:ext>
              </a:extLst>
            </p:cNvPr>
            <p:cNvPicPr>
              <a:picLocks noChangeAspect="1"/>
            </p:cNvPicPr>
            <p:nvPr userDrawn="1"/>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6550" t="51099" r="38259" b="4861"/>
            <a:stretch/>
          </p:blipFill>
          <p:spPr>
            <a:xfrm>
              <a:off x="0" y="0"/>
              <a:ext cx="12192000" cy="6858000"/>
            </a:xfrm>
            <a:prstGeom prst="rect">
              <a:avLst/>
            </a:prstGeom>
          </p:spPr>
        </p:pic>
        <p:pic>
          <p:nvPicPr>
            <p:cNvPr id="13" name="Graphic 12">
              <a:extLst>
                <a:ext uri="{FF2B5EF4-FFF2-40B4-BE49-F238E27FC236}">
                  <a16:creationId xmlns:a16="http://schemas.microsoft.com/office/drawing/2014/main" id="{3841765E-8EED-577A-D4D0-79650AFD0D3D}"/>
                </a:ext>
              </a:extLst>
            </p:cNvPr>
            <p:cNvPicPr>
              <a:picLocks noChangeAspect="1"/>
            </p:cNvPicPr>
            <p:nvPr userDrawn="1"/>
          </p:nvPicPr>
          <p:blipFill rotWithShape="1">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l="-25695" t="22271" r="48379"/>
            <a:stretch/>
          </p:blipFill>
          <p:spPr>
            <a:xfrm>
              <a:off x="9805989" y="0"/>
              <a:ext cx="2392510" cy="1695546"/>
            </a:xfrm>
            <a:prstGeom prst="rect">
              <a:avLst/>
            </a:prstGeom>
          </p:spPr>
        </p:pic>
      </p:grpSp>
      <p:sp>
        <p:nvSpPr>
          <p:cNvPr id="2" name="Background">
            <a:extLst>
              <a:ext uri="{FF2B5EF4-FFF2-40B4-BE49-F238E27FC236}">
                <a16:creationId xmlns:a16="http://schemas.microsoft.com/office/drawing/2014/main" id="{9103ED99-90E3-B83B-74A4-849D17F4FD60}"/>
              </a:ext>
            </a:extLst>
          </p:cNvPr>
          <p:cNvSpPr>
            <a:spLocks/>
          </p:cNvSpPr>
          <p:nvPr userDrawn="1">
            <p:custDataLst>
              <p:tags r:id="rId2"/>
            </p:custDataLst>
          </p:nvPr>
        </p:nvSpPr>
        <p:spPr>
          <a:xfrm>
            <a:off x="0" y="1890687"/>
            <a:ext cx="12192000" cy="4967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a:solidFill>
                <a:schemeClr val="bg1"/>
              </a:solidFill>
            </a:endParaRPr>
          </a:p>
        </p:txBody>
      </p:sp>
      <p:sp>
        <p:nvSpPr>
          <p:cNvPr id="14" name="Footer Bar">
            <a:extLst>
              <a:ext uri="{FF2B5EF4-FFF2-40B4-BE49-F238E27FC236}">
                <a16:creationId xmlns:a16="http://schemas.microsoft.com/office/drawing/2014/main" id="{90ED59F0-B599-217B-CBB5-570D5A152A4A}"/>
              </a:ext>
            </a:extLst>
          </p:cNvPr>
          <p:cNvSpPr/>
          <p:nvPr userDrawn="1">
            <p:custDataLst>
              <p:tags r:id="rId3"/>
            </p:custDataLst>
          </p:nvPr>
        </p:nvSpPr>
        <p:spPr>
          <a:xfrm>
            <a:off x="0" y="6065838"/>
            <a:ext cx="12192000" cy="792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a:solidFill>
                <a:schemeClr val="bg1"/>
              </a:solidFill>
            </a:endParaRPr>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4"/>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6"/>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7"/>
            </p:custDataLst>
          </p:nvPr>
        </p:nvSpPr>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09C9400-5DB3-0D08-33FC-3E3C2C66C6EC}"/>
              </a:ext>
            </a:extLst>
          </p:cNvPr>
          <p:cNvSpPr>
            <a:spLocks noGrp="1"/>
          </p:cNvSpPr>
          <p:nvPr>
            <p:ph idx="1" hasCustomPrompt="1"/>
            <p:custDataLst>
              <p:tags r:id="rId8"/>
            </p:custDataLst>
          </p:nvPr>
        </p:nvSpPr>
        <p:spPr>
          <a:xfrm>
            <a:off x="504000" y="2378075"/>
            <a:ext cx="11183175" cy="3688676"/>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pic>
        <p:nvPicPr>
          <p:cNvPr id="16" name="Graphic 15">
            <a:extLst>
              <a:ext uri="{FF2B5EF4-FFF2-40B4-BE49-F238E27FC236}">
                <a16:creationId xmlns:a16="http://schemas.microsoft.com/office/drawing/2014/main" id="{B7660E36-F1CF-79ED-E9CF-F8709E844810}"/>
              </a:ext>
            </a:extLst>
          </p:cNvPr>
          <p:cNvPicPr>
            <a:picLocks/>
          </p:cNvPicPr>
          <p:nvPr userDrawn="1">
            <p:custDataLst>
              <p:tags r:id="rId9"/>
            </p:custDataLst>
          </p:nvPr>
        </p:nvPicPr>
        <p:blipFill>
          <a:blip r:embed="rId18">
            <a:extLst>
              <a:ext uri="{96DAC541-7B7A-43D3-8B79-37D633B846F1}">
                <asvg:svgBlip xmlns:asvg="http://schemas.microsoft.com/office/drawing/2016/SVG/main" r:embed="rId19"/>
              </a:ext>
            </a:extLst>
          </a:blip>
          <a:stretch>
            <a:fillRect/>
          </a:stretch>
        </p:blipFill>
        <p:spPr>
          <a:xfrm>
            <a:off x="484190" y="6364524"/>
            <a:ext cx="351983" cy="256429"/>
          </a:xfrm>
          <a:prstGeom prst="rect">
            <a:avLst/>
          </a:prstGeom>
        </p:spPr>
      </p:pic>
      <p:sp>
        <p:nvSpPr>
          <p:cNvPr id="17" name="Footer" hidden="1">
            <a:extLst>
              <a:ext uri="{FF2B5EF4-FFF2-40B4-BE49-F238E27FC236}">
                <a16:creationId xmlns:a16="http://schemas.microsoft.com/office/drawing/2014/main" id="{66F9782D-E52F-E4C7-5E01-CF395527DD10}"/>
              </a:ext>
            </a:extLst>
          </p:cNvPr>
          <p:cNvSpPr/>
          <p:nvPr userDrawn="1">
            <p:custDataLst>
              <p:tags r:id="rId10"/>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Preaching to the Choir</a:t>
            </a:r>
            <a:endParaRPr lang="en-US" sz="700" dirty="0">
              <a:solidFill>
                <a:schemeClr val="bg1"/>
              </a:solidFill>
            </a:endParaRPr>
          </a:p>
        </p:txBody>
      </p:sp>
      <p:sp>
        <p:nvSpPr>
          <p:cNvPr id="18" name="Date" hidden="1">
            <a:extLst>
              <a:ext uri="{FF2B5EF4-FFF2-40B4-BE49-F238E27FC236}">
                <a16:creationId xmlns:a16="http://schemas.microsoft.com/office/drawing/2014/main" id="{0DE35A89-0557-2242-AA0A-736CD274523B}"/>
              </a:ext>
            </a:extLst>
          </p:cNvPr>
          <p:cNvSpPr/>
          <p:nvPr userDrawn="1">
            <p:custDataLst>
              <p:tags r:id="rId11"/>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November 13, 2025</a:t>
            </a:r>
            <a:endParaRPr lang="en-US" sz="700" dirty="0">
              <a:solidFill>
                <a:schemeClr val="bg1"/>
              </a:solidFill>
            </a:endParaRPr>
          </a:p>
        </p:txBody>
      </p:sp>
      <p:sp>
        <p:nvSpPr>
          <p:cNvPr id="7" name="Straight Connector 13" hidden="1">
            <a:extLst>
              <a:ext uri="{FF2B5EF4-FFF2-40B4-BE49-F238E27FC236}">
                <a16:creationId xmlns:a16="http://schemas.microsoft.com/office/drawing/2014/main" id="{E2DC44E0-7B2D-118C-4C8D-461434ABEEEC}"/>
              </a:ext>
            </a:extLst>
          </p:cNvPr>
          <p:cNvSpPr/>
          <p:nvPr userDrawn="1">
            <p:custDataLst>
              <p:tags r:id="rId12"/>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633441966"/>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5.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Graphic Background 3">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00D5E4-2752-53D5-47B7-AD6B20B12173}"/>
              </a:ext>
            </a:extLst>
          </p:cNvPr>
          <p:cNvGrpSpPr/>
          <p:nvPr userDrawn="1">
            <p:custDataLst>
              <p:tags r:id="rId1"/>
            </p:custDataLst>
          </p:nvPr>
        </p:nvGrpSpPr>
        <p:grpSpPr>
          <a:xfrm>
            <a:off x="0" y="0"/>
            <a:ext cx="12192000" cy="6858000"/>
            <a:chOff x="0" y="0"/>
            <a:chExt cx="12192000" cy="6858000"/>
          </a:xfrm>
        </p:grpSpPr>
        <p:pic>
          <p:nvPicPr>
            <p:cNvPr id="12" name="Graphic 11">
              <a:extLst>
                <a:ext uri="{FF2B5EF4-FFF2-40B4-BE49-F238E27FC236}">
                  <a16:creationId xmlns:a16="http://schemas.microsoft.com/office/drawing/2014/main" id="{73E294A2-FEE8-B661-F2E6-4BD7B4A417E7}"/>
                </a:ext>
              </a:extLst>
            </p:cNvPr>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6550" t="51099" r="38259" b="4861"/>
            <a:stretch/>
          </p:blipFill>
          <p:spPr>
            <a:xfrm>
              <a:off x="0" y="0"/>
              <a:ext cx="12192000" cy="6858000"/>
            </a:xfrm>
            <a:prstGeom prst="rect">
              <a:avLst/>
            </a:prstGeom>
          </p:spPr>
        </p:pic>
        <p:pic>
          <p:nvPicPr>
            <p:cNvPr id="13" name="Graphic 12">
              <a:extLst>
                <a:ext uri="{FF2B5EF4-FFF2-40B4-BE49-F238E27FC236}">
                  <a16:creationId xmlns:a16="http://schemas.microsoft.com/office/drawing/2014/main" id="{1056B588-43F9-046C-5507-35473A623F74}"/>
                </a:ext>
              </a:extLst>
            </p:cNvPr>
            <p:cNvPicPr/>
            <p:nvPr userDrawn="1"/>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51412" t="4655" r="-5656"/>
            <a:stretch/>
          </p:blipFill>
          <p:spPr>
            <a:xfrm>
              <a:off x="0" y="4122545"/>
              <a:ext cx="1678535" cy="2079818"/>
            </a:xfrm>
            <a:prstGeom prst="rect">
              <a:avLst/>
            </a:prstGeom>
          </p:spPr>
        </p:pic>
      </p:gr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09C9400-5DB3-0D08-33FC-3E3C2C66C6EC}"/>
              </a:ext>
            </a:extLst>
          </p:cNvPr>
          <p:cNvSpPr>
            <a:spLocks noGrp="1"/>
          </p:cNvSpPr>
          <p:nvPr>
            <p:ph idx="1" hasCustomPrompt="1"/>
            <p:custDataLst>
              <p:tags r:id="rId6"/>
            </p:custDataLst>
          </p:nvPr>
        </p:nvSpPr>
        <p:spPr>
          <a:xfrm>
            <a:off x="504000" y="1620001"/>
            <a:ext cx="11183175" cy="44467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Tree>
    <p:extLst>
      <p:ext uri="{BB962C8B-B14F-4D97-AF65-F5344CB8AC3E}">
        <p14:creationId xmlns:p14="http://schemas.microsoft.com/office/powerpoint/2010/main" val="1936675763"/>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1"/>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3"/>
            </p:custDataLst>
          </p:nvPr>
        </p:nvSpPr>
        <p:spPr>
          <a:xfrm>
            <a:off x="504821" y="365127"/>
            <a:ext cx="3532527"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4"/>
            </p:custDataLst>
          </p:nvPr>
        </p:nvSpPr>
        <p:spPr>
          <a:xfrm>
            <a:off x="504821" y="676789"/>
            <a:ext cx="3532527" cy="757526"/>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09C9400-5DB3-0D08-33FC-3E3C2C66C6EC}"/>
              </a:ext>
            </a:extLst>
          </p:cNvPr>
          <p:cNvSpPr>
            <a:spLocks noGrp="1"/>
          </p:cNvSpPr>
          <p:nvPr>
            <p:ph idx="1" hasCustomPrompt="1"/>
            <p:custDataLst>
              <p:tags r:id="rId5"/>
            </p:custDataLst>
          </p:nvPr>
        </p:nvSpPr>
        <p:spPr>
          <a:xfrm>
            <a:off x="504824" y="1620001"/>
            <a:ext cx="3532523" cy="4446750"/>
          </a:xfrm>
        </p:spPr>
        <p:txBody>
          <a:bodyPr rIns="0"/>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11" name="Picture Placeholder 12">
            <a:extLst>
              <a:ext uri="{FF2B5EF4-FFF2-40B4-BE49-F238E27FC236}">
                <a16:creationId xmlns:a16="http://schemas.microsoft.com/office/drawing/2014/main" id="{ED57DA4F-236C-3C9E-9BA6-2F3962303BF1}"/>
              </a:ext>
            </a:extLst>
          </p:cNvPr>
          <p:cNvSpPr>
            <a:spLocks noGrp="1"/>
          </p:cNvSpPr>
          <p:nvPr>
            <p:ph type="pic" sz="quarter" idx="31" hasCustomPrompt="1"/>
            <p:custDataLst>
              <p:tags r:id="rId6"/>
            </p:custDataLst>
          </p:nvPr>
        </p:nvSpPr>
        <p:spPr>
          <a:xfrm>
            <a:off x="4152275" y="0"/>
            <a:ext cx="8039725" cy="6857999"/>
          </a:xfrm>
          <a:solidFill>
            <a:schemeClr val="bg2">
              <a:lumMod val="40000"/>
              <a:lumOff val="60000"/>
            </a:schemeClr>
          </a:solidFill>
        </p:spPr>
        <p:txBody>
          <a:bodyPr lIns="0" tIns="2880000" rIns="0"/>
          <a:lstStyle>
            <a:lvl1pPr marL="0" indent="0" algn="ctr">
              <a:buNone/>
              <a:defRPr sz="1000"/>
            </a:lvl1pPr>
          </a:lstStyle>
          <a:p>
            <a:r>
              <a:rPr lang="en-US"/>
              <a:t>Click to add picture</a:t>
            </a:r>
            <a:endParaRPr lang="en-US" dirty="0"/>
          </a:p>
        </p:txBody>
      </p:sp>
    </p:spTree>
    <p:extLst>
      <p:ext uri="{BB962C8B-B14F-4D97-AF65-F5344CB8AC3E}">
        <p14:creationId xmlns:p14="http://schemas.microsoft.com/office/powerpoint/2010/main" val="1816203993"/>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47.xml><?xml version="1.0" encoding="utf-8"?>
<p:sldLayout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E26BDA58-BBB3-4BC3-FAD0-A9FA9E9408C4}"/>
              </a:ext>
            </a:extLst>
          </p:cNvPr>
          <p:cNvSpPr>
            <a:spLocks noGrp="1"/>
          </p:cNvSpPr>
          <p:nvPr>
            <p:ph type="pic" sz="quarter" idx="31" hasCustomPrompt="1"/>
            <p:custDataLst>
              <p:tags r:id="rId1"/>
            </p:custDataLst>
          </p:nvPr>
        </p:nvSpPr>
        <p:spPr>
          <a:xfrm>
            <a:off x="0" y="0"/>
            <a:ext cx="3746500" cy="6858000"/>
          </a:xfrm>
          <a:solidFill>
            <a:schemeClr val="bg2">
              <a:lumMod val="40000"/>
              <a:lumOff val="60000"/>
            </a:schemeClr>
          </a:solidFill>
        </p:spPr>
        <p:txBody>
          <a:bodyPr lIns="0" tIns="2880000" rIns="0"/>
          <a:lstStyle>
            <a:lvl1pPr marL="0" indent="0" algn="ctr">
              <a:buNone/>
              <a:defRPr sz="1000"/>
            </a:lvl1pPr>
          </a:lstStyle>
          <a:p>
            <a:r>
              <a:rPr lang="en-US"/>
              <a:t>Click to add picture</a:t>
            </a:r>
            <a:endParaRPr lang="en-US" dirty="0"/>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4000" y="365127"/>
            <a:ext cx="3195635" cy="290514"/>
          </a:xfrm>
          <a:prstGeom prst="rect">
            <a:avLst/>
          </a:prstGeom>
        </p:spPr>
        <p:txBody>
          <a:bodyPr rIns="108000"/>
          <a:lstStyle>
            <a:lvl1pPr marL="0" indent="0" algn="l">
              <a:buNone/>
              <a:defRPr lang="en-GB" sz="1600" b="0" kern="1200" spc="0" baseline="0" dirty="0">
                <a:solidFill>
                  <a:schemeClr val="bg1"/>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a:xfrm>
            <a:off x="504000" y="676789"/>
            <a:ext cx="3195635" cy="757526"/>
          </a:xfrm>
        </p:spPr>
        <p:txBody>
          <a:bodyPr rIns="108000"/>
          <a:lstStyle>
            <a:lvl1pPr>
              <a:defRPr>
                <a:solidFill>
                  <a:schemeClr val="bg1"/>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FE4ECBAE-B427-BA67-284B-7B3CED553C2F}"/>
              </a:ext>
            </a:extLst>
          </p:cNvPr>
          <p:cNvSpPr>
            <a:spLocks noGrp="1"/>
          </p:cNvSpPr>
          <p:nvPr>
            <p:ph idx="1" hasCustomPrompt="1"/>
            <p:custDataLst>
              <p:tags r:id="rId6"/>
            </p:custDataLst>
          </p:nvPr>
        </p:nvSpPr>
        <p:spPr>
          <a:xfrm>
            <a:off x="4268000" y="1620001"/>
            <a:ext cx="7420001" cy="444600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pic>
        <p:nvPicPr>
          <p:cNvPr id="11" name="Graphic 10">
            <a:extLst>
              <a:ext uri="{FF2B5EF4-FFF2-40B4-BE49-F238E27FC236}">
                <a16:creationId xmlns:a16="http://schemas.microsoft.com/office/drawing/2014/main" id="{EF1AC2A4-E966-13F8-D0B2-6992F6E3E085}"/>
              </a:ext>
            </a:extLst>
          </p:cNvPr>
          <p:cNvPicPr>
            <a:picLocks/>
          </p:cNvPicPr>
          <p:nvPr userDrawn="1">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484190" y="6364524"/>
            <a:ext cx="351983" cy="256429"/>
          </a:xfrm>
          <a:prstGeom prst="rect">
            <a:avLst/>
          </a:prstGeom>
        </p:spPr>
      </p:pic>
      <p:sp>
        <p:nvSpPr>
          <p:cNvPr id="12" name="Footer" hidden="1">
            <a:extLst>
              <a:ext uri="{FF2B5EF4-FFF2-40B4-BE49-F238E27FC236}">
                <a16:creationId xmlns:a16="http://schemas.microsoft.com/office/drawing/2014/main" id="{E0F19F8D-873F-16C0-2353-E057515C977C}"/>
              </a:ext>
            </a:extLst>
          </p:cNvPr>
          <p:cNvSpPr/>
          <p:nvPr userDrawn="1">
            <p:custDataLst>
              <p:tags r:id="rId8"/>
            </p:custDataLst>
          </p:nvPr>
        </p:nvSpPr>
        <p:spPr>
          <a:xfrm>
            <a:off x="1378709" y="6513781"/>
            <a:ext cx="2367787"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Preaching to the Choir</a:t>
            </a:r>
            <a:endParaRPr lang="en-US" sz="700" dirty="0">
              <a:solidFill>
                <a:schemeClr val="bg1"/>
              </a:solidFill>
            </a:endParaRPr>
          </a:p>
        </p:txBody>
      </p:sp>
      <p:sp>
        <p:nvSpPr>
          <p:cNvPr id="13" name="Date" hidden="1">
            <a:extLst>
              <a:ext uri="{FF2B5EF4-FFF2-40B4-BE49-F238E27FC236}">
                <a16:creationId xmlns:a16="http://schemas.microsoft.com/office/drawing/2014/main" id="{76FA489C-0FBA-423B-5F53-BB9CB6398DAF}"/>
              </a:ext>
            </a:extLst>
          </p:cNvPr>
          <p:cNvSpPr/>
          <p:nvPr userDrawn="1">
            <p:custDataLst>
              <p:tags r:id="rId9"/>
            </p:custDataLst>
          </p:nvPr>
        </p:nvSpPr>
        <p:spPr>
          <a:xfrm>
            <a:off x="1378709" y="6384632"/>
            <a:ext cx="2367787"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1"/>
                </a:solidFill>
              </a:rPr>
              <a:t>November 13, 2025</a:t>
            </a:r>
            <a:endParaRPr lang="en-US" sz="700" dirty="0">
              <a:solidFill>
                <a:schemeClr val="bg1"/>
              </a:solidFill>
            </a:endParaRPr>
          </a:p>
        </p:txBody>
      </p:sp>
      <p:sp>
        <p:nvSpPr>
          <p:cNvPr id="2" name="Straight Connector 13" hidden="1">
            <a:extLst>
              <a:ext uri="{FF2B5EF4-FFF2-40B4-BE49-F238E27FC236}">
                <a16:creationId xmlns:a16="http://schemas.microsoft.com/office/drawing/2014/main" id="{91895A21-0358-5718-6F0E-DC144A0F8715}"/>
              </a:ext>
            </a:extLst>
          </p:cNvPr>
          <p:cNvSpPr/>
          <p:nvPr userDrawn="1">
            <p:custDataLst>
              <p:tags r:id="rId10"/>
            </p:custDataLst>
          </p:nvPr>
        </p:nvSpPr>
        <p:spPr>
          <a:xfrm>
            <a:off x="1104902" y="6354001"/>
            <a:ext cx="36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2063969784"/>
      </p:ext>
    </p:extLst>
  </p:cSld>
  <p:clrMapOvr>
    <a:masterClrMapping/>
  </p:clrMapOvr>
  <p:extLst>
    <p:ext uri="{DCECCB84-F9BA-43D5-87BE-67443E8EF086}">
      <p15:sldGuideLst xmlns:p15="http://schemas.microsoft.com/office/powerpoint/2012/main">
        <p15:guide id="1" orient="horz" pos="426" userDrawn="1">
          <p15:clr>
            <a:srgbClr val="8F8F8F"/>
          </p15:clr>
        </p15:guide>
        <p15:guide id="2" orient="horz" pos="90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4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Picture Bottom">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C0A89336-7876-8EB1-B4E2-E1A07F922EB6}"/>
              </a:ext>
            </a:extLst>
          </p:cNvPr>
          <p:cNvSpPr>
            <a:spLocks noGrp="1"/>
          </p:cNvSpPr>
          <p:nvPr>
            <p:ph type="pic" sz="quarter" idx="14" hasCustomPrompt="1"/>
            <p:custDataLst>
              <p:tags r:id="rId1"/>
            </p:custDataLst>
          </p:nvPr>
        </p:nvSpPr>
        <p:spPr>
          <a:xfrm>
            <a:off x="0" y="4039783"/>
            <a:ext cx="12191999" cy="2818217"/>
          </a:xfrm>
          <a:solidFill>
            <a:schemeClr val="bg2">
              <a:lumMod val="40000"/>
              <a:lumOff val="60000"/>
            </a:schemeClr>
          </a:solidFill>
        </p:spPr>
        <p:txBody>
          <a:bodyPr tIns="936000" rIns="0"/>
          <a:lstStyle>
            <a:lvl1pPr marL="0" indent="0" algn="ctr">
              <a:buNone/>
              <a:defRPr sz="1000"/>
            </a:lvl1pPr>
          </a:lstStyle>
          <a:p>
            <a:pPr marL="0" marR="0" lvl="0" indent="0" algn="ctr" defTabSz="914400" rtl="0" eaLnBrk="1" fontAlgn="auto" latinLnBrk="0" hangingPunct="1">
              <a:lnSpc>
                <a:spcPct val="100000"/>
              </a:lnSpc>
              <a:spcBef>
                <a:spcPts val="600"/>
              </a:spcBef>
              <a:spcAft>
                <a:spcPts val="600"/>
              </a:spcAft>
              <a:buClr>
                <a:schemeClr val="tx2"/>
              </a:buClr>
              <a:buSzTx/>
              <a:buFont typeface="Wingdings 2" panose="05020102010507070707" pitchFamily="18" charset="2"/>
              <a:buNone/>
              <a:tabLst/>
              <a:defRPr/>
            </a:pPr>
            <a:r>
              <a:rPr lang="en-US"/>
              <a:t>Click to add picture</a:t>
            </a:r>
            <a:endParaRPr lang="en-US" dirty="0"/>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p:txBody>
          <a:bodyPr/>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5A733EC9-8F9C-0071-A868-1971CC1EC86B}"/>
              </a:ext>
            </a:extLst>
          </p:cNvPr>
          <p:cNvSpPr>
            <a:spLocks noGrp="1"/>
          </p:cNvSpPr>
          <p:nvPr>
            <p:ph idx="1" hasCustomPrompt="1"/>
            <p:custDataLst>
              <p:tags r:id="rId6"/>
            </p:custDataLst>
          </p:nvPr>
        </p:nvSpPr>
        <p:spPr>
          <a:xfrm>
            <a:off x="503997" y="1620001"/>
            <a:ext cx="11183177" cy="2167774"/>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Tree>
    <p:extLst>
      <p:ext uri="{BB962C8B-B14F-4D97-AF65-F5344CB8AC3E}">
        <p14:creationId xmlns:p14="http://schemas.microsoft.com/office/powerpoint/2010/main" val="4146081668"/>
      </p:ext>
    </p:extLst>
  </p:cSld>
  <p:clrMapOvr>
    <a:masterClrMapping/>
  </p:clrMapOvr>
  <p:extLst>
    <p:ext uri="{DCECCB84-F9BA-43D5-87BE-67443E8EF086}">
      <p15:sldGuideLst xmlns:p15="http://schemas.microsoft.com/office/powerpoint/2012/main">
        <p15:guide id="1" orient="horz" pos="426" userDrawn="1">
          <p15:clr>
            <a:srgbClr val="8F8F8F"/>
          </p15:clr>
        </p15:guide>
        <p15:guide id="2" orient="horz" pos="903" userDrawn="1">
          <p15:clr>
            <a:srgbClr val="8F8F8F"/>
          </p15:clr>
        </p15:guide>
        <p15:guide id="3" orient="horz" pos="1020" userDrawn="1">
          <p15:clr>
            <a:srgbClr val="FF96FF"/>
          </p15:clr>
        </p15:guide>
        <p15:guide id="4" orient="horz" pos="1430" userDrawn="1">
          <p15:clr>
            <a:srgbClr val="FF96FF"/>
          </p15:clr>
        </p15:guide>
        <p15:guide id="5" orient="horz" pos="1502"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4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Direction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809FB5-0677-3867-1FFD-479CE92E2389}"/>
              </a:ext>
            </a:extLst>
          </p:cNvPr>
          <p:cNvSpPr>
            <a:spLocks/>
          </p:cNvSpPr>
          <p:nvPr userDrawn="1">
            <p:custDataLst>
              <p:tags r:id="rId1"/>
            </p:custDataLst>
          </p:nvPr>
        </p:nvSpPr>
        <p:spPr>
          <a:xfrm>
            <a:off x="0" y="1511298"/>
            <a:ext cx="12192000" cy="45545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a:solidFill>
                <a:schemeClr val="bg1"/>
              </a:solidFill>
            </a:endParaRPr>
          </a:p>
        </p:txBody>
      </p:sp>
      <p:sp>
        <p:nvSpPr>
          <p:cNvPr id="8" name="Picture Placeholder 107">
            <a:extLst>
              <a:ext uri="{FF2B5EF4-FFF2-40B4-BE49-F238E27FC236}">
                <a16:creationId xmlns:a16="http://schemas.microsoft.com/office/drawing/2014/main" id="{5D5081E1-52F0-9B06-CEEE-3AF9EF830405}"/>
              </a:ext>
            </a:extLst>
          </p:cNvPr>
          <p:cNvSpPr>
            <a:spLocks noGrp="1"/>
          </p:cNvSpPr>
          <p:nvPr>
            <p:ph type="pic" sz="quarter" idx="26" hasCustomPrompt="1"/>
            <p:custDataLst>
              <p:tags r:id="rId2"/>
            </p:custDataLst>
          </p:nvPr>
        </p:nvSpPr>
        <p:spPr>
          <a:xfrm>
            <a:off x="-1" y="1511298"/>
            <a:ext cx="4048564" cy="4554540"/>
          </a:xfrm>
          <a:custGeom>
            <a:avLst/>
            <a:gdLst>
              <a:gd name="connsiteX0" fmla="*/ 0 w 4048564"/>
              <a:gd name="connsiteY0" fmla="*/ 0 h 4554540"/>
              <a:gd name="connsiteX1" fmla="*/ 3641577 w 4048564"/>
              <a:gd name="connsiteY1" fmla="*/ 0 h 4554540"/>
              <a:gd name="connsiteX2" fmla="*/ 3641577 w 4048564"/>
              <a:gd name="connsiteY2" fmla="*/ 1982707 h 4554540"/>
              <a:gd name="connsiteX3" fmla="*/ 4048564 w 4048564"/>
              <a:gd name="connsiteY3" fmla="*/ 2277270 h 4554540"/>
              <a:gd name="connsiteX4" fmla="*/ 3643313 w 4048564"/>
              <a:gd name="connsiteY4" fmla="*/ 2570577 h 4554540"/>
              <a:gd name="connsiteX5" fmla="*/ 3643313 w 4048564"/>
              <a:gd name="connsiteY5" fmla="*/ 2620404 h 4554540"/>
              <a:gd name="connsiteX6" fmla="*/ 3641577 w 4048564"/>
              <a:gd name="connsiteY6" fmla="*/ 2621740 h 4554540"/>
              <a:gd name="connsiteX7" fmla="*/ 3641577 w 4048564"/>
              <a:gd name="connsiteY7" fmla="*/ 4554540 h 4554540"/>
              <a:gd name="connsiteX8" fmla="*/ 0 w 4048564"/>
              <a:gd name="connsiteY8" fmla="*/ 4554540 h 455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564" h="4554540">
                <a:moveTo>
                  <a:pt x="0" y="0"/>
                </a:moveTo>
                <a:lnTo>
                  <a:pt x="3641577" y="0"/>
                </a:lnTo>
                <a:lnTo>
                  <a:pt x="3641577" y="1982707"/>
                </a:lnTo>
                <a:lnTo>
                  <a:pt x="4048564" y="2277270"/>
                </a:lnTo>
                <a:lnTo>
                  <a:pt x="3643313" y="2570577"/>
                </a:lnTo>
                <a:lnTo>
                  <a:pt x="3643313" y="2620404"/>
                </a:lnTo>
                <a:lnTo>
                  <a:pt x="3641577" y="2621740"/>
                </a:lnTo>
                <a:lnTo>
                  <a:pt x="3641577" y="4554540"/>
                </a:lnTo>
                <a:lnTo>
                  <a:pt x="0" y="4554540"/>
                </a:lnTo>
                <a:close/>
              </a:path>
            </a:pathLst>
          </a:custGeom>
          <a:solidFill>
            <a:schemeClr val="bg2">
              <a:lumMod val="20000"/>
              <a:lumOff val="80000"/>
            </a:schemeClr>
          </a:solidFill>
        </p:spPr>
        <p:txBody>
          <a:bodyPr wrap="square" lIns="0" tIns="1908000" rIns="0">
            <a:noAutofit/>
          </a:bodyPr>
          <a:lstStyle>
            <a:lvl1pPr marL="0" indent="0" algn="ctr">
              <a:buNone/>
              <a:defRPr sz="1000"/>
            </a:lvl1pPr>
          </a:lstStyle>
          <a:p>
            <a:r>
              <a:rPr lang="en-US"/>
              <a:t>Click to add picture</a:t>
            </a:r>
            <a:endParaRPr lang="en-US" dirty="0"/>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3"/>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5"/>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6"/>
            </p:custDataLst>
          </p:nvPr>
        </p:nvSpPr>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F09C9400-5DB3-0D08-33FC-3E3C2C66C6EC}"/>
              </a:ext>
            </a:extLst>
          </p:cNvPr>
          <p:cNvSpPr>
            <a:spLocks noGrp="1"/>
          </p:cNvSpPr>
          <p:nvPr>
            <p:ph idx="1" hasCustomPrompt="1"/>
            <p:custDataLst>
              <p:tags r:id="rId7"/>
            </p:custDataLst>
          </p:nvPr>
        </p:nvSpPr>
        <p:spPr>
          <a:xfrm>
            <a:off x="4267200" y="1620001"/>
            <a:ext cx="7419975" cy="3685424"/>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vl6pPr>
              <a:buClr>
                <a:schemeClr val="tx2"/>
              </a:buClr>
              <a:defRPr/>
            </a:lvl6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Tree>
    <p:extLst>
      <p:ext uri="{BB962C8B-B14F-4D97-AF65-F5344CB8AC3E}">
        <p14:creationId xmlns:p14="http://schemas.microsoft.com/office/powerpoint/2010/main" val="3812322221"/>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088" userDrawn="1">
          <p15:clr>
            <a:srgbClr val="8F8F8F"/>
          </p15:clr>
        </p15:guide>
        <p15:guide id="16" orient="horz" pos="4156" userDrawn="1">
          <p15:clr>
            <a:srgbClr val="8F8F8F"/>
          </p15:clr>
        </p15:guide>
        <p15:guide id="17" pos="317" userDrawn="1">
          <p15:clr>
            <a:srgbClr val="FF96FF"/>
          </p15:clr>
        </p15:guide>
        <p15:guide id="18" pos="842" userDrawn="1">
          <p15:clr>
            <a:srgbClr val="FF96FF"/>
          </p15:clr>
        </p15:guide>
        <p15:guide id="19" pos="914"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5.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 One Image Bottom">
    <p:bg>
      <p:bgPr>
        <a:solidFill>
          <a:schemeClr val="bg1"/>
        </a:solidFill>
        <a:effectLst/>
      </p:bgPr>
    </p:bg>
    <p:spTree>
      <p:nvGrpSpPr>
        <p:cNvPr id="1" name=""/>
        <p:cNvGrpSpPr/>
        <p:nvPr/>
      </p:nvGrpSpPr>
      <p:grpSpPr>
        <a:xfrm>
          <a:off x="0" y="0"/>
          <a:ext cx="0" cy="0"/>
          <a:chOff x="0" y="0"/>
          <a:chExt cx="0" cy="0"/>
        </a:xfrm>
      </p:grpSpPr>
      <p:pic>
        <p:nvPicPr>
          <p:cNvPr id="18" name="Background Gradient">
            <a:extLst>
              <a:ext uri="{FF2B5EF4-FFF2-40B4-BE49-F238E27FC236}">
                <a16:creationId xmlns:a16="http://schemas.microsoft.com/office/drawing/2014/main" id="{367BFC27-0A71-9A00-B551-D8B8EFACBB20}"/>
              </a:ext>
            </a:extLst>
          </p:cNvPr>
          <p:cNvPicPr>
            <a:picLocks noGrp="1" noRot="1" noChangeAspect="1" noMove="1" noResize="1" noEditPoints="1" noAdjustHandles="1" noChangeArrowheads="1" noChangeShapeType="1" noCrop="1"/>
          </p:cNvPicPr>
          <p:nvPr userDrawn="1">
            <p:custDataLst>
              <p:tags r:id="rId1"/>
            </p:custDataLst>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40844" b="3062"/>
          <a:stretch/>
        </p:blipFill>
        <p:spPr>
          <a:xfrm flipV="1">
            <a:off x="0" y="0"/>
            <a:ext cx="1219199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2"/>
            </p:custDataLst>
          </p:nvPr>
        </p:nvSpPr>
        <p:spPr>
          <a:xfrm>
            <a:off x="1150074" y="3136899"/>
            <a:ext cx="11041926"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1443599" y="1202400"/>
            <a:ext cx="8362800" cy="651600"/>
          </a:xfrm>
        </p:spPr>
        <p:txBody>
          <a:bodyPr rIns="108000" anchor="t" anchorCtr="0"/>
          <a:lstStyle>
            <a:lvl1pPr algn="l">
              <a:defRPr sz="3600" b="1" spc="-90" baseline="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1443600" y="1944000"/>
            <a:ext cx="8362795" cy="327600"/>
          </a:xfrm>
        </p:spPr>
        <p:txBody>
          <a:bodyPr rIns="108000" anchor="t" anchorCtr="0"/>
          <a:lstStyle>
            <a:lvl1pPr marL="0" indent="0" algn="l">
              <a:buNone/>
              <a:defRPr sz="2000" spc="-30" baseline="0">
                <a:solidFill>
                  <a:sysClr val="windowText" lastClr="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pic>
        <p:nvPicPr>
          <p:cNvPr id="10" name="NRF Logo">
            <a:extLst>
              <a:ext uri="{FF2B5EF4-FFF2-40B4-BE49-F238E27FC236}">
                <a16:creationId xmlns:a16="http://schemas.microsoft.com/office/drawing/2014/main" id="{593094C2-7144-5DC4-4B2A-7529C3DF5C55}"/>
              </a:ext>
            </a:extLst>
          </p:cNvPr>
          <p:cNvPicPr>
            <a:picLocks noChangeAspect="1"/>
          </p:cNvPicPr>
          <p:nvPr userDrawn="1">
            <p:custDataLst>
              <p:tags r:id="rId8"/>
            </p:custDataLst>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305718" y="464980"/>
            <a:ext cx="3655962" cy="407096"/>
          </a:xfrm>
          <a:prstGeom prst="rect">
            <a:avLst/>
          </a:prstGeom>
        </p:spPr>
      </p:pic>
      <p:cxnSp>
        <p:nvCxnSpPr>
          <p:cNvPr id="12" name="Straight Connector 11">
            <a:extLst>
              <a:ext uri="{FF2B5EF4-FFF2-40B4-BE49-F238E27FC236}">
                <a16:creationId xmlns:a16="http://schemas.microsoft.com/office/drawing/2014/main" id="{0DA3C6CA-9459-F5E1-60C0-C894647759AB}"/>
              </a:ext>
            </a:extLst>
          </p:cNvPr>
          <p:cNvCxnSpPr>
            <a:cxnSpLocks/>
          </p:cNvCxnSpPr>
          <p:nvPr userDrawn="1">
            <p:custDataLst>
              <p:tags r:id="rId9"/>
            </p:custDataLst>
          </p:nvPr>
        </p:nvCxnSpPr>
        <p:spPr>
          <a:xfrm>
            <a:off x="1336675" y="1201631"/>
            <a:ext cx="0" cy="565636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E6900D6-AEAF-3377-A3CC-DCDC7D729D47}"/>
              </a:ext>
            </a:extLst>
          </p:cNvPr>
          <p:cNvSpPr/>
          <p:nvPr userDrawn="1">
            <p:custDataLst>
              <p:tags r:id="rId10"/>
            </p:custDataLst>
          </p:nvPr>
        </p:nvSpPr>
        <p:spPr>
          <a:xfrm>
            <a:off x="970914" y="3136901"/>
            <a:ext cx="365760" cy="37210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1">
            <a:extLst>
              <a:ext uri="{FF2B5EF4-FFF2-40B4-BE49-F238E27FC236}">
                <a16:creationId xmlns:a16="http://schemas.microsoft.com/office/drawing/2014/main" id="{767078D2-DE5E-2E56-7CFE-366714468AF4}"/>
              </a:ext>
            </a:extLst>
          </p:cNvPr>
          <p:cNvSpPr>
            <a:spLocks noGrp="1"/>
          </p:cNvSpPr>
          <p:nvPr>
            <p:ph type="body" sz="quarter" idx="16" hasCustomPrompt="1"/>
            <p:custDataLst>
              <p:tags r:id="rId11"/>
            </p:custDataLst>
          </p:nvPr>
        </p:nvSpPr>
        <p:spPr>
          <a:xfrm>
            <a:off x="970914" y="3136899"/>
            <a:ext cx="365760" cy="3721100"/>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sp>
        <p:nvSpPr>
          <p:cNvPr id="5" name="Text Placeholder 11">
            <a:extLst>
              <a:ext uri="{FF2B5EF4-FFF2-40B4-BE49-F238E27FC236}">
                <a16:creationId xmlns:a16="http://schemas.microsoft.com/office/drawing/2014/main" id="{929F909E-D8E1-0300-A5E5-C95D05B88FFA}"/>
              </a:ext>
            </a:extLst>
          </p:cNvPr>
          <p:cNvSpPr>
            <a:spLocks noGrp="1"/>
          </p:cNvSpPr>
          <p:nvPr>
            <p:ph type="body" sz="quarter" idx="13" hasCustomPrompt="1"/>
            <p:custDataLst>
              <p:tags r:id="rId12"/>
            </p:custDataLst>
          </p:nvPr>
        </p:nvSpPr>
        <p:spPr>
          <a:xfrm>
            <a:off x="1443599" y="2379600"/>
            <a:ext cx="3657039" cy="288000"/>
          </a:xfrm>
        </p:spPr>
        <p:txBody>
          <a:bodyPr anchor="t" anchorCtr="0"/>
          <a:lstStyle>
            <a:lvl1pPr marL="0" indent="0">
              <a:lnSpc>
                <a:spcPct val="105000"/>
              </a:lnSpc>
              <a:spcBef>
                <a:spcPts val="0"/>
              </a:spcBef>
              <a:spcAft>
                <a:spcPts val="0"/>
              </a:spcAft>
              <a:buNone/>
              <a:defRPr sz="1400" b="0">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Date</a:t>
            </a:r>
            <a:endParaRPr lang="en-US" dirty="0"/>
          </a:p>
        </p:txBody>
      </p:sp>
    </p:spTree>
    <p:extLst>
      <p:ext uri="{BB962C8B-B14F-4D97-AF65-F5344CB8AC3E}">
        <p14:creationId xmlns:p14="http://schemas.microsoft.com/office/powerpoint/2010/main" val="3801093042"/>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5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BD6E5800-BB8C-8B16-09F6-CCAC710F8682}"/>
              </a:ext>
            </a:extLst>
          </p:cNvPr>
          <p:cNvSpPr>
            <a:spLocks noGrp="1"/>
          </p:cNvSpPr>
          <p:nvPr>
            <p:ph type="pic" sz="quarter" idx="14" hasCustomPrompt="1"/>
            <p:custDataLst>
              <p:tags r:id="rId1"/>
            </p:custDataLst>
          </p:nvPr>
        </p:nvSpPr>
        <p:spPr>
          <a:xfrm>
            <a:off x="0" y="0"/>
            <a:ext cx="12191999" cy="6858000"/>
          </a:xfrm>
          <a:solidFill>
            <a:schemeClr val="bg2">
              <a:lumMod val="40000"/>
              <a:lumOff val="60000"/>
            </a:schemeClr>
          </a:solidFill>
        </p:spPr>
        <p:txBody>
          <a:bodyPr tIns="2880000" rIns="0"/>
          <a:lstStyle>
            <a:lvl1pPr marL="0" indent="0" algn="ctr">
              <a:buNone/>
              <a:defRPr sz="1000"/>
            </a:lvl1pPr>
          </a:lstStyle>
          <a:p>
            <a:r>
              <a:rPr lang="en-US"/>
              <a:t>Click to add picture</a:t>
            </a:r>
            <a:endParaRPr lang="en-US" dirty="0"/>
          </a:p>
        </p:txBody>
      </p:sp>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2"/>
            </p:custDataLst>
          </p:nvPr>
        </p:nvSpPr>
        <p:spPr/>
        <p:txBody>
          <a:bodyPr/>
          <a:lstStyle>
            <a:lvl1pPr>
              <a:defRPr>
                <a:solidFill>
                  <a:schemeClr val="bg1"/>
                </a:solidFill>
              </a:defRPr>
            </a:lvl1pPr>
          </a:lstStyle>
          <a:p>
            <a:fld id="{00E74778-E2E3-49A0-BB13-27B2DB7FF179}" type="slidenum">
              <a:rPr lang="en-US" smtClean="0"/>
              <a:pPr/>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Subtitle 3">
            <a:extLst>
              <a:ext uri="{FF2B5EF4-FFF2-40B4-BE49-F238E27FC236}">
                <a16:creationId xmlns:a16="http://schemas.microsoft.com/office/drawing/2014/main" id="{6C934402-1C41-CAE0-9B3A-37FAB4C3ADF9}"/>
              </a:ext>
            </a:extLst>
          </p:cNvPr>
          <p:cNvSpPr>
            <a:spLocks noGrp="1"/>
          </p:cNvSpPr>
          <p:nvPr>
            <p:ph type="subTitle" sz="quarter" idx="17"/>
            <p:custDataLst>
              <p:tags r:id="rId4"/>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Title 3">
            <a:extLst>
              <a:ext uri="{FF2B5EF4-FFF2-40B4-BE49-F238E27FC236}">
                <a16:creationId xmlns:a16="http://schemas.microsoft.com/office/drawing/2014/main" id="{3D1EAD52-A5E4-92FE-ABA5-F5A0B891F09A}"/>
              </a:ext>
            </a:extLst>
          </p:cNvPr>
          <p:cNvSpPr>
            <a:spLocks noGrp="1"/>
          </p:cNvSpPr>
          <p:nvPr>
            <p:ph type="title"/>
            <p:custDataLst>
              <p:tags r:id="rId5"/>
            </p:custDataLst>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855700898"/>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orient="horz" pos="4104" userDrawn="1">
          <p15:clr>
            <a:srgbClr val="8F8F8F"/>
          </p15:clr>
        </p15:guide>
        <p15:guide id="16" orient="horz" pos="4168" userDrawn="1">
          <p15:clr>
            <a:srgbClr val="8F8F8F"/>
          </p15:clr>
        </p15:guide>
        <p15:guide id="17" pos="317" userDrawn="1">
          <p15:clr>
            <a:srgbClr val="FF96FF"/>
          </p15:clr>
        </p15:guide>
        <p15:guide id="18" pos="842" userDrawn="1">
          <p15:clr>
            <a:srgbClr val="FF96FF"/>
          </p15:clr>
        </p15:guide>
        <p15:guide id="19" pos="910" userDrawn="1">
          <p15:clr>
            <a:srgbClr val="FF96FF"/>
          </p15:clr>
        </p15:guide>
        <p15:guide id="20" pos="1434" userDrawn="1">
          <p15:clr>
            <a:srgbClr val="FF96FF"/>
          </p15:clr>
        </p15:guide>
        <p15:guide id="21" pos="1502" userDrawn="1">
          <p15:clr>
            <a:srgbClr val="FF96FF"/>
          </p15:clr>
        </p15:guide>
        <p15:guide id="22" pos="2027" userDrawn="1">
          <p15:clr>
            <a:srgbClr val="FF96FF"/>
          </p15:clr>
        </p15:guide>
        <p15:guide id="23" pos="2095" userDrawn="1">
          <p15:clr>
            <a:srgbClr val="FF96FF"/>
          </p15:clr>
        </p15:guide>
        <p15:guide id="24" pos="2620" userDrawn="1">
          <p15:clr>
            <a:srgbClr val="FF96FF"/>
          </p15:clr>
        </p15:guide>
        <p15:guide id="25" pos="2688" userDrawn="1">
          <p15:clr>
            <a:srgbClr val="FF96FF"/>
          </p15:clr>
        </p15:guide>
        <p15:guide id="26" pos="3213" userDrawn="1">
          <p15:clr>
            <a:srgbClr val="FF96FF"/>
          </p15:clr>
        </p15:guide>
        <p15:guide id="27" pos="3281" userDrawn="1">
          <p15:clr>
            <a:srgbClr val="FF96FF"/>
          </p15:clr>
        </p15:guide>
        <p15:guide id="28" pos="3805" userDrawn="1">
          <p15:clr>
            <a:srgbClr val="FF96FF"/>
          </p15:clr>
        </p15:guide>
        <p15:guide id="29" pos="3874" userDrawn="1">
          <p15:clr>
            <a:srgbClr val="FF96FF"/>
          </p15:clr>
        </p15:guide>
        <p15:guide id="30" pos="4398" userDrawn="1">
          <p15:clr>
            <a:srgbClr val="FF96FF"/>
          </p15:clr>
        </p15:guide>
        <p15:guide id="31" pos="4466" userDrawn="1">
          <p15:clr>
            <a:srgbClr val="FF96FF"/>
          </p15:clr>
        </p15:guide>
        <p15:guide id="32" pos="4991" userDrawn="1">
          <p15:clr>
            <a:srgbClr val="FF96FF"/>
          </p15:clr>
        </p15:guide>
        <p15:guide id="33" pos="5059" userDrawn="1">
          <p15:clr>
            <a:srgbClr val="FF96FF"/>
          </p15:clr>
        </p15:guide>
        <p15:guide id="34" pos="5584" userDrawn="1">
          <p15:clr>
            <a:srgbClr val="FF96FF"/>
          </p15:clr>
        </p15:guide>
        <p15:guide id="35" pos="5652" userDrawn="1">
          <p15:clr>
            <a:srgbClr val="FF96FF"/>
          </p15:clr>
        </p15:guide>
        <p15:guide id="36" pos="6177" userDrawn="1">
          <p15:clr>
            <a:srgbClr val="FF96FF"/>
          </p15:clr>
        </p15:guide>
        <p15:guide id="37" pos="6245" userDrawn="1">
          <p15:clr>
            <a:srgbClr val="FF96FF"/>
          </p15:clr>
        </p15:guide>
        <p15:guide id="38" pos="6769" userDrawn="1">
          <p15:clr>
            <a:srgbClr val="FF96FF"/>
          </p15:clr>
        </p15:guide>
        <p15:guide id="39" pos="6837" userDrawn="1">
          <p15:clr>
            <a:srgbClr val="FF96FF"/>
          </p15:clr>
        </p15:guide>
        <p15:guide id="40" pos="7362" userDrawn="1">
          <p15:clr>
            <a:srgbClr val="FF96FF"/>
          </p15:clr>
        </p15:guide>
      </p15:sldGuideLst>
    </p:ext>
  </p:extLst>
</p:sldLayout>
</file>

<file path=ppt/slideLayouts/slideLayout5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401542-94C5-C1DE-1FB5-5DE06893360E}"/>
              </a:ext>
            </a:extLst>
          </p:cNvPr>
          <p:cNvSpPr>
            <a:spLocks noGrp="1"/>
          </p:cNvSpPr>
          <p:nvPr>
            <p:ph type="sldNum" sz="quarter" idx="12"/>
            <p:custDataLst>
              <p:tags r:id="rId1"/>
            </p:custDataLst>
          </p:nvPr>
        </p:nvSpPr>
        <p:spPr/>
        <p:txBody>
          <a:bodyPr/>
          <a:lstStyle/>
          <a:p>
            <a:fld id="{00E74778-E2E3-49A0-BB13-27B2DB7FF179}" type="slidenum">
              <a:rPr lang="en-US" smtClean="0"/>
              <a:t>‹#›</a:t>
            </a:fld>
            <a:endParaRPr lang="en-US" dirty="0"/>
          </a:p>
        </p:txBody>
      </p:sp>
      <p:sp>
        <p:nvSpPr>
          <p:cNvPr id="6" name="Guides" hidden="1">
            <a:extLst>
              <a:ext uri="{FF2B5EF4-FFF2-40B4-BE49-F238E27FC236}">
                <a16:creationId xmlns:a16="http://schemas.microsoft.com/office/drawing/2014/main" id="{B82D6324-8F99-1B22-FDA4-8C650C5FCEA5}"/>
              </a:ext>
            </a:extLst>
          </p:cNvPr>
          <p:cNvSpPr/>
          <p:nvPr userDrawn="1">
            <p:custDataLst>
              <p:tags r:id="rId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3" name="Freeform 6">
            <a:extLst>
              <a:ext uri="{FF2B5EF4-FFF2-40B4-BE49-F238E27FC236}">
                <a16:creationId xmlns:a16="http://schemas.microsoft.com/office/drawing/2014/main" id="{1AC3FF77-58A1-FC4F-EBB6-B7C674156D58}"/>
              </a:ext>
            </a:extLst>
          </p:cNvPr>
          <p:cNvSpPr>
            <a:spLocks noEditPoints="1"/>
          </p:cNvSpPr>
          <p:nvPr userDrawn="1">
            <p:custDataLst>
              <p:tags r:id="rId3"/>
            </p:custDataLst>
          </p:nvPr>
        </p:nvSpPr>
        <p:spPr bwMode="auto">
          <a:xfrm>
            <a:off x="5642717" y="1229306"/>
            <a:ext cx="4682720" cy="4033693"/>
          </a:xfrm>
          <a:custGeom>
            <a:avLst/>
            <a:gdLst>
              <a:gd name="T0" fmla="*/ 0 w 4588"/>
              <a:gd name="T1" fmla="*/ 2386 h 3952"/>
              <a:gd name="T2" fmla="*/ 179 w 4588"/>
              <a:gd name="T3" fmla="*/ 3952 h 3952"/>
              <a:gd name="T4" fmla="*/ 1347 w 4588"/>
              <a:gd name="T5" fmla="*/ 3683 h 3952"/>
              <a:gd name="T6" fmla="*/ 1342 w 4588"/>
              <a:gd name="T7" fmla="*/ 1084 h 3952"/>
              <a:gd name="T8" fmla="*/ 890 w 4588"/>
              <a:gd name="T9" fmla="*/ 3485 h 3952"/>
              <a:gd name="T10" fmla="*/ 775 w 4588"/>
              <a:gd name="T11" fmla="*/ 3509 h 3952"/>
              <a:gd name="T12" fmla="*/ 472 w 4588"/>
              <a:gd name="T13" fmla="*/ 3266 h 3952"/>
              <a:gd name="T14" fmla="*/ 437 w 4588"/>
              <a:gd name="T15" fmla="*/ 3181 h 3952"/>
              <a:gd name="T16" fmla="*/ 1342 w 4588"/>
              <a:gd name="T17" fmla="*/ 1193 h 3952"/>
              <a:gd name="T18" fmla="*/ 1342 w 4588"/>
              <a:gd name="T19" fmla="*/ 3569 h 3952"/>
              <a:gd name="T20" fmla="*/ 4235 w 4588"/>
              <a:gd name="T21" fmla="*/ 2262 h 3952"/>
              <a:gd name="T22" fmla="*/ 3191 w 4588"/>
              <a:gd name="T23" fmla="*/ 0 h 3952"/>
              <a:gd name="T24" fmla="*/ 1983 w 4588"/>
              <a:gd name="T25" fmla="*/ 780 h 3952"/>
              <a:gd name="T26" fmla="*/ 3186 w 4588"/>
              <a:gd name="T27" fmla="*/ 109 h 3952"/>
              <a:gd name="T28" fmla="*/ 4135 w 4588"/>
              <a:gd name="T29" fmla="*/ 2197 h 3952"/>
              <a:gd name="T30" fmla="*/ 4120 w 4588"/>
              <a:gd name="T31" fmla="*/ 2237 h 3952"/>
              <a:gd name="T32" fmla="*/ 3723 w 4588"/>
              <a:gd name="T33" fmla="*/ 2520 h 3952"/>
              <a:gd name="T34" fmla="*/ 3663 w 4588"/>
              <a:gd name="T35" fmla="*/ 2510 h 3952"/>
              <a:gd name="T36" fmla="*/ 3136 w 4588"/>
              <a:gd name="T37" fmla="*/ 2654 h 3952"/>
              <a:gd name="T38" fmla="*/ 3673 w 4588"/>
              <a:gd name="T39" fmla="*/ 2625 h 3952"/>
              <a:gd name="T40" fmla="*/ 4483 w 4588"/>
              <a:gd name="T41" fmla="*/ 2973 h 3952"/>
              <a:gd name="T42" fmla="*/ 2898 w 4588"/>
              <a:gd name="T43" fmla="*/ 1183 h 3952"/>
              <a:gd name="T44" fmla="*/ 2898 w 4588"/>
              <a:gd name="T45" fmla="*/ 1442 h 3952"/>
              <a:gd name="T46" fmla="*/ 2898 w 4588"/>
              <a:gd name="T47" fmla="*/ 1183 h 3952"/>
              <a:gd name="T48" fmla="*/ 3171 w 4588"/>
              <a:gd name="T49" fmla="*/ 1312 h 3952"/>
              <a:gd name="T50" fmla="*/ 3430 w 4588"/>
              <a:gd name="T51" fmla="*/ 1312 h 3952"/>
              <a:gd name="T52" fmla="*/ 3703 w 4588"/>
              <a:gd name="T53" fmla="*/ 1183 h 3952"/>
              <a:gd name="T54" fmla="*/ 3703 w 4588"/>
              <a:gd name="T55" fmla="*/ 1442 h 3952"/>
              <a:gd name="T56" fmla="*/ 3703 w 4588"/>
              <a:gd name="T57" fmla="*/ 1183 h 3952"/>
              <a:gd name="T58" fmla="*/ 1084 w 4588"/>
              <a:gd name="T59" fmla="*/ 1899 h 3952"/>
              <a:gd name="T60" fmla="*/ 1238 w 4588"/>
              <a:gd name="T61" fmla="*/ 1829 h 3952"/>
              <a:gd name="T62" fmla="*/ 1466 w 4588"/>
              <a:gd name="T63" fmla="*/ 1839 h 3952"/>
              <a:gd name="T64" fmla="*/ 1635 w 4588"/>
              <a:gd name="T65" fmla="*/ 1983 h 3952"/>
              <a:gd name="T66" fmla="*/ 1640 w 4588"/>
              <a:gd name="T67" fmla="*/ 2217 h 3952"/>
              <a:gd name="T68" fmla="*/ 1526 w 4588"/>
              <a:gd name="T69" fmla="*/ 2366 h 3952"/>
              <a:gd name="T70" fmla="*/ 1407 w 4588"/>
              <a:gd name="T71" fmla="*/ 2460 h 3952"/>
              <a:gd name="T72" fmla="*/ 1362 w 4588"/>
              <a:gd name="T73" fmla="*/ 2540 h 3952"/>
              <a:gd name="T74" fmla="*/ 1248 w 4588"/>
              <a:gd name="T75" fmla="*/ 2445 h 3952"/>
              <a:gd name="T76" fmla="*/ 1312 w 4588"/>
              <a:gd name="T77" fmla="*/ 2361 h 3952"/>
              <a:gd name="T78" fmla="*/ 1442 w 4588"/>
              <a:gd name="T79" fmla="*/ 2267 h 3952"/>
              <a:gd name="T80" fmla="*/ 1511 w 4588"/>
              <a:gd name="T81" fmla="*/ 2103 h 3952"/>
              <a:gd name="T82" fmla="*/ 1456 w 4588"/>
              <a:gd name="T83" fmla="*/ 1983 h 3952"/>
              <a:gd name="T84" fmla="*/ 1322 w 4588"/>
              <a:gd name="T85" fmla="*/ 1939 h 3952"/>
              <a:gd name="T86" fmla="*/ 1168 w 4588"/>
              <a:gd name="T87" fmla="*/ 1984 h 3952"/>
              <a:gd name="T88" fmla="*/ 1098 w 4588"/>
              <a:gd name="T89" fmla="*/ 2028 h 3952"/>
              <a:gd name="T90" fmla="*/ 1024 w 4588"/>
              <a:gd name="T91" fmla="*/ 1948 h 3952"/>
              <a:gd name="T92" fmla="*/ 1213 w 4588"/>
              <a:gd name="T93" fmla="*/ 2838 h 3952"/>
              <a:gd name="T94" fmla="*/ 1263 w 4588"/>
              <a:gd name="T95" fmla="*/ 2788 h 3952"/>
              <a:gd name="T96" fmla="*/ 1342 w 4588"/>
              <a:gd name="T97" fmla="*/ 2788 h 3952"/>
              <a:gd name="T98" fmla="*/ 1392 w 4588"/>
              <a:gd name="T99" fmla="*/ 2838 h 3952"/>
              <a:gd name="T100" fmla="*/ 1392 w 4588"/>
              <a:gd name="T101" fmla="*/ 2918 h 3952"/>
              <a:gd name="T102" fmla="*/ 1342 w 4588"/>
              <a:gd name="T103" fmla="*/ 2967 h 3952"/>
              <a:gd name="T104" fmla="*/ 1263 w 4588"/>
              <a:gd name="T105" fmla="*/ 2967 h 3952"/>
              <a:gd name="T106" fmla="*/ 1213 w 4588"/>
              <a:gd name="T107" fmla="*/ 2918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8" h="3952">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tx2"/>
          </a:solidFill>
          <a:ln w="57150">
            <a:solidFill>
              <a:schemeClr val="tx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4" name="TextBox 3">
            <a:extLst>
              <a:ext uri="{FF2B5EF4-FFF2-40B4-BE49-F238E27FC236}">
                <a16:creationId xmlns:a16="http://schemas.microsoft.com/office/drawing/2014/main" id="{2B316809-D54E-4961-D171-E51B19103681}"/>
              </a:ext>
            </a:extLst>
          </p:cNvPr>
          <p:cNvSpPr txBox="1"/>
          <p:nvPr userDrawn="1">
            <p:custDataLst>
              <p:tags r:id="rId4"/>
            </p:custDataLst>
          </p:nvPr>
        </p:nvSpPr>
        <p:spPr>
          <a:xfrm>
            <a:off x="503997" y="2467429"/>
            <a:ext cx="4082517" cy="561521"/>
          </a:xfrm>
          <a:prstGeom prst="rect">
            <a:avLst/>
          </a:prstGeom>
          <a:noFill/>
        </p:spPr>
        <p:txBody>
          <a:bodyPr wrap="square" lIns="0" tIns="0" rIns="0" bIns="0" rtlCol="0">
            <a:noAutofit/>
          </a:bodyPr>
          <a:lstStyle/>
          <a:p>
            <a:pPr algn="l"/>
            <a:r>
              <a:rPr lang="en-US" sz="3600" b="1" spc="-90" baseline="0">
                <a:solidFill>
                  <a:schemeClr val="bg1"/>
                </a:solidFill>
                <a:latin typeface="+mj-lt"/>
              </a:rPr>
              <a:t>Questions</a:t>
            </a:r>
            <a:endParaRPr lang="en-US" sz="3600" b="1" spc="-90" baseline="0" dirty="0">
              <a:solidFill>
                <a:schemeClr val="bg1"/>
              </a:solidFill>
              <a:latin typeface="+mj-lt"/>
            </a:endParaRPr>
          </a:p>
        </p:txBody>
      </p:sp>
      <p:sp>
        <p:nvSpPr>
          <p:cNvPr id="7" name="Subtitle 3">
            <a:extLst>
              <a:ext uri="{FF2B5EF4-FFF2-40B4-BE49-F238E27FC236}">
                <a16:creationId xmlns:a16="http://schemas.microsoft.com/office/drawing/2014/main" id="{FB402FB9-1037-53FD-C0F7-8C1A41FFF364}"/>
              </a:ext>
            </a:extLst>
          </p:cNvPr>
          <p:cNvSpPr>
            <a:spLocks noGrp="1"/>
          </p:cNvSpPr>
          <p:nvPr>
            <p:ph type="subTitle" sz="quarter" idx="17"/>
            <p:custDataLst>
              <p:tags r:id="rId5"/>
            </p:custDataLst>
          </p:nvPr>
        </p:nvSpPr>
        <p:spPr>
          <a:xfrm>
            <a:off x="503997" y="365127"/>
            <a:ext cx="8360603" cy="290514"/>
          </a:xfrm>
          <a:prstGeom prst="rect">
            <a:avLst/>
          </a:prstGeom>
        </p:spPr>
        <p:txBody>
          <a:bodyPr/>
          <a:lstStyle>
            <a:lvl1pPr marL="0" indent="0" algn="l">
              <a:buNone/>
              <a:defRPr lang="en-GB" sz="1600" b="0" kern="1200" spc="0" baseline="0" dirty="0">
                <a:solidFill>
                  <a:schemeClr val="tx2"/>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920862498"/>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892"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5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type="blank" preserve="1">
  <p:cSld name="End Slide Light">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19246EA8-F20F-ADB0-FF59-D2909C558C6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2" name="Text Placeholder 22">
            <a:extLst>
              <a:ext uri="{FF2B5EF4-FFF2-40B4-BE49-F238E27FC236}">
                <a16:creationId xmlns:a16="http://schemas.microsoft.com/office/drawing/2014/main" id="{89C969A2-F7AA-43DC-99AE-E0CC685F0309}"/>
              </a:ext>
            </a:extLst>
          </p:cNvPr>
          <p:cNvSpPr txBox="1">
            <a:spLocks/>
          </p:cNvSpPr>
          <p:nvPr userDrawn="1">
            <p:custDataLst>
              <p:tags r:id="rId2"/>
            </p:custDataLst>
          </p:nvPr>
        </p:nvSpPr>
        <p:spPr>
          <a:xfrm>
            <a:off x="3327000" y="3504013"/>
            <a:ext cx="5538001" cy="194862"/>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marL="0" marR="0" lvl="0" indent="0" algn="ctr" defTabSz="1219170" rtl="0" eaLnBrk="1" fontAlgn="auto" latinLnBrk="0" hangingPunct="1">
              <a:lnSpc>
                <a:spcPct val="95000"/>
              </a:lnSpc>
              <a:spcBef>
                <a:spcPts val="0"/>
              </a:spcBef>
              <a:spcAft>
                <a:spcPts val="1408"/>
              </a:spcAft>
              <a:buClrTx/>
              <a:buSzTx/>
              <a:buFontTx/>
              <a:buNone/>
              <a:tabLst/>
              <a:defRPr/>
            </a:pPr>
            <a:r>
              <a:rPr kumimoji="0" lang="en-US" sz="1333"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nortonrosefulbright.com</a:t>
            </a: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424E60D-1A26-1412-77FF-2D62688D38B1}"/>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3325813" y="2622550"/>
            <a:ext cx="5538787" cy="61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B1DB0515-C8AB-6EB4-7AC9-9E0F84AAF6D0}"/>
              </a:ext>
            </a:extLst>
          </p:cNvPr>
          <p:cNvSpPr txBox="1"/>
          <p:nvPr userDrawn="1">
            <p:custDataLst>
              <p:tags r:id="rId4"/>
            </p:custDataLst>
          </p:nvPr>
        </p:nvSpPr>
        <p:spPr>
          <a:xfrm>
            <a:off x="3325813" y="3895725"/>
            <a:ext cx="5538787" cy="2170113"/>
          </a:xfrm>
          <a:prstGeom prst="rect">
            <a:avLst/>
          </a:prstGeom>
          <a:noFill/>
        </p:spPr>
        <p:txBody>
          <a:bodyPr wrap="square" lIns="0" tIns="0" rIns="0" bIns="0" numCol="1" spcCol="360000" rtlCol="0" anchor="b" anchorCtr="0">
            <a:noAutofit/>
          </a:bodyPr>
          <a:lstStyle/>
          <a:p>
            <a:pPr>
              <a:spcAft>
                <a:spcPts val="600"/>
              </a:spcAft>
            </a:pPr>
            <a:r>
              <a:rPr lang="en-US" sz="800">
                <a:solidFill>
                  <a:schemeClr val="bg2"/>
                </a:solidFill>
                <a:effectLst/>
                <a:latin typeface="Arial" panose="020B0604020202020204" pitchFamily="34" charset="0"/>
                <a:ea typeface="MS Mincho" panose="02020609040205080304" pitchFamily="49" charset="-128"/>
                <a:cs typeface="Times New Roman" panose="02020603050405020304" pitchFamily="18" charset="0"/>
              </a:rPr>
              <a:t>Norton Rose Fulbright provides a full scope of legal services to the world’s preeminent corporations and financial institutions. The global law firm has more than 3,000 lawyers advising clients across more than 50 locations worldwide, including Houston, New York, London, Toronto, Mexico City, Hong Kong, Sydney and Johannesburg, covering the United States, Europe, Canada, Latin America, Asia, Australia, Africa and the Middle East. With its global business principles of quality, unity and integrity, Norton Rose Fulbright is recognized for its client service in key industries, including financial institutions; energy, infrastructure and resources; technology; transport; life sciences and healthcare; and consumer markets. For more information, visit nortonrosefulbright.com.
The purpose of this communication is to provide information as to developments in the law.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endParaRPr lang="en-US" sz="800" dirty="0">
              <a:solidFill>
                <a:schemeClr val="bg2"/>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4899406"/>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5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type="blank" preserve="1">
  <p:cSld name="End Slide Dark">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19246EA8-F20F-ADB0-FF59-D2909C558C6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2" name="Text Placeholder 22">
            <a:extLst>
              <a:ext uri="{FF2B5EF4-FFF2-40B4-BE49-F238E27FC236}">
                <a16:creationId xmlns:a16="http://schemas.microsoft.com/office/drawing/2014/main" id="{89C969A2-F7AA-43DC-99AE-E0CC685F0309}"/>
              </a:ext>
            </a:extLst>
          </p:cNvPr>
          <p:cNvSpPr txBox="1">
            <a:spLocks/>
          </p:cNvSpPr>
          <p:nvPr userDrawn="1">
            <p:custDataLst>
              <p:tags r:id="rId2"/>
            </p:custDataLst>
          </p:nvPr>
        </p:nvSpPr>
        <p:spPr>
          <a:xfrm>
            <a:off x="3327000" y="3504013"/>
            <a:ext cx="5538001" cy="194862"/>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marL="0" marR="0" lvl="0" indent="0" algn="ctr" defTabSz="1219170" rtl="0" eaLnBrk="1" fontAlgn="auto" latinLnBrk="0" hangingPunct="1">
              <a:lnSpc>
                <a:spcPct val="95000"/>
              </a:lnSpc>
              <a:spcBef>
                <a:spcPts val="0"/>
              </a:spcBef>
              <a:spcAft>
                <a:spcPts val="1408"/>
              </a:spcAft>
              <a:buClrTx/>
              <a:buSzTx/>
              <a:buFontTx/>
              <a:buNone/>
              <a:tabLst/>
              <a:defRPr/>
            </a:pPr>
            <a:r>
              <a:rPr kumimoji="0" lang="en-US" sz="1333"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nortonrosefulbright.com</a:t>
            </a:r>
            <a:endParaRPr kumimoji="0" lang="en-US" sz="1333"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DB0515-C8AB-6EB4-7AC9-9E0F84AAF6D0}"/>
              </a:ext>
            </a:extLst>
          </p:cNvPr>
          <p:cNvSpPr txBox="1"/>
          <p:nvPr userDrawn="1">
            <p:custDataLst>
              <p:tags r:id="rId3"/>
            </p:custDataLst>
          </p:nvPr>
        </p:nvSpPr>
        <p:spPr>
          <a:xfrm>
            <a:off x="3325813" y="3895725"/>
            <a:ext cx="5538787" cy="2170113"/>
          </a:xfrm>
          <a:prstGeom prst="rect">
            <a:avLst/>
          </a:prstGeom>
          <a:noFill/>
        </p:spPr>
        <p:txBody>
          <a:bodyPr wrap="square" lIns="0" tIns="0" rIns="0" bIns="0" numCol="1" spcCol="360000" rtlCol="0" anchor="b" anchorCtr="0">
            <a:noAutofit/>
          </a:bodyPr>
          <a:lstStyle/>
          <a:p>
            <a:pPr>
              <a:spcAft>
                <a:spcPts val="600"/>
              </a:spcAft>
            </a:pPr>
            <a:r>
              <a:rPr lang="en-US" sz="800">
                <a:solidFill>
                  <a:schemeClr val="bg2"/>
                </a:solidFill>
                <a:effectLst/>
                <a:latin typeface="Arial" panose="020B0604020202020204" pitchFamily="34" charset="0"/>
                <a:ea typeface="MS Mincho" panose="02020609040205080304" pitchFamily="49" charset="-128"/>
                <a:cs typeface="Times New Roman" panose="02020603050405020304" pitchFamily="18" charset="0"/>
              </a:rPr>
              <a:t>Norton Rose Fulbright provides a full scope of legal services to the world’s preeminent corporations and financial institutions. The global law firm has more than 3,000 lawyers advising clients across more than 50 locations worldwide, including Houston, New York, London, Toronto, Mexico City, Hong Kong, Sydney and Johannesburg, covering the United States, Europe, Canada, Latin America, Asia, Australia, Africa and the Middle East. With its global business principles of quality, unity and integrity, Norton Rose Fulbright is recognized for its client service in key industries, including financial institutions; energy, infrastructure and resources; technology; transport; life sciences and healthcare; and consumer markets. For more information, visit nortonrosefulbright.com.
The purpose of this communication is to provide information as to developments in the law.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endParaRPr lang="en-US" sz="800" dirty="0">
              <a:solidFill>
                <a:schemeClr val="bg2"/>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5CBEED1D-FCA1-9A05-5E4D-810EB35B5BFA}"/>
              </a:ext>
            </a:extLst>
          </p:cNvPr>
          <p:cNvPicPr>
            <a:picLocks noChangeAspect="1" noChangeArrowheads="1"/>
          </p:cNvPicPr>
          <p:nvPr userDrawn="1">
            <p:custDataLst>
              <p:tags r:id="rId4"/>
            </p:custDataLst>
          </p:nvPr>
        </p:nvPicPr>
        <p:blipFill>
          <a:blip r:embed="rId6">
            <a:extLst>
              <a:ext uri="{28A0092B-C50C-407E-A947-70E740481C1C}">
                <a14:useLocalDpi xmlns:a14="http://schemas.microsoft.com/office/drawing/2010/main" val="0"/>
              </a:ext>
            </a:extLst>
          </a:blip>
          <a:srcRect/>
          <a:stretch/>
        </p:blipFill>
        <p:spPr bwMode="auto">
          <a:xfrm>
            <a:off x="3066150" y="2431439"/>
            <a:ext cx="6058112" cy="106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08822"/>
      </p:ext>
    </p:extLst>
  </p:cSld>
  <p:clrMapOvr>
    <a:masterClrMapping/>
  </p:clrMapOvr>
  <p:extLst>
    <p:ext uri="{DCECCB84-F9BA-43D5-87BE-67443E8EF086}">
      <p15:sldGuideLst xmlns:p15="http://schemas.microsoft.com/office/powerpoint/2012/main">
        <p15:guide id="1" orient="horz" pos="230" userDrawn="1">
          <p15:clr>
            <a:srgbClr val="8F8F8F"/>
          </p15:clr>
        </p15:guide>
        <p15:guide id="2" orient="horz" pos="413" userDrawn="1">
          <p15:clr>
            <a:srgbClr val="8F8F8F"/>
          </p15:clr>
        </p15:guide>
        <p15:guide id="3" orient="horz" pos="1020" userDrawn="1">
          <p15:clr>
            <a:srgbClr val="FF96FF"/>
          </p15:clr>
        </p15:guide>
        <p15:guide id="4" orient="horz" pos="1430" userDrawn="1">
          <p15:clr>
            <a:srgbClr val="FF96FF"/>
          </p15:clr>
        </p15:guide>
        <p15:guide id="5" orient="horz" pos="1498" userDrawn="1">
          <p15:clr>
            <a:srgbClr val="FF96FF"/>
          </p15:clr>
        </p15:guide>
        <p15:guide id="6" orient="horz" pos="1908" userDrawn="1">
          <p15:clr>
            <a:srgbClr val="FF96FF"/>
          </p15:clr>
        </p15:guide>
        <p15:guide id="7" orient="horz" pos="1976" userDrawn="1">
          <p15:clr>
            <a:srgbClr val="FF96FF"/>
          </p15:clr>
        </p15:guide>
        <p15:guide id="8" orient="horz" pos="2386" userDrawn="1">
          <p15:clr>
            <a:srgbClr val="FF96FF"/>
          </p15:clr>
        </p15:guide>
        <p15:guide id="9" orient="horz" pos="2454" userDrawn="1">
          <p15:clr>
            <a:srgbClr val="FF96FF"/>
          </p15:clr>
        </p15:guide>
        <p15:guide id="10" orient="horz" pos="2864" userDrawn="1">
          <p15:clr>
            <a:srgbClr val="FF96FF"/>
          </p15:clr>
        </p15:guide>
        <p15:guide id="11" orient="horz" pos="2932" userDrawn="1">
          <p15:clr>
            <a:srgbClr val="FF96FF"/>
          </p15:clr>
        </p15:guide>
        <p15:guide id="12" orient="horz" pos="3342" userDrawn="1">
          <p15:clr>
            <a:srgbClr val="FF96FF"/>
          </p15:clr>
        </p15:guide>
        <p15:guide id="13" orient="horz" pos="3411" userDrawn="1">
          <p15:clr>
            <a:srgbClr val="FF96FF"/>
          </p15:clr>
        </p15:guide>
        <p15:guide id="14" orient="horz" pos="3821" userDrawn="1">
          <p15:clr>
            <a:srgbClr val="FF96FF"/>
          </p15:clr>
        </p15:guide>
        <p15:guide id="15" pos="317" userDrawn="1">
          <p15:clr>
            <a:srgbClr val="FF96FF"/>
          </p15:clr>
        </p15:guide>
        <p15:guide id="16" pos="842" userDrawn="1">
          <p15:clr>
            <a:srgbClr val="FF96FF"/>
          </p15:clr>
        </p15:guide>
        <p15:guide id="17" pos="910" userDrawn="1">
          <p15:clr>
            <a:srgbClr val="FF96FF"/>
          </p15:clr>
        </p15:guide>
        <p15:guide id="18" pos="1434" userDrawn="1">
          <p15:clr>
            <a:srgbClr val="FF96FF"/>
          </p15:clr>
        </p15:guide>
        <p15:guide id="19" pos="1502" userDrawn="1">
          <p15:clr>
            <a:srgbClr val="FF96FF"/>
          </p15:clr>
        </p15:guide>
        <p15:guide id="20" pos="2027" userDrawn="1">
          <p15:clr>
            <a:srgbClr val="FF96FF"/>
          </p15:clr>
        </p15:guide>
        <p15:guide id="21" pos="2095" userDrawn="1">
          <p15:clr>
            <a:srgbClr val="FF96FF"/>
          </p15:clr>
        </p15:guide>
        <p15:guide id="22" pos="2620" userDrawn="1">
          <p15:clr>
            <a:srgbClr val="FF96FF"/>
          </p15:clr>
        </p15:guide>
        <p15:guide id="23" pos="2688" userDrawn="1">
          <p15:clr>
            <a:srgbClr val="FF96FF"/>
          </p15:clr>
        </p15:guide>
        <p15:guide id="24" pos="3213" userDrawn="1">
          <p15:clr>
            <a:srgbClr val="FF96FF"/>
          </p15:clr>
        </p15:guide>
        <p15:guide id="25" pos="3281" userDrawn="1">
          <p15:clr>
            <a:srgbClr val="FF96FF"/>
          </p15:clr>
        </p15:guide>
        <p15:guide id="26" pos="3805" userDrawn="1">
          <p15:clr>
            <a:srgbClr val="FF96FF"/>
          </p15:clr>
        </p15:guide>
        <p15:guide id="27" pos="3874" userDrawn="1">
          <p15:clr>
            <a:srgbClr val="FF96FF"/>
          </p15:clr>
        </p15:guide>
        <p15:guide id="28" pos="4398" userDrawn="1">
          <p15:clr>
            <a:srgbClr val="FF96FF"/>
          </p15:clr>
        </p15:guide>
        <p15:guide id="29" pos="4466" userDrawn="1">
          <p15:clr>
            <a:srgbClr val="FF96FF"/>
          </p15:clr>
        </p15:guide>
        <p15:guide id="30" pos="4991" userDrawn="1">
          <p15:clr>
            <a:srgbClr val="FF96FF"/>
          </p15:clr>
        </p15:guide>
        <p15:guide id="31" pos="5059" userDrawn="1">
          <p15:clr>
            <a:srgbClr val="FF96FF"/>
          </p15:clr>
        </p15:guide>
        <p15:guide id="32" pos="5584" userDrawn="1">
          <p15:clr>
            <a:srgbClr val="FF96FF"/>
          </p15:clr>
        </p15:guide>
        <p15:guide id="33" pos="5652" userDrawn="1">
          <p15:clr>
            <a:srgbClr val="FF96FF"/>
          </p15:clr>
        </p15:guide>
        <p15:guide id="34" pos="6177" userDrawn="1">
          <p15:clr>
            <a:srgbClr val="FF96FF"/>
          </p15:clr>
        </p15:guide>
        <p15:guide id="35" pos="6245" userDrawn="1">
          <p15:clr>
            <a:srgbClr val="FF96FF"/>
          </p15:clr>
        </p15:guide>
        <p15:guide id="36" pos="6769" userDrawn="1">
          <p15:clr>
            <a:srgbClr val="FF96FF"/>
          </p15:clr>
        </p15:guide>
        <p15:guide id="37" pos="6837" userDrawn="1">
          <p15:clr>
            <a:srgbClr val="FF96FF"/>
          </p15:clr>
        </p15:guide>
        <p15:guide id="38" pos="7362" userDrawn="1">
          <p15:clr>
            <a:srgbClr val="FF96FF"/>
          </p15:clr>
        </p15:guide>
      </p15:sldGuideLst>
    </p:ext>
  </p:extLst>
</p:sldLayout>
</file>

<file path=ppt/slideLayouts/slideLayout6.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 Two Images Bottom">
    <p:bg>
      <p:bgPr>
        <a:solidFill>
          <a:schemeClr val="bg1"/>
        </a:solidFill>
        <a:effectLst/>
      </p:bgPr>
    </p:bg>
    <p:spTree>
      <p:nvGrpSpPr>
        <p:cNvPr id="1" name=""/>
        <p:cNvGrpSpPr/>
        <p:nvPr/>
      </p:nvGrpSpPr>
      <p:grpSpPr>
        <a:xfrm>
          <a:off x="0" y="0"/>
          <a:ext cx="0" cy="0"/>
          <a:chOff x="0" y="0"/>
          <a:chExt cx="0" cy="0"/>
        </a:xfrm>
      </p:grpSpPr>
      <p:pic>
        <p:nvPicPr>
          <p:cNvPr id="18" name="Background Gradient">
            <a:extLst>
              <a:ext uri="{FF2B5EF4-FFF2-40B4-BE49-F238E27FC236}">
                <a16:creationId xmlns:a16="http://schemas.microsoft.com/office/drawing/2014/main" id="{367BFC27-0A71-9A00-B551-D8B8EFACBB20}"/>
              </a:ext>
            </a:extLst>
          </p:cNvPr>
          <p:cNvPicPr>
            <a:picLocks noGrp="1" noRot="1" noChangeAspect="1" noMove="1" noResize="1" noEditPoints="1" noAdjustHandles="1" noChangeArrowheads="1" noChangeShapeType="1" noCrop="1"/>
          </p:cNvPicPr>
          <p:nvPr userDrawn="1">
            <p:custDataLst>
              <p:tags r:id="rId1"/>
            </p:custDataLst>
          </p:nvPr>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t="40844" b="3062"/>
          <a:stretch/>
        </p:blipFill>
        <p:spPr>
          <a:xfrm flipV="1">
            <a:off x="0" y="0"/>
            <a:ext cx="1219199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2"/>
            </p:custDataLst>
          </p:nvPr>
        </p:nvSpPr>
        <p:spPr>
          <a:xfrm>
            <a:off x="1150074" y="3136899"/>
            <a:ext cx="5367600"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1443599" y="1202400"/>
            <a:ext cx="8362800" cy="651600"/>
          </a:xfrm>
        </p:spPr>
        <p:txBody>
          <a:bodyPr rIns="108000" anchor="t" anchorCtr="0"/>
          <a:lstStyle>
            <a:lvl1pPr algn="l">
              <a:defRPr sz="3600" b="1" spc="-90" baseline="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1443600" y="1944000"/>
            <a:ext cx="8362795" cy="327600"/>
          </a:xfrm>
        </p:spPr>
        <p:txBody>
          <a:bodyPr rIns="108000" anchor="t" anchorCtr="0"/>
          <a:lstStyle>
            <a:lvl1pPr marL="0" indent="0" algn="l">
              <a:buNone/>
              <a:defRPr sz="2000" spc="-30" baseline="0">
                <a:solidFill>
                  <a:sysClr val="windowText" lastClr="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pic>
        <p:nvPicPr>
          <p:cNvPr id="10" name="NRF Logo">
            <a:extLst>
              <a:ext uri="{FF2B5EF4-FFF2-40B4-BE49-F238E27FC236}">
                <a16:creationId xmlns:a16="http://schemas.microsoft.com/office/drawing/2014/main" id="{593094C2-7144-5DC4-4B2A-7529C3DF5C55}"/>
              </a:ext>
            </a:extLst>
          </p:cNvPr>
          <p:cNvPicPr>
            <a:picLocks noChangeAspect="1"/>
          </p:cNvPicPr>
          <p:nvPr userDrawn="1">
            <p:custDataLst>
              <p:tags r:id="rId8"/>
            </p:custDataLst>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305718" y="464980"/>
            <a:ext cx="3655962" cy="407096"/>
          </a:xfrm>
          <a:prstGeom prst="rect">
            <a:avLst/>
          </a:prstGeom>
        </p:spPr>
      </p:pic>
      <p:cxnSp>
        <p:nvCxnSpPr>
          <p:cNvPr id="12" name="Straight Connector 11">
            <a:extLst>
              <a:ext uri="{FF2B5EF4-FFF2-40B4-BE49-F238E27FC236}">
                <a16:creationId xmlns:a16="http://schemas.microsoft.com/office/drawing/2014/main" id="{0DA3C6CA-9459-F5E1-60C0-C894647759AB}"/>
              </a:ext>
            </a:extLst>
          </p:cNvPr>
          <p:cNvCxnSpPr>
            <a:cxnSpLocks/>
          </p:cNvCxnSpPr>
          <p:nvPr userDrawn="1">
            <p:custDataLst>
              <p:tags r:id="rId9"/>
            </p:custDataLst>
          </p:nvPr>
        </p:nvCxnSpPr>
        <p:spPr>
          <a:xfrm>
            <a:off x="1336675" y="1201631"/>
            <a:ext cx="0" cy="565636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E6900D6-AEAF-3377-A3CC-DCDC7D729D47}"/>
              </a:ext>
            </a:extLst>
          </p:cNvPr>
          <p:cNvSpPr/>
          <p:nvPr userDrawn="1">
            <p:custDataLst>
              <p:tags r:id="rId10"/>
            </p:custDataLst>
          </p:nvPr>
        </p:nvSpPr>
        <p:spPr>
          <a:xfrm>
            <a:off x="970914" y="3136901"/>
            <a:ext cx="365760" cy="37210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1">
            <a:extLst>
              <a:ext uri="{FF2B5EF4-FFF2-40B4-BE49-F238E27FC236}">
                <a16:creationId xmlns:a16="http://schemas.microsoft.com/office/drawing/2014/main" id="{767078D2-DE5E-2E56-7CFE-366714468AF4}"/>
              </a:ext>
            </a:extLst>
          </p:cNvPr>
          <p:cNvSpPr>
            <a:spLocks noGrp="1"/>
          </p:cNvSpPr>
          <p:nvPr>
            <p:ph type="body" sz="quarter" idx="16" hasCustomPrompt="1"/>
            <p:custDataLst>
              <p:tags r:id="rId11"/>
            </p:custDataLst>
          </p:nvPr>
        </p:nvSpPr>
        <p:spPr>
          <a:xfrm>
            <a:off x="970914" y="3136899"/>
            <a:ext cx="365760" cy="3721100"/>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sp>
        <p:nvSpPr>
          <p:cNvPr id="4" name="Picture Placeholder 121">
            <a:extLst>
              <a:ext uri="{FF2B5EF4-FFF2-40B4-BE49-F238E27FC236}">
                <a16:creationId xmlns:a16="http://schemas.microsoft.com/office/drawing/2014/main" id="{82FB6F9F-20A8-0F36-46F8-E04A012A4EB3}"/>
              </a:ext>
            </a:extLst>
          </p:cNvPr>
          <p:cNvSpPr>
            <a:spLocks noGrp="1"/>
          </p:cNvSpPr>
          <p:nvPr>
            <p:ph type="pic" sz="quarter" idx="17"/>
            <p:custDataLst>
              <p:tags r:id="rId12"/>
            </p:custDataLst>
          </p:nvPr>
        </p:nvSpPr>
        <p:spPr>
          <a:xfrm>
            <a:off x="6637200" y="3136899"/>
            <a:ext cx="5554800"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6" name="Text Placeholder 11">
            <a:extLst>
              <a:ext uri="{FF2B5EF4-FFF2-40B4-BE49-F238E27FC236}">
                <a16:creationId xmlns:a16="http://schemas.microsoft.com/office/drawing/2014/main" id="{C3AE0519-4C1E-6873-94D4-541064C7C7D6}"/>
              </a:ext>
            </a:extLst>
          </p:cNvPr>
          <p:cNvSpPr>
            <a:spLocks noGrp="1"/>
          </p:cNvSpPr>
          <p:nvPr>
            <p:ph type="body" sz="quarter" idx="13" hasCustomPrompt="1"/>
            <p:custDataLst>
              <p:tags r:id="rId13"/>
            </p:custDataLst>
          </p:nvPr>
        </p:nvSpPr>
        <p:spPr>
          <a:xfrm>
            <a:off x="1443599" y="2379600"/>
            <a:ext cx="3657039" cy="288000"/>
          </a:xfrm>
        </p:spPr>
        <p:txBody>
          <a:bodyPr anchor="t" anchorCtr="0"/>
          <a:lstStyle>
            <a:lvl1pPr marL="0" indent="0">
              <a:lnSpc>
                <a:spcPct val="105000"/>
              </a:lnSpc>
              <a:spcBef>
                <a:spcPts val="0"/>
              </a:spcBef>
              <a:spcAft>
                <a:spcPts val="0"/>
              </a:spcAft>
              <a:buNone/>
              <a:defRPr sz="1400" b="0">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Date</a:t>
            </a:r>
            <a:endParaRPr lang="en-US" dirty="0"/>
          </a:p>
        </p:txBody>
      </p:sp>
    </p:spTree>
    <p:extLst>
      <p:ext uri="{BB962C8B-B14F-4D97-AF65-F5344CB8AC3E}">
        <p14:creationId xmlns:p14="http://schemas.microsoft.com/office/powerpoint/2010/main" val="2896781697"/>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54">
          <p15:clr>
            <a:srgbClr val="FF96FF"/>
          </p15:clr>
        </p15:guide>
        <p15:guide id="12" orient="horz" pos="336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7.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 Three Images Bottom">
    <p:bg>
      <p:bgPr>
        <a:solidFill>
          <a:schemeClr val="bg1"/>
        </a:solidFill>
        <a:effectLst/>
      </p:bgPr>
    </p:bg>
    <p:spTree>
      <p:nvGrpSpPr>
        <p:cNvPr id="1" name=""/>
        <p:cNvGrpSpPr/>
        <p:nvPr/>
      </p:nvGrpSpPr>
      <p:grpSpPr>
        <a:xfrm>
          <a:off x="0" y="0"/>
          <a:ext cx="0" cy="0"/>
          <a:chOff x="0" y="0"/>
          <a:chExt cx="0" cy="0"/>
        </a:xfrm>
      </p:grpSpPr>
      <p:pic>
        <p:nvPicPr>
          <p:cNvPr id="18" name="Background Gradient">
            <a:extLst>
              <a:ext uri="{FF2B5EF4-FFF2-40B4-BE49-F238E27FC236}">
                <a16:creationId xmlns:a16="http://schemas.microsoft.com/office/drawing/2014/main" id="{367BFC27-0A71-9A00-B551-D8B8EFACBB20}"/>
              </a:ext>
            </a:extLst>
          </p:cNvPr>
          <p:cNvPicPr>
            <a:picLocks noGrp="1" noRot="1" noChangeAspect="1" noMove="1" noResize="1" noEditPoints="1" noAdjustHandles="1" noChangeArrowheads="1" noChangeShapeType="1" noCrop="1"/>
          </p:cNvPicPr>
          <p:nvPr userDrawn="1">
            <p:custDataLst>
              <p:tags r:id="rId1"/>
            </p:custDataLst>
          </p:nvPr>
        </p:nvPicPr>
        <p:blipFill rotWithShape="1">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t="40844" b="3062"/>
          <a:stretch/>
        </p:blipFill>
        <p:spPr>
          <a:xfrm flipV="1">
            <a:off x="0" y="0"/>
            <a:ext cx="12191999"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Picture Placeholder 12">
            <a:extLst>
              <a:ext uri="{FF2B5EF4-FFF2-40B4-BE49-F238E27FC236}">
                <a16:creationId xmlns:a16="http://schemas.microsoft.com/office/drawing/2014/main" id="{D1B9CBD4-2F48-371F-F41E-9A897374AA86}"/>
              </a:ext>
            </a:extLst>
          </p:cNvPr>
          <p:cNvSpPr>
            <a:spLocks noGrp="1"/>
          </p:cNvSpPr>
          <p:nvPr>
            <p:ph type="pic" sz="quarter" idx="14"/>
            <p:custDataLst>
              <p:tags r:id="rId2"/>
            </p:custDataLst>
          </p:nvPr>
        </p:nvSpPr>
        <p:spPr>
          <a:xfrm>
            <a:off x="1150074" y="3136899"/>
            <a:ext cx="3772800"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1443599" y="1202400"/>
            <a:ext cx="8362800" cy="651600"/>
          </a:xfrm>
        </p:spPr>
        <p:txBody>
          <a:bodyPr rIns="108000" anchor="t" anchorCtr="0"/>
          <a:lstStyle>
            <a:lvl1pPr algn="l">
              <a:defRPr sz="3600" b="1" spc="-90" baseline="0">
                <a:solidFill>
                  <a:schemeClr val="tx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1443600" y="1944000"/>
            <a:ext cx="8362795" cy="327600"/>
          </a:xfrm>
        </p:spPr>
        <p:txBody>
          <a:bodyPr rIns="108000" anchor="t" anchorCtr="0"/>
          <a:lstStyle>
            <a:lvl1pPr marL="0" indent="0" algn="l">
              <a:buNone/>
              <a:defRPr sz="2000" spc="-30" baseline="0">
                <a:solidFill>
                  <a:sysClr val="windowText" lastClr="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pic>
        <p:nvPicPr>
          <p:cNvPr id="10" name="NRF Logo">
            <a:extLst>
              <a:ext uri="{FF2B5EF4-FFF2-40B4-BE49-F238E27FC236}">
                <a16:creationId xmlns:a16="http://schemas.microsoft.com/office/drawing/2014/main" id="{593094C2-7144-5DC4-4B2A-7529C3DF5C55}"/>
              </a:ext>
            </a:extLst>
          </p:cNvPr>
          <p:cNvPicPr>
            <a:picLocks noChangeAspect="1"/>
          </p:cNvPicPr>
          <p:nvPr userDrawn="1">
            <p:custDataLst>
              <p:tags r:id="rId8"/>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305718" y="464980"/>
            <a:ext cx="3655962" cy="407096"/>
          </a:xfrm>
          <a:prstGeom prst="rect">
            <a:avLst/>
          </a:prstGeom>
        </p:spPr>
      </p:pic>
      <p:cxnSp>
        <p:nvCxnSpPr>
          <p:cNvPr id="12" name="Straight Connector 11">
            <a:extLst>
              <a:ext uri="{FF2B5EF4-FFF2-40B4-BE49-F238E27FC236}">
                <a16:creationId xmlns:a16="http://schemas.microsoft.com/office/drawing/2014/main" id="{0DA3C6CA-9459-F5E1-60C0-C894647759AB}"/>
              </a:ext>
            </a:extLst>
          </p:cNvPr>
          <p:cNvCxnSpPr>
            <a:cxnSpLocks/>
          </p:cNvCxnSpPr>
          <p:nvPr userDrawn="1">
            <p:custDataLst>
              <p:tags r:id="rId9"/>
            </p:custDataLst>
          </p:nvPr>
        </p:nvCxnSpPr>
        <p:spPr>
          <a:xfrm>
            <a:off x="1336675" y="1201631"/>
            <a:ext cx="0" cy="565636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E6900D6-AEAF-3377-A3CC-DCDC7D729D47}"/>
              </a:ext>
            </a:extLst>
          </p:cNvPr>
          <p:cNvSpPr/>
          <p:nvPr userDrawn="1">
            <p:custDataLst>
              <p:tags r:id="rId10"/>
            </p:custDataLst>
          </p:nvPr>
        </p:nvSpPr>
        <p:spPr>
          <a:xfrm>
            <a:off x="970914" y="3136901"/>
            <a:ext cx="365760" cy="37210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41">
            <a:extLst>
              <a:ext uri="{FF2B5EF4-FFF2-40B4-BE49-F238E27FC236}">
                <a16:creationId xmlns:a16="http://schemas.microsoft.com/office/drawing/2014/main" id="{767078D2-DE5E-2E56-7CFE-366714468AF4}"/>
              </a:ext>
            </a:extLst>
          </p:cNvPr>
          <p:cNvSpPr>
            <a:spLocks noGrp="1"/>
          </p:cNvSpPr>
          <p:nvPr>
            <p:ph type="body" sz="quarter" idx="16" hasCustomPrompt="1"/>
            <p:custDataLst>
              <p:tags r:id="rId11"/>
            </p:custDataLst>
          </p:nvPr>
        </p:nvSpPr>
        <p:spPr>
          <a:xfrm>
            <a:off x="970914" y="3136899"/>
            <a:ext cx="365760" cy="3721100"/>
          </a:xfrm>
          <a:solidFill>
            <a:schemeClr val="tx2">
              <a:alpha val="85000"/>
            </a:schemeClr>
          </a:solidFill>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Font typeface="Arial" panose="020B0604020202020204" pitchFamily="34" charset="0"/>
              <a:buNone/>
              <a:defRPr>
                <a:solidFill>
                  <a:schemeClr val="bg1"/>
                </a:solidFill>
              </a:defRPr>
            </a:lvl5pPr>
          </a:lstStyle>
          <a:p>
            <a:pPr lvl="0"/>
            <a:r>
              <a:rPr lang="en-US"/>
              <a:t> </a:t>
            </a:r>
            <a:endParaRPr lang="en-US" dirty="0"/>
          </a:p>
        </p:txBody>
      </p:sp>
      <p:sp>
        <p:nvSpPr>
          <p:cNvPr id="4" name="Picture Placeholder 121">
            <a:extLst>
              <a:ext uri="{FF2B5EF4-FFF2-40B4-BE49-F238E27FC236}">
                <a16:creationId xmlns:a16="http://schemas.microsoft.com/office/drawing/2014/main" id="{82FB6F9F-20A8-0F36-46F8-E04A012A4EB3}"/>
              </a:ext>
            </a:extLst>
          </p:cNvPr>
          <p:cNvSpPr>
            <a:spLocks noGrp="1"/>
          </p:cNvSpPr>
          <p:nvPr>
            <p:ph type="pic" sz="quarter" idx="17"/>
            <p:custDataLst>
              <p:tags r:id="rId12"/>
            </p:custDataLst>
          </p:nvPr>
        </p:nvSpPr>
        <p:spPr>
          <a:xfrm>
            <a:off x="5022237" y="3136899"/>
            <a:ext cx="3589200"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5" name="Picture Placeholder 122">
            <a:extLst>
              <a:ext uri="{FF2B5EF4-FFF2-40B4-BE49-F238E27FC236}">
                <a16:creationId xmlns:a16="http://schemas.microsoft.com/office/drawing/2014/main" id="{DF851937-94E4-CBF3-B6F7-F081DA28F88A}"/>
              </a:ext>
            </a:extLst>
          </p:cNvPr>
          <p:cNvSpPr>
            <a:spLocks noGrp="1"/>
          </p:cNvSpPr>
          <p:nvPr>
            <p:ph type="pic" sz="quarter" idx="18"/>
            <p:custDataLst>
              <p:tags r:id="rId13"/>
            </p:custDataLst>
          </p:nvPr>
        </p:nvSpPr>
        <p:spPr>
          <a:xfrm>
            <a:off x="8710800" y="3136899"/>
            <a:ext cx="3481200" cy="3721101"/>
          </a:xfrm>
          <a:solidFill>
            <a:schemeClr val="bg2">
              <a:lumMod val="40000"/>
              <a:lumOff val="60000"/>
            </a:schemeClr>
          </a:solidFill>
        </p:spPr>
        <p:txBody>
          <a:bodyPr tIns="144000" rIns="0"/>
          <a:lstStyle>
            <a:lvl1pPr marL="0" indent="0" algn="ctr">
              <a:buNone/>
              <a:defRPr sz="1000"/>
            </a:lvl1pPr>
          </a:lstStyle>
          <a:p>
            <a:r>
              <a:rPr lang="en-US"/>
              <a:t>Click icon to add picture</a:t>
            </a:r>
            <a:endParaRPr lang="en-US" dirty="0"/>
          </a:p>
        </p:txBody>
      </p:sp>
      <p:sp>
        <p:nvSpPr>
          <p:cNvPr id="6" name="Text Placeholder 11">
            <a:extLst>
              <a:ext uri="{FF2B5EF4-FFF2-40B4-BE49-F238E27FC236}">
                <a16:creationId xmlns:a16="http://schemas.microsoft.com/office/drawing/2014/main" id="{967A5DCB-08BB-23DC-1F64-36AE1C01A467}"/>
              </a:ext>
            </a:extLst>
          </p:cNvPr>
          <p:cNvSpPr>
            <a:spLocks noGrp="1"/>
          </p:cNvSpPr>
          <p:nvPr>
            <p:ph type="body" sz="quarter" idx="13" hasCustomPrompt="1"/>
            <p:custDataLst>
              <p:tags r:id="rId14"/>
            </p:custDataLst>
          </p:nvPr>
        </p:nvSpPr>
        <p:spPr>
          <a:xfrm>
            <a:off x="1443599" y="2379600"/>
            <a:ext cx="3657039" cy="288000"/>
          </a:xfrm>
        </p:spPr>
        <p:txBody>
          <a:bodyPr anchor="t" anchorCtr="0"/>
          <a:lstStyle>
            <a:lvl1pPr marL="0" indent="0">
              <a:lnSpc>
                <a:spcPct val="105000"/>
              </a:lnSpc>
              <a:spcBef>
                <a:spcPts val="0"/>
              </a:spcBef>
              <a:spcAft>
                <a:spcPts val="0"/>
              </a:spcAft>
              <a:buNone/>
              <a:defRPr sz="1400" b="0">
                <a:solidFill>
                  <a:schemeClr val="bg2"/>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r>
              <a:rPr lang="en-US"/>
              <a:t>Date</a:t>
            </a:r>
            <a:endParaRPr lang="en-US" dirty="0"/>
          </a:p>
        </p:txBody>
      </p:sp>
    </p:spTree>
    <p:extLst>
      <p:ext uri="{BB962C8B-B14F-4D97-AF65-F5344CB8AC3E}">
        <p14:creationId xmlns:p14="http://schemas.microsoft.com/office/powerpoint/2010/main" val="98217397"/>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54">
          <p15:clr>
            <a:srgbClr val="FF96FF"/>
          </p15:clr>
        </p15:guide>
        <p15:guide id="12" orient="horz" pos="336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8.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Graphic 1">
    <p:bg>
      <p:bgPr>
        <a:solidFill>
          <a:schemeClr val="bg1"/>
        </a:solidFill>
        <a:effectLst/>
      </p:bgPr>
    </p:bg>
    <p:spTree>
      <p:nvGrpSpPr>
        <p:cNvPr id="1" name=""/>
        <p:cNvGrpSpPr/>
        <p:nvPr/>
      </p:nvGrpSpPr>
      <p:grpSpPr>
        <a:xfrm>
          <a:off x="0" y="0"/>
          <a:ext cx="0" cy="0"/>
          <a:chOff x="0" y="0"/>
          <a:chExt cx="0" cy="0"/>
        </a:xfrm>
      </p:grpSpPr>
      <p:pic>
        <p:nvPicPr>
          <p:cNvPr id="6" name="Picture 5" descr="A red and purple background&#10;&#10;Description automatically generated">
            <a:extLst>
              <a:ext uri="{FF2B5EF4-FFF2-40B4-BE49-F238E27FC236}">
                <a16:creationId xmlns:a16="http://schemas.microsoft.com/office/drawing/2014/main" id="{1348BA0E-CBC0-C81A-DDAE-E10D9EB34F5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64350"/>
          </a:xfrm>
          <a:prstGeom prst="rect">
            <a:avLst/>
          </a:prstGeom>
        </p:spPr>
      </p:pic>
      <p:pic>
        <p:nvPicPr>
          <p:cNvPr id="16" name="NRF Logo">
            <a:extLst>
              <a:ext uri="{FF2B5EF4-FFF2-40B4-BE49-F238E27FC236}">
                <a16:creationId xmlns:a16="http://schemas.microsoft.com/office/drawing/2014/main" id="{D253FF1D-8B86-29A4-ABCB-FB4462C685CB}"/>
              </a:ext>
            </a:extLst>
          </p:cNvPr>
          <p:cNvPicPr>
            <a:picLocks noChangeAspect="1"/>
          </p:cNvPicPr>
          <p:nvPr userDrawn="1">
            <p:custDataLst>
              <p:tags r:id="rId1"/>
            </p:custDataLst>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3288" y="464980"/>
            <a:ext cx="3655962" cy="407096"/>
          </a:xfrm>
          <a:prstGeom prst="rect">
            <a:avLst/>
          </a:prstGeom>
        </p:spPr>
      </p:pic>
      <p:grpSp>
        <p:nvGrpSpPr>
          <p:cNvPr id="19" name="Group 18">
            <a:extLst>
              <a:ext uri="{FF2B5EF4-FFF2-40B4-BE49-F238E27FC236}">
                <a16:creationId xmlns:a16="http://schemas.microsoft.com/office/drawing/2014/main" id="{0348C9EC-5C3C-23BF-B4E0-3748C245E1E9}"/>
              </a:ext>
            </a:extLst>
          </p:cNvPr>
          <p:cNvGrpSpPr/>
          <p:nvPr userDrawn="1">
            <p:custDataLst>
              <p:tags r:id="rId2"/>
            </p:custDataLst>
          </p:nvPr>
        </p:nvGrpSpPr>
        <p:grpSpPr>
          <a:xfrm>
            <a:off x="11826240" y="0"/>
            <a:ext cx="365760" cy="6857999"/>
            <a:chOff x="11761696" y="0"/>
            <a:chExt cx="365760" cy="6857999"/>
          </a:xfrm>
        </p:grpSpPr>
        <p:sp>
          <p:nvSpPr>
            <p:cNvPr id="20" name="Rectangle 19">
              <a:extLst>
                <a:ext uri="{FF2B5EF4-FFF2-40B4-BE49-F238E27FC236}">
                  <a16:creationId xmlns:a16="http://schemas.microsoft.com/office/drawing/2014/main" id="{D82B344A-1592-19C1-33D0-E3F146503981}"/>
                </a:ext>
              </a:extLst>
            </p:cNvPr>
            <p:cNvSpPr/>
            <p:nvPr userDrawn="1">
              <p:custDataLst>
                <p:tags r:id="rId9"/>
              </p:custDataLst>
            </p:nvPr>
          </p:nvSpPr>
          <p:spPr>
            <a:xfrm>
              <a:off x="11761696" y="0"/>
              <a:ext cx="365760" cy="6857999"/>
            </a:xfrm>
            <a:prstGeom prst="rect">
              <a:avLst/>
            </a:prstGeom>
            <a:solidFill>
              <a:srgbClr val="DD2728">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DD2728"/>
                </a:buClr>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Text Placeholder 14">
              <a:extLst>
                <a:ext uri="{FF2B5EF4-FFF2-40B4-BE49-F238E27FC236}">
                  <a16:creationId xmlns:a16="http://schemas.microsoft.com/office/drawing/2014/main" id="{1ECA998D-CABC-737A-0CB1-EC252C0EA742}"/>
                </a:ext>
              </a:extLst>
            </p:cNvPr>
            <p:cNvSpPr txBox="1">
              <a:spLocks/>
            </p:cNvSpPr>
            <p:nvPr userDrawn="1">
              <p:custDataLst>
                <p:tags r:id="rId10"/>
              </p:custDataLst>
            </p:nvPr>
          </p:nvSpPr>
          <p:spPr>
            <a:xfrm>
              <a:off x="11944576" y="0"/>
              <a:ext cx="182880" cy="6857999"/>
            </a:xfrm>
            <a:prstGeom prst="rect">
              <a:avLst/>
            </a:prstGeom>
            <a:solidFill>
              <a:srgbClr val="DD2728">
                <a:alpha val="85000"/>
              </a:srgbClr>
            </a:solidFill>
          </p:spPr>
          <p:txBody>
            <a:bodyPr vert="horz" lIns="0" tIns="0" rIns="0" bIns="0" rtlCol="0">
              <a:noAutofit/>
            </a:bodyPr>
            <a:lstStyle>
              <a:lvl1pPr marL="0" indent="0" algn="l" defTabSz="914400" rtl="0" eaLnBrk="1" latinLnBrk="0" hangingPunct="1">
                <a:lnSpc>
                  <a:spcPct val="110000"/>
                </a:lnSpc>
                <a:spcBef>
                  <a:spcPts val="600"/>
                </a:spcBef>
                <a:spcAft>
                  <a:spcPts val="300"/>
                </a:spcAft>
                <a:buClr>
                  <a:schemeClr val="tx2"/>
                </a:buClr>
                <a:buFont typeface="Wingdings 2" panose="05020102010507070707" pitchFamily="18" charset="2"/>
                <a:buNone/>
                <a:defRPr sz="1000" kern="1200" spc="0">
                  <a:solidFill>
                    <a:schemeClr val="bg1"/>
                  </a:solidFill>
                  <a:latin typeface="+mn-lt"/>
                  <a:ea typeface="+mn-ea"/>
                  <a:cs typeface="+mn-cs"/>
                </a:defRPr>
              </a:lvl1pPr>
              <a:lvl2pPr marL="0" indent="0" algn="l" defTabSz="914400" rtl="0" eaLnBrk="1" latinLnBrk="0" hangingPunct="1">
                <a:lnSpc>
                  <a:spcPct val="110000"/>
                </a:lnSpc>
                <a:spcBef>
                  <a:spcPts val="150"/>
                </a:spcBef>
                <a:spcAft>
                  <a:spcPts val="300"/>
                </a:spcAft>
                <a:buClr>
                  <a:schemeClr val="tx2"/>
                </a:buClr>
                <a:buFont typeface="Wingdings 2" panose="05020102010507070707" pitchFamily="18" charset="2"/>
                <a:buNone/>
                <a:defRPr sz="1000" kern="1200" spc="0">
                  <a:solidFill>
                    <a:schemeClr val="bg1"/>
                  </a:solidFill>
                  <a:latin typeface="+mn-lt"/>
                  <a:ea typeface="+mn-ea"/>
                  <a:cs typeface="+mn-cs"/>
                </a:defRPr>
              </a:lvl2pPr>
              <a:lvl3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sz="1000" kern="1200" spc="0">
                  <a:solidFill>
                    <a:schemeClr val="bg1"/>
                  </a:solidFill>
                  <a:latin typeface="+mn-lt"/>
                  <a:ea typeface="+mn-ea"/>
                  <a:cs typeface="+mn-cs"/>
                </a:defRPr>
              </a:lvl3pPr>
              <a:lvl4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sz="1000" kern="1200" spc="0">
                  <a:solidFill>
                    <a:schemeClr val="bg1"/>
                  </a:solidFill>
                  <a:latin typeface="+mn-lt"/>
                  <a:ea typeface="+mn-ea"/>
                  <a:cs typeface="+mn-cs"/>
                </a:defRPr>
              </a:lvl4pPr>
              <a:lvl5pPr marL="0" indent="0" algn="l" defTabSz="914400" rtl="0" eaLnBrk="1" latinLnBrk="0" hangingPunct="1">
                <a:lnSpc>
                  <a:spcPct val="105000"/>
                </a:lnSpc>
                <a:spcBef>
                  <a:spcPts val="600"/>
                </a:spcBef>
                <a:spcAft>
                  <a:spcPts val="150"/>
                </a:spcAft>
                <a:buClr>
                  <a:schemeClr val="tx2"/>
                </a:buClr>
                <a:buFont typeface="Arial" panose="020B0604020202020204" pitchFamily="34" charset="0"/>
                <a:buNone/>
                <a:defRPr sz="1600" b="1" kern="1200" spc="0">
                  <a:solidFill>
                    <a:schemeClr val="bg1"/>
                  </a:solidFill>
                  <a:latin typeface="+mn-lt"/>
                  <a:ea typeface="+mn-ea"/>
                  <a:cs typeface="+mn-cs"/>
                </a:defRPr>
              </a:lvl5pPr>
              <a:lvl6pPr marL="0" indent="0" algn="l" defTabSz="914400" rtl="0" eaLnBrk="1" latinLnBrk="0" hangingPunct="1">
                <a:lnSpc>
                  <a:spcPct val="105000"/>
                </a:lnSpc>
                <a:spcBef>
                  <a:spcPts val="600"/>
                </a:spcBef>
                <a:spcAft>
                  <a:spcPts val="150"/>
                </a:spcAft>
                <a:buClr>
                  <a:schemeClr val="tx2"/>
                </a:buClr>
                <a:buFont typeface="Arial" panose="020B0604020202020204" pitchFamily="34" charset="0"/>
                <a:buNone/>
                <a:defRPr sz="1200" b="1" kern="1200" spc="0" baseline="0">
                  <a:solidFill>
                    <a:schemeClr val="tx2"/>
                  </a:solidFill>
                  <a:latin typeface="+mn-lt"/>
                  <a:ea typeface="+mn-ea"/>
                  <a:cs typeface="+mn-cs"/>
                </a:defRPr>
              </a:lvl6pPr>
              <a:lvl7pPr marL="0" indent="0" algn="l" defTabSz="914400" rtl="0" eaLnBrk="1" latinLnBrk="0" hangingPunct="1">
                <a:lnSpc>
                  <a:spcPct val="110000"/>
                </a:lnSpc>
                <a:spcBef>
                  <a:spcPts val="600"/>
                </a:spcBef>
                <a:spcAft>
                  <a:spcPts val="300"/>
                </a:spcAft>
                <a:buClr>
                  <a:schemeClr val="tx2"/>
                </a:buClr>
                <a:buFont typeface="Wingdings 2" panose="05020102010507070707" pitchFamily="18" charset="2"/>
                <a:buNone/>
                <a:defRPr sz="1600" b="0" kern="1200" spc="0" baseline="0">
                  <a:solidFill>
                    <a:schemeClr val="tx1"/>
                  </a:solidFill>
                  <a:latin typeface="+mn-lt"/>
                  <a:ea typeface="+mn-ea"/>
                  <a:cs typeface="+mn-cs"/>
                </a:defRPr>
              </a:lvl7pPr>
              <a:lvl8pPr marL="0" indent="0" algn="l" defTabSz="914400" rtl="0" eaLnBrk="1" latinLnBrk="0" hangingPunct="1">
                <a:lnSpc>
                  <a:spcPct val="100000"/>
                </a:lnSpc>
                <a:spcBef>
                  <a:spcPts val="600"/>
                </a:spcBef>
                <a:spcAft>
                  <a:spcPts val="150"/>
                </a:spcAft>
                <a:buClr>
                  <a:schemeClr val="tx2"/>
                </a:buClr>
                <a:buFont typeface="Arial" panose="020B0604020202020204" pitchFamily="34" charset="0"/>
                <a:buNone/>
                <a:defRPr sz="1600" b="1" kern="1200" spc="0" baseline="0">
                  <a:solidFill>
                    <a:schemeClr val="tx1"/>
                  </a:solidFill>
                  <a:latin typeface="+mj-lt"/>
                  <a:ea typeface="+mn-ea"/>
                  <a:cs typeface="+mn-cs"/>
                </a:defRPr>
              </a:lvl8pPr>
              <a:lvl9pPr marL="0" indent="0" algn="l" defTabSz="914400" rtl="0" eaLnBrk="1" latinLnBrk="0" hangingPunct="1">
                <a:lnSpc>
                  <a:spcPct val="100000"/>
                </a:lnSpc>
                <a:spcBef>
                  <a:spcPts val="600"/>
                </a:spcBef>
                <a:spcAft>
                  <a:spcPts val="150"/>
                </a:spcAft>
                <a:buClr>
                  <a:schemeClr val="tx2"/>
                </a:buClr>
                <a:buFont typeface="Arial" panose="020B0604020202020204" pitchFamily="34" charset="0"/>
                <a:buNone/>
                <a:defRPr sz="1200" b="1" kern="1200" spc="0" baseline="0">
                  <a:solidFill>
                    <a:schemeClr val="tx2"/>
                  </a:solidFill>
                  <a:latin typeface="+mj-lt"/>
                  <a:ea typeface="+mn-ea"/>
                  <a:cs typeface="+mn-cs"/>
                </a:defRPr>
              </a:lvl9pPr>
            </a:lstStyle>
            <a:p>
              <a:pPr marL="0" marR="0" lvl="0" indent="0" algn="l" defTabSz="914400" rtl="0" eaLnBrk="1" fontAlgn="auto" latinLnBrk="0" hangingPunct="1">
                <a:lnSpc>
                  <a:spcPct val="110000"/>
                </a:lnSpc>
                <a:spcBef>
                  <a:spcPts val="600"/>
                </a:spcBef>
                <a:spcAft>
                  <a:spcPts val="300"/>
                </a:spcAft>
                <a:buClr>
                  <a:srgbClr val="DD2728"/>
                </a:buClr>
                <a:buSzTx/>
                <a:buFont typeface="Wingdings 2" panose="05020102010507070707" pitchFamily="18" charset="2"/>
                <a:buNone/>
                <a:tabLst/>
                <a:defRPr/>
              </a:pPr>
              <a:r>
                <a:rPr kumimoji="0" lang="en-US" sz="1000" b="0" i="0" u="none" strike="noStrike" kern="1200" cap="none" spc="0" normalizeH="0" baseline="0" noProof="0">
                  <a:ln>
                    <a:noFill/>
                  </a:ln>
                  <a:solidFill>
                    <a:srgbClr val="FFFFFF"/>
                  </a:solidFill>
                  <a:effectLst/>
                  <a:uLnTx/>
                  <a:uFillTx/>
                  <a:latin typeface="Arial"/>
                  <a:ea typeface="+mn-ea"/>
                  <a:cs typeface="+mn-cs"/>
                </a:rPr>
                <a:t> </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612000" y="3139200"/>
            <a:ext cx="6480000" cy="1519200"/>
          </a:xfrm>
        </p:spPr>
        <p:txBody>
          <a:bodyPr rIns="108000" anchor="t" anchorCtr="0"/>
          <a:lstStyle>
            <a:lvl1pPr algn="l">
              <a:defRPr sz="3600" b="1" spc="-90" baseline="0">
                <a:solidFill>
                  <a:schemeClr val="bg1"/>
                </a:solidFill>
                <a:latin typeface="+mj-lt"/>
              </a:defRPr>
            </a:lvl1pPr>
          </a:lstStyle>
          <a:p>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612000" y="2379600"/>
            <a:ext cx="6480000" cy="651600"/>
          </a:xfrm>
        </p:spPr>
        <p:txBody>
          <a:bodyPr rIns="108000" anchor="b" anchorCtr="0"/>
          <a:lstStyle>
            <a:lvl1pPr marL="0" indent="0" algn="l">
              <a:buNone/>
              <a:defRPr sz="2000" spc="-3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5" name="Text Placeholder 11">
            <a:extLst>
              <a:ext uri="{FF2B5EF4-FFF2-40B4-BE49-F238E27FC236}">
                <a16:creationId xmlns:a16="http://schemas.microsoft.com/office/drawing/2014/main" id="{AD5EF74D-2618-58BF-5ECC-B4DF2DF2061E}"/>
              </a:ext>
            </a:extLst>
          </p:cNvPr>
          <p:cNvSpPr>
            <a:spLocks noGrp="1"/>
          </p:cNvSpPr>
          <p:nvPr>
            <p:ph type="body" sz="quarter" idx="13" hasCustomPrompt="1"/>
            <p:custDataLst>
              <p:tags r:id="rId8"/>
            </p:custDataLst>
          </p:nvPr>
        </p:nvSpPr>
        <p:spPr>
          <a:xfrm>
            <a:off x="7090010" y="5406300"/>
            <a:ext cx="4539600" cy="651600"/>
          </a:xfrm>
        </p:spPr>
        <p:txBody>
          <a:bodyPr rIns="0" anchor="b" anchorCtr="0"/>
          <a:lstStyle>
            <a:lvl1pPr marL="0" indent="0" algn="r">
              <a:lnSpc>
                <a:spcPct val="105000"/>
              </a:lnSpc>
              <a:spcBef>
                <a:spcPts val="0"/>
              </a:spcBef>
              <a:spcAft>
                <a:spcPts val="0"/>
              </a:spcAft>
              <a:buNone/>
              <a:defRPr sz="1400" b="0">
                <a:solidFill>
                  <a:schemeClr val="bg1"/>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endParaRPr lang="en-US" dirty="0"/>
          </a:p>
        </p:txBody>
      </p:sp>
      <p:cxnSp>
        <p:nvCxnSpPr>
          <p:cNvPr id="11" name="Straight Connector 10">
            <a:extLst>
              <a:ext uri="{FF2B5EF4-FFF2-40B4-BE49-F238E27FC236}">
                <a16:creationId xmlns:a16="http://schemas.microsoft.com/office/drawing/2014/main" id="{FEB65B85-E3E1-3A2F-8E95-16F5A988F0A7}"/>
              </a:ext>
            </a:extLst>
          </p:cNvPr>
          <p:cNvCxnSpPr/>
          <p:nvPr userDrawn="1"/>
        </p:nvCxnSpPr>
        <p:spPr>
          <a:xfrm>
            <a:off x="490538" y="2721600"/>
            <a:ext cx="0" cy="4136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10986"/>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Layouts/slideLayout9.xml><?xml version="1.0" encoding="utf-8"?>
<p:sldLayout xmlns:a16="http://schemas.microsoft.com/office/drawing/2014/main" xmlns:a14="http://schemas.microsoft.com/office/drawing/2010/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Red Graphic 2">
    <p:bg>
      <p:bgPr>
        <a:solidFill>
          <a:schemeClr val="bg1"/>
        </a:solidFill>
        <a:effectLst/>
      </p:bgPr>
    </p:bg>
    <p:spTree>
      <p:nvGrpSpPr>
        <p:cNvPr id="1" name=""/>
        <p:cNvGrpSpPr/>
        <p:nvPr/>
      </p:nvGrpSpPr>
      <p:grpSpPr>
        <a:xfrm>
          <a:off x="0" y="0"/>
          <a:ext cx="0" cy="0"/>
          <a:chOff x="0" y="0"/>
          <a:chExt cx="0" cy="0"/>
        </a:xfrm>
      </p:grpSpPr>
      <p:pic>
        <p:nvPicPr>
          <p:cNvPr id="11" name="Picture 10" descr="A red and blue gradient&#10;&#10;Description automatically generated">
            <a:extLst>
              <a:ext uri="{FF2B5EF4-FFF2-40B4-BE49-F238E27FC236}">
                <a16:creationId xmlns:a16="http://schemas.microsoft.com/office/drawing/2014/main" id="{4F2494EA-B4F7-A865-9B2D-57AD3568E9CC}"/>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Graphic 4">
            <a:extLst>
              <a:ext uri="{FF2B5EF4-FFF2-40B4-BE49-F238E27FC236}">
                <a16:creationId xmlns:a16="http://schemas.microsoft.com/office/drawing/2014/main" id="{BD9F569F-518F-D6F5-870B-8FF9C0AAC8F5}"/>
              </a:ext>
            </a:extLst>
          </p:cNvPr>
          <p:cNvPicPr>
            <a:picLocks noGrp="1" noRot="1" noChangeAspect="1" noMove="1" noResize="1" noEditPoints="1" noAdjustHandles="1" noChangeArrowheads="1" noChangeShapeType="1" noCrop="1"/>
          </p:cNvPicPr>
          <p:nvPr userDrawn="1">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503237" y="2733832"/>
            <a:ext cx="7419975" cy="3624373"/>
          </a:xfrm>
          <a:prstGeom prst="rect">
            <a:avLst/>
          </a:prstGeom>
        </p:spPr>
      </p:pic>
      <p:pic>
        <p:nvPicPr>
          <p:cNvPr id="16" name="NRF Logo">
            <a:extLst>
              <a:ext uri="{FF2B5EF4-FFF2-40B4-BE49-F238E27FC236}">
                <a16:creationId xmlns:a16="http://schemas.microsoft.com/office/drawing/2014/main" id="{D253FF1D-8B86-29A4-ABCB-FB4462C685CB}"/>
              </a:ext>
            </a:extLst>
          </p:cNvPr>
          <p:cNvPicPr>
            <a:picLocks noChangeAspect="1"/>
          </p:cNvPicPr>
          <p:nvPr userDrawn="1">
            <p:custDataLst>
              <p:tags r:id="rId2"/>
            </p:custDataLst>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3288" y="464980"/>
            <a:ext cx="3655962" cy="407096"/>
          </a:xfrm>
          <a:prstGeom prst="rect">
            <a:avLst/>
          </a:prstGeom>
        </p:spPr>
      </p:pic>
      <p:sp>
        <p:nvSpPr>
          <p:cNvPr id="2" name="Title 1">
            <a:extLst>
              <a:ext uri="{FF2B5EF4-FFF2-40B4-BE49-F238E27FC236}">
                <a16:creationId xmlns:a16="http://schemas.microsoft.com/office/drawing/2014/main" id="{3D85C197-EFAC-1556-7859-0E8C3F5D4AAC}"/>
              </a:ext>
            </a:extLst>
          </p:cNvPr>
          <p:cNvSpPr>
            <a:spLocks noGrp="1"/>
          </p:cNvSpPr>
          <p:nvPr>
            <p:ph type="ctrTitle"/>
            <p:custDataLst>
              <p:tags r:id="rId3"/>
            </p:custDataLst>
          </p:nvPr>
        </p:nvSpPr>
        <p:spPr>
          <a:xfrm>
            <a:off x="8251200" y="3139200"/>
            <a:ext cx="3438000" cy="1519200"/>
          </a:xfrm>
        </p:spPr>
        <p:txBody>
          <a:bodyPr rIns="108000" anchor="t" anchorCtr="0"/>
          <a:lstStyle>
            <a:lvl1pPr algn="l">
              <a:defRPr sz="3600" b="1" spc="-90" baseline="0">
                <a:solidFill>
                  <a:schemeClr val="bg1"/>
                </a:solidFill>
                <a:latin typeface="+mj-lt"/>
              </a:defRPr>
            </a:lvl1pPr>
          </a:lstStyle>
          <a:p>
            <a:endParaRPr lang="en-US" dirty="0"/>
          </a:p>
        </p:txBody>
      </p:sp>
      <p:sp>
        <p:nvSpPr>
          <p:cNvPr id="3" name="Subtitle 2">
            <a:extLst>
              <a:ext uri="{FF2B5EF4-FFF2-40B4-BE49-F238E27FC236}">
                <a16:creationId xmlns:a16="http://schemas.microsoft.com/office/drawing/2014/main" id="{AED801CB-9595-57F7-3B80-854FE0D02D9B}"/>
              </a:ext>
            </a:extLst>
          </p:cNvPr>
          <p:cNvSpPr>
            <a:spLocks noGrp="1"/>
          </p:cNvSpPr>
          <p:nvPr>
            <p:ph type="subTitle" idx="1"/>
            <p:custDataLst>
              <p:tags r:id="rId4"/>
            </p:custDataLst>
          </p:nvPr>
        </p:nvSpPr>
        <p:spPr>
          <a:xfrm>
            <a:off x="8251200" y="2379600"/>
            <a:ext cx="3438000" cy="651600"/>
          </a:xfrm>
        </p:spPr>
        <p:txBody>
          <a:bodyPr rIns="108000" anchor="b" anchorCtr="0"/>
          <a:lstStyle>
            <a:lvl1pPr marL="0" indent="0" algn="l">
              <a:buNone/>
              <a:defRPr sz="2000" spc="-3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Guides" hidden="1">
            <a:extLst>
              <a:ext uri="{FF2B5EF4-FFF2-40B4-BE49-F238E27FC236}">
                <a16:creationId xmlns:a16="http://schemas.microsoft.com/office/drawing/2014/main" id="{29562E33-BEDC-3006-A48A-E280801C66EE}"/>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Box 7">
            <a:extLst>
              <a:ext uri="{FF2B5EF4-FFF2-40B4-BE49-F238E27FC236}">
                <a16:creationId xmlns:a16="http://schemas.microsoft.com/office/drawing/2014/main" id="{299484FD-8DCA-678A-015D-DE863CEEFF38}"/>
              </a:ext>
            </a:extLst>
          </p:cNvPr>
          <p:cNvSpPr txBox="1"/>
          <p:nvPr userDrawn="1">
            <p:custDataLst>
              <p:tags r:id="rId6"/>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9" name="TextBox 8">
            <a:extLst>
              <a:ext uri="{FF2B5EF4-FFF2-40B4-BE49-F238E27FC236}">
                <a16:creationId xmlns:a16="http://schemas.microsoft.com/office/drawing/2014/main" id="{E555CD7E-614D-5225-DF3E-35265A754AD5}"/>
              </a:ext>
            </a:extLst>
          </p:cNvPr>
          <p:cNvSpPr txBox="1"/>
          <p:nvPr userDrawn="1">
            <p:custDataLst>
              <p:tags r:id="rId7"/>
            </p:custDataLst>
          </p:nvPr>
        </p:nvSpPr>
        <p:spPr>
          <a:xfrm>
            <a:off x="11755120" y="162560"/>
            <a:ext cx="0" cy="0"/>
          </a:xfrm>
          <a:prstGeom prst="rect">
            <a:avLst/>
          </a:prstGeom>
          <a:noFill/>
        </p:spPr>
        <p:txBody>
          <a:bodyPr wrap="none" lIns="0" tIns="0" rIns="0" bIns="0" rtlCol="0">
            <a:noAutofit/>
          </a:bodyPr>
          <a:lstStyle/>
          <a:p>
            <a:pPr algn="l"/>
            <a:endParaRPr lang="en-US" sz="1200" dirty="0" err="1"/>
          </a:p>
        </p:txBody>
      </p:sp>
      <p:sp>
        <p:nvSpPr>
          <p:cNvPr id="4" name="Text Placeholder 11">
            <a:extLst>
              <a:ext uri="{FF2B5EF4-FFF2-40B4-BE49-F238E27FC236}">
                <a16:creationId xmlns:a16="http://schemas.microsoft.com/office/drawing/2014/main" id="{AC1A4376-0515-3FA6-B4B9-AC00C82E8FDB}"/>
              </a:ext>
            </a:extLst>
          </p:cNvPr>
          <p:cNvSpPr>
            <a:spLocks noGrp="1"/>
          </p:cNvSpPr>
          <p:nvPr>
            <p:ph type="body" sz="quarter" idx="13" hasCustomPrompt="1"/>
            <p:custDataLst>
              <p:tags r:id="rId8"/>
            </p:custDataLst>
          </p:nvPr>
        </p:nvSpPr>
        <p:spPr>
          <a:xfrm>
            <a:off x="8251200" y="4762800"/>
            <a:ext cx="3438000" cy="651600"/>
          </a:xfrm>
        </p:spPr>
        <p:txBody>
          <a:bodyPr rIns="0" anchor="b" anchorCtr="0"/>
          <a:lstStyle>
            <a:lvl1pPr marL="0" indent="0" algn="l">
              <a:lnSpc>
                <a:spcPct val="105000"/>
              </a:lnSpc>
              <a:spcBef>
                <a:spcPts val="0"/>
              </a:spcBef>
              <a:spcAft>
                <a:spcPts val="0"/>
              </a:spcAft>
              <a:buNone/>
              <a:defRPr sz="1400" b="0">
                <a:solidFill>
                  <a:schemeClr val="bg1"/>
                </a:solidFill>
              </a:defRPr>
            </a:lvl1pPr>
            <a:lvl2pPr marL="0" indent="0">
              <a:lnSpc>
                <a:spcPct val="105000"/>
              </a:lnSpc>
              <a:spcBef>
                <a:spcPts val="0"/>
              </a:spcBef>
              <a:spcAft>
                <a:spcPts val="0"/>
              </a:spcAft>
              <a:buNone/>
              <a:defRPr sz="1400">
                <a:solidFill>
                  <a:schemeClr val="tx2"/>
                </a:solidFill>
              </a:defRPr>
            </a:lvl2pPr>
            <a:lvl3pPr marL="0" indent="0">
              <a:lnSpc>
                <a:spcPct val="105000"/>
              </a:lnSpc>
              <a:spcBef>
                <a:spcPts val="0"/>
              </a:spcBef>
              <a:spcAft>
                <a:spcPts val="0"/>
              </a:spcAft>
              <a:buNone/>
              <a:defRPr sz="1400">
                <a:solidFill>
                  <a:schemeClr val="tx2"/>
                </a:solidFill>
              </a:defRPr>
            </a:lvl3pPr>
            <a:lvl4pPr marL="0" indent="0">
              <a:lnSpc>
                <a:spcPct val="105000"/>
              </a:lnSpc>
              <a:spcBef>
                <a:spcPts val="0"/>
              </a:spcBef>
              <a:spcAft>
                <a:spcPts val="0"/>
              </a:spcAft>
              <a:buNone/>
              <a:defRPr sz="1400">
                <a:solidFill>
                  <a:schemeClr val="tx2"/>
                </a:solidFill>
              </a:defRPr>
            </a:lvl4pPr>
            <a:lvl5pPr marL="0" indent="0">
              <a:lnSpc>
                <a:spcPct val="105000"/>
              </a:lnSpc>
              <a:spcBef>
                <a:spcPts val="0"/>
              </a:spcBef>
              <a:spcAft>
                <a:spcPts val="0"/>
              </a:spcAft>
              <a:buNone/>
              <a:defRPr sz="1400">
                <a:solidFill>
                  <a:schemeClr val="tx2"/>
                </a:solidFill>
              </a:defRPr>
            </a:lvl5pPr>
          </a:lstStyle>
          <a:p>
            <a:pPr lvl="0"/>
            <a:endParaRPr lang="en-US" dirty="0"/>
          </a:p>
        </p:txBody>
      </p:sp>
      <p:cxnSp>
        <p:nvCxnSpPr>
          <p:cNvPr id="6" name="Straight Connector 5">
            <a:extLst>
              <a:ext uri="{FF2B5EF4-FFF2-40B4-BE49-F238E27FC236}">
                <a16:creationId xmlns:a16="http://schemas.microsoft.com/office/drawing/2014/main" id="{40A27393-CF32-4E57-8269-2F97313F3080}"/>
              </a:ext>
            </a:extLst>
          </p:cNvPr>
          <p:cNvCxnSpPr>
            <a:cxnSpLocks/>
          </p:cNvCxnSpPr>
          <p:nvPr userDrawn="1"/>
        </p:nvCxnSpPr>
        <p:spPr>
          <a:xfrm>
            <a:off x="8143106" y="0"/>
            <a:ext cx="0" cy="5414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138147"/>
      </p:ext>
    </p:extLst>
  </p:cSld>
  <p:clrMapOvr>
    <a:masterClrMapping/>
  </p:clrMapOvr>
  <p:extLst>
    <p:ext uri="{DCECCB84-F9BA-43D5-87BE-67443E8EF086}">
      <p15:sldGuideLst xmlns:p15="http://schemas.microsoft.com/office/powerpoint/2012/main">
        <p15:guide id="1" orient="horz" pos="426">
          <p15:clr>
            <a:srgbClr val="8F8F8F"/>
          </p15:clr>
        </p15:guide>
        <p15:guide id="2" orient="horz" pos="903">
          <p15:clr>
            <a:srgbClr val="8F8F8F"/>
          </p15:clr>
        </p15:guide>
        <p15:guide id="3" orient="horz" pos="1020">
          <p15:clr>
            <a:srgbClr val="FF96FF"/>
          </p15:clr>
        </p15:guide>
        <p15:guide id="4" orient="horz" pos="1430">
          <p15:clr>
            <a:srgbClr val="FF96FF"/>
          </p15:clr>
        </p15:guide>
        <p15:guide id="5" orient="horz" pos="1498">
          <p15:clr>
            <a:srgbClr val="FF96FF"/>
          </p15:clr>
        </p15:guide>
        <p15:guide id="6" orient="horz" pos="1908">
          <p15:clr>
            <a:srgbClr val="FF96FF"/>
          </p15:clr>
        </p15:guide>
        <p15:guide id="7" orient="horz" pos="1976">
          <p15:clr>
            <a:srgbClr val="FF96FF"/>
          </p15:clr>
        </p15:guide>
        <p15:guide id="8" orient="horz" pos="2386">
          <p15:clr>
            <a:srgbClr val="FF96FF"/>
          </p15:clr>
        </p15:guide>
        <p15:guide id="9" orient="horz" pos="2454">
          <p15:clr>
            <a:srgbClr val="FF96FF"/>
          </p15:clr>
        </p15:guide>
        <p15:guide id="10" orient="horz" pos="2864">
          <p15:clr>
            <a:srgbClr val="FF96FF"/>
          </p15:clr>
        </p15:guide>
        <p15:guide id="11" orient="horz" pos="2932">
          <p15:clr>
            <a:srgbClr val="FF96FF"/>
          </p15:clr>
        </p15:guide>
        <p15:guide id="12" orient="horz" pos="3342">
          <p15:clr>
            <a:srgbClr val="FF96FF"/>
          </p15:clr>
        </p15:guide>
        <p15:guide id="13" orient="horz" pos="3411">
          <p15:clr>
            <a:srgbClr val="FF96FF"/>
          </p15:clr>
        </p15:guide>
        <p15:guide id="14" orient="horz" pos="3821">
          <p15:clr>
            <a:srgbClr val="FF96FF"/>
          </p15:clr>
        </p15:guide>
        <p15:guide id="15" pos="317">
          <p15:clr>
            <a:srgbClr val="FF96FF"/>
          </p15:clr>
        </p15:guide>
        <p15:guide id="16" pos="842">
          <p15:clr>
            <a:srgbClr val="FF96FF"/>
          </p15:clr>
        </p15:guide>
        <p15:guide id="17" pos="910">
          <p15:clr>
            <a:srgbClr val="FF96FF"/>
          </p15:clr>
        </p15:guide>
        <p15:guide id="18" pos="1434">
          <p15:clr>
            <a:srgbClr val="FF96FF"/>
          </p15:clr>
        </p15:guide>
        <p15:guide id="19" pos="1502">
          <p15:clr>
            <a:srgbClr val="FF96FF"/>
          </p15:clr>
        </p15:guide>
        <p15:guide id="20" pos="2027">
          <p15:clr>
            <a:srgbClr val="FF96FF"/>
          </p15:clr>
        </p15:guide>
        <p15:guide id="21" pos="2095">
          <p15:clr>
            <a:srgbClr val="FF96FF"/>
          </p15:clr>
        </p15:guide>
        <p15:guide id="22" pos="2620">
          <p15:clr>
            <a:srgbClr val="FF96FF"/>
          </p15:clr>
        </p15:guide>
        <p15:guide id="23" pos="2688">
          <p15:clr>
            <a:srgbClr val="FF96FF"/>
          </p15:clr>
        </p15:guide>
        <p15:guide id="24" pos="3213">
          <p15:clr>
            <a:srgbClr val="FF96FF"/>
          </p15:clr>
        </p15:guide>
        <p15:guide id="25" pos="3281">
          <p15:clr>
            <a:srgbClr val="FF96FF"/>
          </p15:clr>
        </p15:guide>
        <p15:guide id="26" pos="3805">
          <p15:clr>
            <a:srgbClr val="FF96FF"/>
          </p15:clr>
        </p15:guide>
        <p15:guide id="27" pos="3874">
          <p15:clr>
            <a:srgbClr val="FF96FF"/>
          </p15:clr>
        </p15:guide>
        <p15:guide id="28" pos="4398">
          <p15:clr>
            <a:srgbClr val="FF96FF"/>
          </p15:clr>
        </p15:guide>
        <p15:guide id="29" pos="4466">
          <p15:clr>
            <a:srgbClr val="FF96FF"/>
          </p15:clr>
        </p15:guide>
        <p15:guide id="30" pos="4991">
          <p15:clr>
            <a:srgbClr val="FF96FF"/>
          </p15:clr>
        </p15:guide>
        <p15:guide id="31" pos="5059">
          <p15:clr>
            <a:srgbClr val="FF96FF"/>
          </p15:clr>
        </p15:guide>
        <p15:guide id="32" pos="5584">
          <p15:clr>
            <a:srgbClr val="FF96FF"/>
          </p15:clr>
        </p15:guide>
        <p15:guide id="33" pos="5652">
          <p15:clr>
            <a:srgbClr val="FF96FF"/>
          </p15:clr>
        </p15:guide>
        <p15:guide id="34" pos="6177">
          <p15:clr>
            <a:srgbClr val="FF96FF"/>
          </p15:clr>
        </p15:guide>
        <p15:guide id="35" pos="6245">
          <p15:clr>
            <a:srgbClr val="FF96FF"/>
          </p15:clr>
        </p15:guide>
        <p15:guide id="36" pos="6769">
          <p15:clr>
            <a:srgbClr val="FF96FF"/>
          </p15:clr>
        </p15:guide>
        <p15:guide id="37" pos="6837">
          <p15:clr>
            <a:srgbClr val="FF96FF"/>
          </p15:clr>
        </p15:guide>
        <p15:guide id="38" pos="7362">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5.xml"/><Relationship Id="rId5" Type="http://schemas.openxmlformats.org/officeDocument/2006/relationships/slideLayout" Target="../slideLayouts/slideLayout5.xml"/><Relationship Id="rId61" Type="http://schemas.openxmlformats.org/officeDocument/2006/relationships/tags" Target="../tags/tag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3.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62"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asvg="http://schemas.microsoft.com/office/drawing/2016/SVG/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1F62C-1CD2-FE9E-FF7F-A5EF8771B02B}"/>
              </a:ext>
            </a:extLst>
          </p:cNvPr>
          <p:cNvSpPr>
            <a:spLocks noGrp="1"/>
          </p:cNvSpPr>
          <p:nvPr>
            <p:ph type="title"/>
            <p:custDataLst>
              <p:tags r:id="rId55"/>
            </p:custDataLst>
          </p:nvPr>
        </p:nvSpPr>
        <p:spPr>
          <a:xfrm>
            <a:off x="503997" y="676789"/>
            <a:ext cx="8360603" cy="75752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550F36-C8CF-ED65-181E-54328937C1E8}"/>
              </a:ext>
            </a:extLst>
          </p:cNvPr>
          <p:cNvSpPr>
            <a:spLocks noGrp="1"/>
          </p:cNvSpPr>
          <p:nvPr>
            <p:ph type="body" idx="1"/>
            <p:custDataLst>
              <p:tags r:id="rId56"/>
            </p:custDataLst>
          </p:nvPr>
        </p:nvSpPr>
        <p:spPr>
          <a:xfrm>
            <a:off x="503997" y="1620000"/>
            <a:ext cx="11184002" cy="4446000"/>
          </a:xfrm>
          <a:prstGeom prst="rect">
            <a:avLst/>
          </a:prstGeom>
        </p:spPr>
        <p:txBody>
          <a:bodyPr vert="horz" lIns="0" tIns="0" rIns="21600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Nineth level</a:t>
            </a:r>
          </a:p>
          <a:p>
            <a:pPr lvl="4"/>
            <a:endParaRPr lang="en-US" dirty="0"/>
          </a:p>
        </p:txBody>
      </p:sp>
      <p:sp>
        <p:nvSpPr>
          <p:cNvPr id="6" name="Slide Number Placeholder 5">
            <a:extLst>
              <a:ext uri="{FF2B5EF4-FFF2-40B4-BE49-F238E27FC236}">
                <a16:creationId xmlns:a16="http://schemas.microsoft.com/office/drawing/2014/main" id="{E9C34432-BFD4-021B-1ACA-C143B1174FB2}"/>
              </a:ext>
            </a:extLst>
          </p:cNvPr>
          <p:cNvSpPr>
            <a:spLocks noGrp="1"/>
          </p:cNvSpPr>
          <p:nvPr>
            <p:ph type="sldNum" sz="quarter" idx="4"/>
            <p:custDataLst>
              <p:tags r:id="rId57"/>
            </p:custDataLst>
          </p:nvPr>
        </p:nvSpPr>
        <p:spPr>
          <a:xfrm>
            <a:off x="11283949" y="6384632"/>
            <a:ext cx="404049" cy="108000"/>
          </a:xfrm>
          <a:prstGeom prst="rect">
            <a:avLst/>
          </a:prstGeom>
        </p:spPr>
        <p:txBody>
          <a:bodyPr vert="horz" lIns="0" tIns="0" rIns="0" bIns="0" rtlCol="0" anchor="ctr"/>
          <a:lstStyle>
            <a:lvl1pPr algn="r">
              <a:defRPr sz="700">
                <a:solidFill>
                  <a:schemeClr val="bg2"/>
                </a:solidFill>
              </a:defRPr>
            </a:lvl1pPr>
          </a:lstStyle>
          <a:p>
            <a:fld id="{00E74778-E2E3-49A0-BB13-27B2DB7FF179}" type="slidenum">
              <a:rPr lang="en-US" smtClean="0"/>
              <a:pPr/>
              <a:t>‹#›</a:t>
            </a:fld>
            <a:endParaRPr lang="en-US" dirty="0"/>
          </a:p>
        </p:txBody>
      </p:sp>
      <p:sp>
        <p:nvSpPr>
          <p:cNvPr id="24" name="Guides" hidden="1">
            <a:extLst>
              <a:ext uri="{FF2B5EF4-FFF2-40B4-BE49-F238E27FC236}">
                <a16:creationId xmlns:a16="http://schemas.microsoft.com/office/drawing/2014/main" id="{0F2CF111-2AB0-FA98-97D6-7BDC8D6B795E}"/>
              </a:ext>
            </a:extLst>
          </p:cNvPr>
          <p:cNvSpPr/>
          <p:nvPr userDrawn="1">
            <p:custDataLst>
              <p:tags r:id="rId5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9" name="Graphic 8">
            <a:extLst>
              <a:ext uri="{FF2B5EF4-FFF2-40B4-BE49-F238E27FC236}">
                <a16:creationId xmlns:a16="http://schemas.microsoft.com/office/drawing/2014/main" id="{824BC8DF-2CE6-9620-0DF2-D4799CA41238}"/>
              </a:ext>
            </a:extLst>
          </p:cNvPr>
          <p:cNvPicPr>
            <a:picLocks/>
          </p:cNvPicPr>
          <p:nvPr userDrawn="1">
            <p:custDataLst>
              <p:tags r:id="rId59"/>
            </p:custDataLst>
          </p:nvPr>
        </p:nvPicPr>
        <p:blipFill>
          <a:blip r:embed="rId63">
            <a:extLst>
              <a:ext uri="{96DAC541-7B7A-43D3-8B79-37D633B846F1}">
                <asvg:svgBlip xmlns:asvg="http://schemas.microsoft.com/office/drawing/2016/SVG/main" r:embed="rId64"/>
              </a:ext>
            </a:extLst>
          </a:blip>
          <a:stretch>
            <a:fillRect/>
          </a:stretch>
        </p:blipFill>
        <p:spPr>
          <a:xfrm>
            <a:off x="484190" y="6364524"/>
            <a:ext cx="351983" cy="256429"/>
          </a:xfrm>
          <a:prstGeom prst="rect">
            <a:avLst/>
          </a:prstGeom>
        </p:spPr>
      </p:pic>
      <p:sp>
        <p:nvSpPr>
          <p:cNvPr id="4" name="Footer" hidden="1">
            <a:extLst>
              <a:ext uri="{FF2B5EF4-FFF2-40B4-BE49-F238E27FC236}">
                <a16:creationId xmlns:a16="http://schemas.microsoft.com/office/drawing/2014/main" id="{FC3AEE00-257F-6CE0-6D8C-7746DC6DE656}"/>
              </a:ext>
            </a:extLst>
          </p:cNvPr>
          <p:cNvSpPr/>
          <p:nvPr userDrawn="1">
            <p:custDataLst>
              <p:tags r:id="rId60"/>
            </p:custDataLst>
          </p:nvPr>
        </p:nvSpPr>
        <p:spPr>
          <a:xfrm>
            <a:off x="1378709" y="6513781"/>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Preaching to the Choir</a:t>
            </a:r>
            <a:endParaRPr lang="en-US" sz="700" dirty="0">
              <a:solidFill>
                <a:schemeClr val="bg2"/>
              </a:solidFill>
            </a:endParaRPr>
          </a:p>
        </p:txBody>
      </p:sp>
      <p:sp>
        <p:nvSpPr>
          <p:cNvPr id="5" name="Date" hidden="1">
            <a:extLst>
              <a:ext uri="{FF2B5EF4-FFF2-40B4-BE49-F238E27FC236}">
                <a16:creationId xmlns:a16="http://schemas.microsoft.com/office/drawing/2014/main" id="{DCA80C17-59E9-9AA8-64E6-4639316A1A25}"/>
              </a:ext>
            </a:extLst>
          </p:cNvPr>
          <p:cNvSpPr/>
          <p:nvPr userDrawn="1">
            <p:custDataLst>
              <p:tags r:id="rId61"/>
            </p:custDataLst>
          </p:nvPr>
        </p:nvSpPr>
        <p:spPr>
          <a:xfrm>
            <a:off x="1378709" y="6384632"/>
            <a:ext cx="4114800"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tx2"/>
          </a:fontRef>
        </p:style>
        <p:txBody>
          <a:bodyPr lIns="0" tIns="0" rIns="0" bIns="0" rtlCol="0" anchor="ctr"/>
          <a:lstStyle/>
          <a:p>
            <a:pPr algn="l"/>
            <a:r>
              <a:rPr lang="en-US" sz="700">
                <a:solidFill>
                  <a:schemeClr val="bg2"/>
                </a:solidFill>
              </a:rPr>
              <a:t>November 13, 2025</a:t>
            </a:r>
            <a:endParaRPr lang="en-US" sz="700" dirty="0">
              <a:solidFill>
                <a:schemeClr val="bg2"/>
              </a:solidFill>
            </a:endParaRPr>
          </a:p>
        </p:txBody>
      </p:sp>
      <p:sp>
        <p:nvSpPr>
          <p:cNvPr id="7" name="Straight Connector 13" hidden="1">
            <a:extLst>
              <a:ext uri="{FF2B5EF4-FFF2-40B4-BE49-F238E27FC236}">
                <a16:creationId xmlns:a16="http://schemas.microsoft.com/office/drawing/2014/main" id="{B64FC850-9840-07F9-6FB5-DD7BA194B5B1}"/>
              </a:ext>
            </a:extLst>
          </p:cNvPr>
          <p:cNvSpPr/>
          <p:nvPr userDrawn="1">
            <p:custDataLst>
              <p:tags r:id="rId62"/>
            </p:custDataLst>
          </p:nvPr>
        </p:nvSpPr>
        <p:spPr>
          <a:xfrm>
            <a:off x="1104900" y="6355510"/>
            <a:ext cx="3600" cy="502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l"/>
            <a:endParaRPr lang="en-US" sz="1000" dirty="0" err="1">
              <a:solidFill>
                <a:schemeClr val="bg1"/>
              </a:solidFill>
            </a:endParaRPr>
          </a:p>
        </p:txBody>
      </p:sp>
    </p:spTree>
    <p:extLst>
      <p:ext uri="{BB962C8B-B14F-4D97-AF65-F5344CB8AC3E}">
        <p14:creationId xmlns:p14="http://schemas.microsoft.com/office/powerpoint/2010/main" val="4194465961"/>
      </p:ext>
    </p:extLst>
  </p:cSld>
  <p:clrMap bg1="lt1" tx1="dk1" bg2="lt2" tx2="dk2" accent1="accent1" accent2="accent2" accent3="accent3" accent4="accent4" accent5="accent5" accent6="accent6" hlink="hlink" folHlink="folHlink"/>
  <p:sldLayoutIdLst>
    <p:sldLayoutId id="2147483676" r:id="rId1"/>
    <p:sldLayoutId id="2147483718" r:id="rId2"/>
    <p:sldLayoutId id="2147483719" r:id="rId3"/>
    <p:sldLayoutId id="2147483727" r:id="rId4"/>
    <p:sldLayoutId id="2147483728" r:id="rId5"/>
    <p:sldLayoutId id="2147483729" r:id="rId6"/>
    <p:sldLayoutId id="2147483730" r:id="rId7"/>
    <p:sldLayoutId id="2147483731" r:id="rId8"/>
    <p:sldLayoutId id="2147483732" r:id="rId9"/>
    <p:sldLayoutId id="2147483733" r:id="rId10"/>
    <p:sldLayoutId id="2147483720" r:id="rId11"/>
    <p:sldLayoutId id="2147483721" r:id="rId12"/>
    <p:sldLayoutId id="2147483698" r:id="rId13"/>
    <p:sldLayoutId id="2147483650" r:id="rId14"/>
    <p:sldLayoutId id="2147483699" r:id="rId15"/>
    <p:sldLayoutId id="2147483700" r:id="rId16"/>
    <p:sldLayoutId id="2147483701" r:id="rId17"/>
    <p:sldLayoutId id="2147483702" r:id="rId18"/>
    <p:sldLayoutId id="2147483703" r:id="rId19"/>
    <p:sldLayoutId id="2147483704" r:id="rId20"/>
    <p:sldLayoutId id="2147483705" r:id="rId21"/>
    <p:sldLayoutId id="2147483707" r:id="rId22"/>
    <p:sldLayoutId id="2147483706" r:id="rId23"/>
    <p:sldLayoutId id="2147483654" r:id="rId24"/>
    <p:sldLayoutId id="2147483724" r:id="rId25"/>
    <p:sldLayoutId id="214748365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22" r:id="rId37"/>
    <p:sldLayoutId id="2147483662" r:id="rId38"/>
    <p:sldLayoutId id="2147483663" r:id="rId39"/>
    <p:sldLayoutId id="2147483664" r:id="rId40"/>
    <p:sldLayoutId id="2147483737" r:id="rId41"/>
    <p:sldLayoutId id="2147483735" r:id="rId42"/>
    <p:sldLayoutId id="2147483736" r:id="rId43"/>
    <p:sldLayoutId id="2147483740" r:id="rId44"/>
    <p:sldLayoutId id="2147483744" r:id="rId45"/>
    <p:sldLayoutId id="2147483738" r:id="rId46"/>
    <p:sldLayoutId id="2147483742" r:id="rId47"/>
    <p:sldLayoutId id="2147483734" r:id="rId48"/>
    <p:sldLayoutId id="2147483743" r:id="rId49"/>
    <p:sldLayoutId id="2147483747" r:id="rId50"/>
    <p:sldLayoutId id="2147483726" r:id="rId51"/>
    <p:sldLayoutId id="2147483723" r:id="rId52"/>
    <p:sldLayoutId id="2147483725" r:id="rId53"/>
  </p:sldLayoutIdLst>
  <p:hf hdr="0"/>
  <p:txStyles>
    <p:titleStyle>
      <a:lvl1pPr algn="l" defTabSz="914400" rtl="0" eaLnBrk="1" latinLnBrk="0" hangingPunct="1">
        <a:lnSpc>
          <a:spcPct val="90000"/>
        </a:lnSpc>
        <a:spcBef>
          <a:spcPct val="0"/>
        </a:spcBef>
        <a:buNone/>
        <a:defRPr sz="2400" b="1" kern="1200" spc="-90" baseline="0">
          <a:solidFill>
            <a:schemeClr val="tx1"/>
          </a:solidFill>
          <a:latin typeface="+mj-lt"/>
          <a:ea typeface="+mj-ea"/>
          <a:cs typeface="+mj-cs"/>
        </a:defRPr>
      </a:lvl1pPr>
    </p:titleStyle>
    <p:bodyStyle>
      <a:lvl1pPr marL="198000" indent="-198000" algn="l" defTabSz="914400" rtl="0" eaLnBrk="1" latinLnBrk="0" hangingPunct="1">
        <a:lnSpc>
          <a:spcPct val="100000"/>
        </a:lnSpc>
        <a:spcBef>
          <a:spcPts val="600"/>
        </a:spcBef>
        <a:spcAft>
          <a:spcPts val="600"/>
        </a:spcAft>
        <a:buClr>
          <a:schemeClr val="tx2"/>
        </a:buClr>
        <a:buFont typeface="Wingdings 2" panose="05020102010507070707" pitchFamily="18" charset="2"/>
        <a:buChar char=""/>
        <a:defRPr sz="1600" kern="1200">
          <a:solidFill>
            <a:schemeClr val="tx1"/>
          </a:solidFill>
          <a:latin typeface="+mn-lt"/>
          <a:ea typeface="+mn-ea"/>
          <a:cs typeface="+mn-cs"/>
        </a:defRPr>
      </a:lvl1pPr>
      <a:lvl2pPr marL="396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600" kern="1200">
          <a:solidFill>
            <a:schemeClr val="tx1"/>
          </a:solidFill>
          <a:latin typeface="+mn-lt"/>
          <a:ea typeface="+mn-ea"/>
          <a:cs typeface="+mn-cs"/>
        </a:defRPr>
      </a:lvl2pPr>
      <a:lvl3pPr marL="594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600" kern="1200">
          <a:solidFill>
            <a:schemeClr val="tx1"/>
          </a:solidFill>
          <a:latin typeface="+mn-lt"/>
          <a:ea typeface="+mn-ea"/>
          <a:cs typeface="+mn-cs"/>
        </a:defRPr>
      </a:lvl3pPr>
      <a:lvl4pPr marL="198000" indent="-198000" algn="l" defTabSz="914400" rtl="0" eaLnBrk="1" latinLnBrk="0" hangingPunct="1">
        <a:lnSpc>
          <a:spcPct val="100000"/>
        </a:lnSpc>
        <a:spcBef>
          <a:spcPts val="300"/>
        </a:spcBef>
        <a:spcAft>
          <a:spcPts val="300"/>
        </a:spcAft>
        <a:buClr>
          <a:schemeClr val="tx2"/>
        </a:buClr>
        <a:buFont typeface="Wingdings 2" panose="05020102010507070707" pitchFamily="18" charset="2"/>
        <a:buChar char=""/>
        <a:defRPr sz="1000" kern="1200">
          <a:solidFill>
            <a:schemeClr val="tx1"/>
          </a:solidFill>
          <a:latin typeface="+mn-lt"/>
          <a:ea typeface="+mn-ea"/>
          <a:cs typeface="+mn-cs"/>
        </a:defRPr>
      </a:lvl4pPr>
      <a:lvl5pPr marL="396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000" kern="1200">
          <a:solidFill>
            <a:schemeClr val="tx1"/>
          </a:solidFill>
          <a:latin typeface="+mn-lt"/>
          <a:ea typeface="+mn-ea"/>
          <a:cs typeface="+mn-cs"/>
        </a:defRPr>
      </a:lvl5pPr>
      <a:lvl6pPr marL="594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000" kern="1200" spc="-30" baseline="0">
          <a:solidFill>
            <a:schemeClr val="tx1"/>
          </a:solidFill>
          <a:latin typeface="+mn-lt"/>
          <a:ea typeface="+mn-ea"/>
          <a:cs typeface="+mn-cs"/>
        </a:defRPr>
      </a:lvl6pPr>
      <a:lvl7pPr marL="198000" indent="-198000" algn="l" defTabSz="914400" rtl="0" eaLnBrk="1" latinLnBrk="0" hangingPunct="1">
        <a:lnSpc>
          <a:spcPct val="100000"/>
        </a:lnSpc>
        <a:spcBef>
          <a:spcPts val="300"/>
        </a:spcBef>
        <a:spcAft>
          <a:spcPts val="300"/>
        </a:spcAft>
        <a:buClr>
          <a:schemeClr val="tx2"/>
        </a:buClr>
        <a:buFont typeface="Wingdings 2" panose="05020102010507070707" pitchFamily="18" charset="2"/>
        <a:buChar char=""/>
        <a:defRPr sz="1200" b="0" kern="1200" spc="-30" baseline="0">
          <a:solidFill>
            <a:schemeClr val="tx1"/>
          </a:solidFill>
          <a:latin typeface="+mn-lt"/>
          <a:ea typeface="+mn-ea"/>
          <a:cs typeface="+mn-cs"/>
        </a:defRPr>
      </a:lvl7pPr>
      <a:lvl8pPr marL="396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200" b="0" kern="1200">
          <a:solidFill>
            <a:schemeClr val="tx1"/>
          </a:solidFill>
          <a:latin typeface="+mn-lt"/>
          <a:ea typeface="+mn-ea"/>
          <a:cs typeface="+mn-cs"/>
        </a:defRPr>
      </a:lvl8pPr>
      <a:lvl9pPr marL="594000" indent="-198000"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2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Relationships xmlns="http://schemas.openxmlformats.org/package/2006/relationships"><Relationship Type="http://schemas.openxmlformats.org/officeDocument/2006/relationships/notesSlide" Target="../notesSlides/notesSlide1.xml" Id="rId6" /><Relationship Type="http://schemas.openxmlformats.org/officeDocument/2006/relationships/slideLayout" Target="../slideLayouts/slideLayout8.xml" Id="rId5" /></Relationships>
</file>

<file path=ppt/slides/_rels/slide10.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1.xml.rels>&#65279;<?xml version="1.0" encoding="utf-8"?><Relationships xmlns="http://schemas.openxmlformats.org/package/2006/relationships"><Relationship Type="http://schemas.openxmlformats.org/officeDocument/2006/relationships/image" Target="../media/image30.jpg" Id="rId6" /><Relationship Type="http://schemas.openxmlformats.org/officeDocument/2006/relationships/slideLayout" Target="../slideLayouts/slideLayout14.xml" Id="rId5" /></Relationships>
</file>

<file path=ppt/slides/_rels/slide12.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3.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4.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5.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6.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7.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8.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19.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2.xml.rels>&#65279;<?xml version="1.0" encoding="utf-8"?><Relationships xmlns="http://schemas.openxmlformats.org/package/2006/relationships"><Relationship Type="http://schemas.openxmlformats.org/officeDocument/2006/relationships/image" Target="../media/image27.jpg" Id="rId12" /><Relationship Type="http://schemas.openxmlformats.org/officeDocument/2006/relationships/image" Target="../media/image26.png" Id="rId11" /><Relationship Type="http://schemas.openxmlformats.org/officeDocument/2006/relationships/image" Target="../media/image25.jpeg" Id="rId10" /><Relationship Type="http://schemas.openxmlformats.org/officeDocument/2006/relationships/slideLayout" Target="../slideLayouts/slideLayout14.xml" Id="rId9" /></Relationships>
</file>

<file path=ppt/slides/_rels/slide20.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21.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22.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23.xml.rels>&#65279;<?xml version="1.0" encoding="utf-8"?><Relationships xmlns="http://schemas.openxmlformats.org/package/2006/relationships"><Relationship Type="http://schemas.openxmlformats.org/officeDocument/2006/relationships/image" Target="../media/image31.jpg" Id="rId6" /><Relationship Type="http://schemas.openxmlformats.org/officeDocument/2006/relationships/slideLayout" Target="../slideLayouts/slideLayout14.xml" Id="rId5" /></Relationships>
</file>

<file path=ppt/slides/_rels/slide24.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25.xml.rels>&#65279;<?xml version="1.0" encoding="utf-8"?><Relationships xmlns="http://schemas.openxmlformats.org/package/2006/relationships"><Relationship Type="http://schemas.openxmlformats.org/officeDocument/2006/relationships/image" Target="../media/image32.png" Id="rId6" /><Relationship Type="http://schemas.openxmlformats.org/officeDocument/2006/relationships/slideLayout" Target="../slideLayouts/slideLayout14.xml" Id="rId5" /></Relationships>
</file>

<file path=ppt/slides/_rels/slide26.xml.rels>&#65279;<?xml version="1.0" encoding="utf-8"?><Relationships xmlns="http://schemas.openxmlformats.org/package/2006/relationships"><Relationship Type="http://schemas.openxmlformats.org/officeDocument/2006/relationships/slideLayout" Target="../slideLayouts/slideLayout52.xml" Id="rId2" /></Relationships>
</file>

<file path=ppt/slides/_rels/slide3.xml.rels>&#65279;<?xml version="1.0" encoding="utf-8"?><Relationships xmlns="http://schemas.openxmlformats.org/package/2006/relationships"><Relationship Type="http://schemas.openxmlformats.org/officeDocument/2006/relationships/notesSlide" Target="../notesSlides/notesSlide2.xml" Id="rId6" /><Relationship Type="http://schemas.openxmlformats.org/officeDocument/2006/relationships/slideLayout" Target="../slideLayouts/slideLayout14.xml" Id="rId5" /></Relationships>
</file>

<file path=ppt/slides/_rels/slide4.xml.rels>&#65279;<?xml version="1.0" encoding="utf-8"?><Relationships xmlns="http://schemas.openxmlformats.org/package/2006/relationships"><Relationship Type="http://schemas.openxmlformats.org/officeDocument/2006/relationships/notesSlide" Target="../notesSlides/notesSlide3.xml" Id="rId6" /><Relationship Type="http://schemas.openxmlformats.org/officeDocument/2006/relationships/slideLayout" Target="../slideLayouts/slideLayout14.xml" Id="rId5" /></Relationships>
</file>

<file path=ppt/slides/_rels/slide5.xml.rels>&#65279;<?xml version="1.0" encoding="utf-8"?><Relationships xmlns="http://schemas.openxmlformats.org/package/2006/relationships"><Relationship Type="http://schemas.openxmlformats.org/officeDocument/2006/relationships/image" Target="../media/image28.jpg" Id="rId6" /><Relationship Type="http://schemas.openxmlformats.org/officeDocument/2006/relationships/notesSlide" Target="../notesSlides/notesSlide4.xml" Id="rId5" /><Relationship Type="http://schemas.openxmlformats.org/officeDocument/2006/relationships/slideLayout" Target="../slideLayouts/slideLayout14.xml" Id="rId4" /></Relationships>
</file>

<file path=ppt/slides/_rels/slide6.xml.rels>&#65279;<?xml version="1.0" encoding="utf-8"?><Relationships xmlns="http://schemas.openxmlformats.org/package/2006/relationships"><Relationship Type="http://schemas.openxmlformats.org/officeDocument/2006/relationships/notesSlide" Target="../notesSlides/notesSlide5.xml" Id="rId6" /><Relationship Type="http://schemas.openxmlformats.org/officeDocument/2006/relationships/slideLayout" Target="../slideLayouts/slideLayout14.xml" Id="rId5" /></Relationships>
</file>

<file path=ppt/slides/_rels/slide7.xml.rels>&#65279;<?xml version="1.0" encoding="utf-8"?><Relationships xmlns="http://schemas.openxmlformats.org/package/2006/relationships"><Relationship Type="http://schemas.openxmlformats.org/officeDocument/2006/relationships/notesSlide" Target="../notesSlides/notesSlide6.xml" Id="rId6" /><Relationship Type="http://schemas.openxmlformats.org/officeDocument/2006/relationships/slideLayout" Target="../slideLayouts/slideLayout14.xml" Id="rId5" /></Relationships>
</file>

<file path=ppt/slides/_rels/slide8.xml.rels>&#65279;<?xml version="1.0" encoding="utf-8"?><Relationships xmlns="http://schemas.openxmlformats.org/package/2006/relationships"><Relationship Type="http://schemas.openxmlformats.org/officeDocument/2006/relationships/slideLayout" Target="../slideLayouts/slideLayout14.xml" Id="rId5" /></Relationships>
</file>

<file path=ppt/slides/_rels/slide9.xml.rels>&#65279;<?xml version="1.0" encoding="utf-8"?><Relationships xmlns="http://schemas.openxmlformats.org/package/2006/relationships"><Relationship Type="http://schemas.openxmlformats.org/officeDocument/2006/relationships/image" Target="../media/image29.jpg" Id="rId6" /><Relationship Type="http://schemas.openxmlformats.org/officeDocument/2006/relationships/notesSlide" Target="../notesSlides/notesSlide7.xml" Id="rId5" /><Relationship Type="http://schemas.openxmlformats.org/officeDocument/2006/relationships/slideLayout" Target="../slideLayouts/slideLayout14.xml" Id="rId4" /></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 name="Title 17" descr="" title="">
            <a:extLst>
              <a:ext uri="{FF2B5EF4-FFF2-40B4-BE49-F238E27FC236}">
                <a16:creationId xmlns:a16="http://schemas.microsoft.com/office/drawing/2014/main" id="{25944149-4468-4220-7B36-78803BE348D3}"/>
              </a:ext>
            </a:extLst>
          </p:cNvPr>
          <p:cNvSpPr>
            <a:spLocks noGrp="1"/>
          </p:cNvSpPr>
          <p:nvPr>
            <p:ph type="ctrTitle"/>
            <p:custDataLst/>
          </p:nvPr>
        </p:nvSpPr>
        <p:spPr>
          <a:xfrm>
            <a:off x="0" y="2682214"/>
            <a:ext cx="11806280" cy="976636"/>
          </a:xfrm>
        </p:spPr>
        <p:txBody>
          <a:bodyPr/>
          <a:lstStyle/>
          <a:p>
            <a:pPr algn="ctr"/>
            <a:r>
              <a:rPr lang="en-US" sz="6000" dirty="0">
                <a:latin typeface="Aptos" panose="020B0004020202020204" pitchFamily="34" charset="0"/>
              </a:rPr>
              <a:t>Preaching</a:t>
            </a:r>
            <a:r>
              <a:rPr lang="en-US" sz="6000" dirty="0">
                <a:latin typeface="+mn-lt"/>
              </a:rPr>
              <a:t> to the Choir</a:t>
            </a:r>
          </a:p>
        </p:txBody>
      </p:sp>
      <p:sp>
        <p:nvSpPr>
          <p:cNvPr id="19" name="Subtitle 18" descr="" title="">
            <a:extLst>
              <a:ext uri="{FF2B5EF4-FFF2-40B4-BE49-F238E27FC236}">
                <a16:creationId xmlns:a16="http://schemas.microsoft.com/office/drawing/2014/main" id="{C0D687D5-A365-E7FE-043F-4C9B5325BCB8}"/>
              </a:ext>
            </a:extLst>
          </p:cNvPr>
          <p:cNvSpPr>
            <a:spLocks noGrp="1"/>
          </p:cNvSpPr>
          <p:nvPr>
            <p:ph type="subTitle" idx="1"/>
            <p:custDataLst/>
          </p:nvPr>
        </p:nvSpPr>
        <p:spPr>
          <a:xfrm>
            <a:off x="562390" y="3687468"/>
            <a:ext cx="10588435" cy="1917812"/>
          </a:xfrm>
        </p:spPr>
        <p:txBody>
          <a:bodyPr/>
          <a:lstStyle/>
          <a:p>
            <a:pPr algn="ctr"/>
            <a:r>
              <a:rPr lang="en-US" sz="3600" dirty="0">
                <a:latin typeface="Aptos" panose="020B0004020202020204" pitchFamily="34" charset="0"/>
              </a:rPr>
              <a:t>Presenting, Attacking, and Evaluating Expert Testimony on Industry Custom and Practice in Reinsurance Arbitrations</a:t>
            </a:r>
          </a:p>
        </p:txBody>
      </p:sp>
      <p:sp>
        <p:nvSpPr>
          <p:cNvPr id="75" name="Text Placeholder 74" descr="" title="">
            <a:extLst>
              <a:ext uri="{FF2B5EF4-FFF2-40B4-BE49-F238E27FC236}">
                <a16:creationId xmlns:a16="http://schemas.microsoft.com/office/drawing/2014/main" id="{D3C4009C-1452-851A-CCAD-6D278094CC0F}"/>
              </a:ext>
            </a:extLst>
          </p:cNvPr>
          <p:cNvSpPr>
            <a:spLocks noGrp="1"/>
          </p:cNvSpPr>
          <p:nvPr>
            <p:ph type="body" sz="quarter" idx="13"/>
            <p:custDataLst/>
          </p:nvPr>
        </p:nvSpPr>
        <p:spPr>
          <a:xfrm>
            <a:off x="9920834" y="5406300"/>
            <a:ext cx="1708775" cy="651600"/>
          </a:xfrm>
        </p:spPr>
        <p:txBody>
          <a:bodyPr/>
          <a:lstStyle/>
          <a:p>
            <a:r>
              <a:rPr lang="en-US" dirty="0"/>
              <a:t>November 13, 2025</a:t>
            </a:r>
          </a:p>
        </p:txBody>
      </p:sp>
    </p:spTree>
    <p:custDataLst/>
    <p:extLst>
      <p:ext uri="{BB962C8B-B14F-4D97-AF65-F5344CB8AC3E}">
        <p14:creationId xmlns:p14="http://schemas.microsoft.com/office/powerpoint/2010/main" val="161903693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D657356B-14A2-4E43-BE13-ECA206A83BCC}"/>
              </a:ext>
            </a:extLst>
          </p:cNvPr>
          <p:cNvSpPr>
            <a:spLocks noGrp="1"/>
          </p:cNvSpPr>
          <p:nvPr>
            <p:ph idx="1"/>
            <p:custDataLst/>
          </p:nvPr>
        </p:nvSpPr>
        <p:spPr/>
        <p:txBody>
          <a:bodyPr/>
          <a:lstStyle/>
          <a:p>
            <a:pPr marL="282575" indent="-282575"/>
            <a:r>
              <a:rPr lang="en-US" sz="2800" dirty="0">
                <a:latin typeface="Aptos" panose="020B0004020202020204" pitchFamily="34" charset="0"/>
              </a:rPr>
              <a:t>Engage the expert early to guide strategy and discovery</a:t>
            </a:r>
          </a:p>
          <a:p>
            <a:pPr marL="282575" indent="-282575"/>
            <a:r>
              <a:rPr lang="en-US" sz="2800" dirty="0">
                <a:latin typeface="Aptos" panose="020B0004020202020204" pitchFamily="34" charset="0"/>
              </a:rPr>
              <a:t>Credible resume that inspires trust/confidence in opinions on this dispute</a:t>
            </a:r>
          </a:p>
          <a:p>
            <a:pPr marL="282575" indent="-282575"/>
            <a:r>
              <a:rPr lang="en-US" sz="2800" dirty="0">
                <a:latin typeface="Aptos" panose="020B0004020202020204" pitchFamily="34" charset="0"/>
              </a:rPr>
              <a:t>Specific, demonstrable experience with specific disputed issue</a:t>
            </a:r>
          </a:p>
          <a:p>
            <a:pPr marL="282575" indent="-282575"/>
            <a:r>
              <a:rPr lang="en-US" sz="2800" dirty="0">
                <a:latin typeface="Aptos" panose="020B0004020202020204" pitchFamily="34" charset="0"/>
              </a:rPr>
              <a:t>Experience of a quality and duration that will support existence of custom or practice</a:t>
            </a:r>
          </a:p>
          <a:p>
            <a:pPr marL="282575" indent="-282575"/>
            <a:r>
              <a:rPr lang="en-US" sz="2800" dirty="0">
                <a:latin typeface="Aptos" panose="020B0004020202020204" pitchFamily="34" charset="0"/>
              </a:rPr>
              <a:t>Support for expertise is unrestricted by confidentiality terms</a:t>
            </a:r>
          </a:p>
          <a:p>
            <a:pPr marL="282575" indent="-282575"/>
            <a:r>
              <a:rPr lang="en-US" sz="2800" dirty="0">
                <a:latin typeface="Aptos" panose="020B0004020202020204" pitchFamily="34" charset="0"/>
              </a:rPr>
              <a:t>Expert must do more than embrace and advocate for an outcome</a:t>
            </a:r>
          </a:p>
          <a:p>
            <a:endParaRPr lang="en-US" dirty="0"/>
          </a:p>
        </p:txBody>
      </p:sp>
      <p:sp>
        <p:nvSpPr>
          <p:cNvPr id="3" name="Slide Number Placeholder 2" descr="" title="">
            <a:extLst>
              <a:ext uri="{FF2B5EF4-FFF2-40B4-BE49-F238E27FC236}">
                <a16:creationId xmlns:a16="http://schemas.microsoft.com/office/drawing/2014/main" id="{9B81C215-86F4-D2F6-A944-A09F4F3F309F}"/>
              </a:ext>
            </a:extLst>
          </p:cNvPr>
          <p:cNvSpPr>
            <a:spLocks noGrp="1"/>
          </p:cNvSpPr>
          <p:nvPr>
            <p:ph type="sldNum" sz="quarter" idx="12"/>
            <p:custDataLst/>
          </p:nvPr>
        </p:nvSpPr>
        <p:spPr/>
        <p:txBody>
          <a:bodyPr/>
          <a:lstStyle/>
          <a:p>
            <a:fld id="{00E74778-E2E3-49A0-BB13-27B2DB7FF179}" type="slidenum">
              <a:rPr lang="en-US" smtClean="0"/>
              <a:t>10</a:t>
            </a:fld>
            <a:endParaRPr lang="en-US" dirty="0"/>
          </a:p>
        </p:txBody>
      </p:sp>
      <p:sp>
        <p:nvSpPr>
          <p:cNvPr id="5" name="Title 4" descr="" title="">
            <a:extLst>
              <a:ext uri="{FF2B5EF4-FFF2-40B4-BE49-F238E27FC236}">
                <a16:creationId xmlns:a16="http://schemas.microsoft.com/office/drawing/2014/main" id="{16A2D1E7-413A-C051-C1E2-B5E9E7C3EBBE}"/>
              </a:ext>
            </a:extLst>
          </p:cNvPr>
          <p:cNvSpPr>
            <a:spLocks noGrp="1"/>
          </p:cNvSpPr>
          <p:nvPr>
            <p:ph type="title"/>
            <p:custDataLst/>
          </p:nvPr>
        </p:nvSpPr>
        <p:spPr>
          <a:xfrm>
            <a:off x="503997" y="676789"/>
            <a:ext cx="11184001" cy="757526"/>
          </a:xfrm>
        </p:spPr>
        <p:txBody>
          <a:bodyPr/>
          <a:lstStyle/>
          <a:p>
            <a:r>
              <a:rPr lang="en-US" sz="4400" dirty="0">
                <a:solidFill>
                  <a:schemeClr val="tx2"/>
                </a:solidFill>
                <a:latin typeface="Aptos" panose="020B0004020202020204" pitchFamily="34" charset="0"/>
              </a:rPr>
              <a:t>Proposing </a:t>
            </a:r>
            <a:r>
              <a:rPr lang="en-US" sz="4400" dirty="0">
                <a:latin typeface="Aptos" panose="020B0004020202020204" pitchFamily="34" charset="0"/>
              </a:rPr>
              <a:t>Custom and Practice Evidence</a:t>
            </a:r>
          </a:p>
        </p:txBody>
      </p:sp>
    </p:spTree>
    <p:custDataLst/>
    <p:extLst>
      <p:ext uri="{BB962C8B-B14F-4D97-AF65-F5344CB8AC3E}">
        <p14:creationId xmlns:p14="http://schemas.microsoft.com/office/powerpoint/2010/main" val="141831148"/>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a:extLst>
              <a:ext uri="{FF2B5EF4-FFF2-40B4-BE49-F238E27FC236}">
                <a16:creationId xmlns:a16="http://schemas.microsoft.com/office/drawing/2014/main" id="{142B14AF-C5EF-99FD-D71A-5858095BBB7F}"/>
              </a:ext>
            </a:extLst>
          </p:cNvPr>
          <p:cNvSpPr>
            <a:spLocks noGrp="1"/>
          </p:cNvSpPr>
          <p:nvPr>
            <p:ph type="sldNum" sz="quarter" idx="12"/>
            <p:custDataLst/>
          </p:nvPr>
        </p:nvSpPr>
        <p:spPr/>
        <p:txBody>
          <a:bodyPr/>
          <a:lstStyle/>
          <a:p>
            <a:fld id="{00E74778-E2E3-49A0-BB13-27B2DB7FF179}" type="slidenum">
              <a:rPr lang="en-US" smtClean="0"/>
              <a:t>11</a:t>
            </a:fld>
            <a:endParaRPr lang="en-US" dirty="0"/>
          </a:p>
        </p:txBody>
      </p:sp>
      <p:sp>
        <p:nvSpPr>
          <p:cNvPr id="6" name="Title 1" descr="" title="">
            <a:extLst>
              <a:ext uri="{FF2B5EF4-FFF2-40B4-BE49-F238E27FC236}">
                <a16:creationId xmlns:a16="http://schemas.microsoft.com/office/drawing/2014/main" id="{0CA166E4-A399-642C-AEA4-35660234FBF4}"/>
              </a:ext>
            </a:extLst>
          </p:cNvPr>
          <p:cNvSpPr>
            <a:spLocks noGrp="1"/>
          </p:cNvSpPr>
          <p:nvPr>
            <p:ph type="title"/>
            <p:custDataLst/>
          </p:nvPr>
        </p:nvSpPr>
        <p:spPr>
          <a:xfrm>
            <a:off x="503237" y="676275"/>
            <a:ext cx="11184001" cy="758825"/>
          </a:xfrm>
        </p:spPr>
        <p:txBody>
          <a:bodyPr/>
          <a:lstStyle/>
          <a:p>
            <a:pPr algn="ctr"/>
            <a:r>
              <a:rPr lang="en-US" sz="4400" dirty="0">
                <a:solidFill>
                  <a:schemeClr val="tx2"/>
                </a:solidFill>
                <a:latin typeface="Aptos" panose="020B0004020202020204" pitchFamily="34" charset="0"/>
              </a:rPr>
              <a:t>Opposing</a:t>
            </a:r>
            <a:r>
              <a:rPr lang="en-US" sz="4400" dirty="0">
                <a:latin typeface="Aptos" panose="020B0004020202020204" pitchFamily="34" charset="0"/>
              </a:rPr>
              <a:t> Custom and Practice Evidence</a:t>
            </a:r>
          </a:p>
        </p:txBody>
      </p:sp>
      <p:pic>
        <p:nvPicPr>
          <p:cNvPr id="7" name="Picture 6" descr="" title="">
            <a:extLst>
              <a:ext uri="{FF2B5EF4-FFF2-40B4-BE49-F238E27FC236}">
                <a16:creationId xmlns:a16="http://schemas.microsoft.com/office/drawing/2014/main" id="{1180C89B-626D-46EA-0BFA-B3F745E97B00}"/>
              </a:ext>
            </a:extLst>
          </p:cNvPr>
          <p:cNvPicPr>
            <a:picLocks noChangeAspect="1"/>
          </p:cNvPicPr>
          <p:nvPr>
            <p:custDataLst/>
          </p:nvPr>
        </p:nvPicPr>
        <p:blipFill>
          <a:blip r:embed="rId6">
            <a:extLst>
              <a:ext uri="{28A0092B-C50C-407E-A947-70E740481C1C}">
                <a14:useLocalDpi xmlns:a14="http://schemas.microsoft.com/office/drawing/2010/main" val="0"/>
              </a:ext>
            </a:extLst>
          </a:blip>
          <a:stretch>
            <a:fillRect/>
          </a:stretch>
        </p:blipFill>
        <p:spPr>
          <a:xfrm>
            <a:off x="0" y="1879013"/>
            <a:ext cx="12192000" cy="4325538"/>
          </a:xfrm>
          <a:prstGeom prst="rect">
            <a:avLst/>
          </a:prstGeom>
        </p:spPr>
      </p:pic>
    </p:spTree>
    <p:custDataLst/>
    <p:extLst>
      <p:ext uri="{BB962C8B-B14F-4D97-AF65-F5344CB8AC3E}">
        <p14:creationId xmlns:p14="http://schemas.microsoft.com/office/powerpoint/2010/main" val="346606480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3A6FA408-014F-D55D-B632-9C791E073076}"/>
              </a:ext>
            </a:extLst>
          </p:cNvPr>
          <p:cNvSpPr>
            <a:spLocks noGrp="1"/>
          </p:cNvSpPr>
          <p:nvPr>
            <p:ph idx="1"/>
            <p:custDataLst/>
          </p:nvPr>
        </p:nvSpPr>
        <p:spPr/>
        <p:txBody>
          <a:bodyPr/>
          <a:lstStyle/>
          <a:p>
            <a:pPr marL="282575" indent="-282575"/>
            <a:r>
              <a:rPr lang="en-US" sz="3000" dirty="0">
                <a:latin typeface="Aptos" panose="020B0004020202020204" pitchFamily="34" charset="0"/>
              </a:rPr>
              <a:t>Attack applicability of expert’s experience to the dispute</a:t>
            </a:r>
          </a:p>
          <a:p>
            <a:pPr marL="282575" indent="-282575"/>
            <a:r>
              <a:rPr lang="en-US" sz="3000" dirty="0">
                <a:latin typeface="Aptos" panose="020B0004020202020204" pitchFamily="34" charset="0"/>
              </a:rPr>
              <a:t>Establish dispute is too rare or unusual to support applicability of custom or practice</a:t>
            </a:r>
          </a:p>
          <a:p>
            <a:pPr marL="282575" indent="-282575"/>
            <a:r>
              <a:rPr lang="en-US" sz="3000" dirty="0">
                <a:latin typeface="Aptos" panose="020B0004020202020204" pitchFamily="34" charset="0"/>
              </a:rPr>
              <a:t>Cross-examine with:</a:t>
            </a:r>
          </a:p>
          <a:p>
            <a:pPr marL="685800" lvl="1" indent="-346075">
              <a:spcBef>
                <a:spcPts val="600"/>
              </a:spcBef>
              <a:spcAft>
                <a:spcPts val="600"/>
              </a:spcAft>
              <a:buFont typeface="Wingdings" panose="05000000000000000000" pitchFamily="2" charset="2"/>
              <a:buChar char="Ø"/>
            </a:pPr>
            <a:r>
              <a:rPr lang="en-US" sz="3000" dirty="0">
                <a:latin typeface="Aptos" panose="020B0004020202020204" pitchFamily="34" charset="0"/>
              </a:rPr>
              <a:t>Specific examples undermining asserted custom or practice</a:t>
            </a:r>
          </a:p>
          <a:p>
            <a:pPr marL="685800" lvl="1" indent="-346075">
              <a:spcBef>
                <a:spcPts val="600"/>
              </a:spcBef>
              <a:spcAft>
                <a:spcPts val="600"/>
              </a:spcAft>
              <a:buFont typeface="Wingdings" panose="05000000000000000000" pitchFamily="2" charset="2"/>
              <a:buChar char="Ø"/>
            </a:pPr>
            <a:r>
              <a:rPr lang="en-US" sz="3000" dirty="0">
                <a:latin typeface="Aptos" panose="020B0004020202020204" pitchFamily="34" charset="0"/>
              </a:rPr>
              <a:t>Contract terms supplanting custom and practice</a:t>
            </a:r>
          </a:p>
          <a:p>
            <a:pPr marL="282575" indent="-282575"/>
            <a:r>
              <a:rPr lang="en-US" sz="3000" dirty="0">
                <a:latin typeface="Aptos" panose="020B0004020202020204" pitchFamily="34" charset="0"/>
              </a:rPr>
              <a:t>Elicit admissions that undermine other issues in dispute</a:t>
            </a:r>
          </a:p>
          <a:p>
            <a:endParaRPr lang="en-US" dirty="0"/>
          </a:p>
        </p:txBody>
      </p:sp>
      <p:sp>
        <p:nvSpPr>
          <p:cNvPr id="3" name="Slide Number Placeholder 2" descr="" title="">
            <a:extLst>
              <a:ext uri="{FF2B5EF4-FFF2-40B4-BE49-F238E27FC236}">
                <a16:creationId xmlns:a16="http://schemas.microsoft.com/office/drawing/2014/main" id="{C0436E05-D9FB-E8D8-9225-2EBBF2DDB459}"/>
              </a:ext>
            </a:extLst>
          </p:cNvPr>
          <p:cNvSpPr>
            <a:spLocks noGrp="1"/>
          </p:cNvSpPr>
          <p:nvPr>
            <p:ph type="sldNum" sz="quarter" idx="12"/>
            <p:custDataLst/>
          </p:nvPr>
        </p:nvSpPr>
        <p:spPr/>
        <p:txBody>
          <a:bodyPr/>
          <a:lstStyle/>
          <a:p>
            <a:fld id="{00E74778-E2E3-49A0-BB13-27B2DB7FF179}" type="slidenum">
              <a:rPr lang="en-US" smtClean="0"/>
              <a:t>12</a:t>
            </a:fld>
            <a:endParaRPr lang="en-US" dirty="0"/>
          </a:p>
        </p:txBody>
      </p:sp>
      <p:sp>
        <p:nvSpPr>
          <p:cNvPr id="6" name="Title 1" descr="" title="">
            <a:extLst>
              <a:ext uri="{FF2B5EF4-FFF2-40B4-BE49-F238E27FC236}">
                <a16:creationId xmlns:a16="http://schemas.microsoft.com/office/drawing/2014/main" id="{B84962B5-B7B6-4407-EF52-7281750A81F9}"/>
              </a:ext>
            </a:extLst>
          </p:cNvPr>
          <p:cNvSpPr>
            <a:spLocks noGrp="1"/>
          </p:cNvSpPr>
          <p:nvPr>
            <p:ph type="title"/>
            <p:custDataLst/>
          </p:nvPr>
        </p:nvSpPr>
        <p:spPr>
          <a:xfrm>
            <a:off x="503237" y="676275"/>
            <a:ext cx="11184001" cy="758825"/>
          </a:xfrm>
        </p:spPr>
        <p:txBody>
          <a:bodyPr/>
          <a:lstStyle/>
          <a:p>
            <a:r>
              <a:rPr lang="en-US" sz="4400" dirty="0">
                <a:solidFill>
                  <a:schemeClr val="tx2"/>
                </a:solidFill>
                <a:latin typeface="Aptos" panose="020B0004020202020204" pitchFamily="34" charset="0"/>
              </a:rPr>
              <a:t>Opposing</a:t>
            </a:r>
            <a:r>
              <a:rPr lang="en-US" sz="4400" dirty="0">
                <a:latin typeface="Aptos" panose="020B0004020202020204" pitchFamily="34" charset="0"/>
              </a:rPr>
              <a:t> Custom and Practice Evidence</a:t>
            </a:r>
          </a:p>
        </p:txBody>
      </p:sp>
    </p:spTree>
    <p:custDataLst/>
    <p:extLst>
      <p:ext uri="{BB962C8B-B14F-4D97-AF65-F5344CB8AC3E}">
        <p14:creationId xmlns:p14="http://schemas.microsoft.com/office/powerpoint/2010/main" val="2716583227"/>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87135152-BC3E-3CAB-0DF5-D55C66F74317}"/>
              </a:ext>
            </a:extLst>
          </p:cNvPr>
          <p:cNvSpPr>
            <a:spLocks noGrp="1"/>
          </p:cNvSpPr>
          <p:nvPr>
            <p:ph idx="1"/>
            <p:custDataLst/>
          </p:nvPr>
        </p:nvSpPr>
        <p:spPr/>
        <p:txBody>
          <a:bodyPr/>
          <a:lstStyle/>
          <a:p>
            <a:pPr marL="282575" indent="-282575"/>
            <a:r>
              <a:rPr lang="en-US" sz="3200" dirty="0">
                <a:latin typeface="Aptos" panose="020B0004020202020204" pitchFamily="34" charset="0"/>
              </a:rPr>
              <a:t>What is the expert bringing that is truly beyond the scope of the panel’s experience?</a:t>
            </a:r>
          </a:p>
          <a:p>
            <a:pPr marL="282575" indent="-282575"/>
            <a:endParaRPr lang="en-US" sz="800" dirty="0">
              <a:latin typeface="Aptos" panose="020B0004020202020204" pitchFamily="34" charset="0"/>
            </a:endParaRPr>
          </a:p>
          <a:p>
            <a:pPr marL="282575" indent="-282575"/>
            <a:r>
              <a:rPr lang="en-US" sz="3200" dirty="0">
                <a:latin typeface="Aptos" panose="020B0004020202020204" pitchFamily="34" charset="0"/>
              </a:rPr>
              <a:t>What are the expert’s specific takeaways that will get traction in deliberations?</a:t>
            </a:r>
          </a:p>
          <a:p>
            <a:pPr marL="282575" indent="-282575"/>
            <a:endParaRPr lang="en-US" sz="800" dirty="0">
              <a:latin typeface="Aptos" panose="020B0004020202020204" pitchFamily="34" charset="0"/>
            </a:endParaRPr>
          </a:p>
          <a:p>
            <a:pPr marL="282575" indent="-282575"/>
            <a:r>
              <a:rPr lang="en-US" sz="3200" dirty="0">
                <a:latin typeface="Aptos" panose="020B0004020202020204" pitchFamily="34" charset="0"/>
              </a:rPr>
              <a:t>To what extent is the expert merely testifying as an advocate for the side that hired the expert?</a:t>
            </a:r>
          </a:p>
          <a:p>
            <a:endParaRPr lang="en-US" dirty="0"/>
          </a:p>
        </p:txBody>
      </p:sp>
      <p:sp>
        <p:nvSpPr>
          <p:cNvPr id="3" name="Slide Number Placeholder 2" descr="" title="">
            <a:extLst>
              <a:ext uri="{FF2B5EF4-FFF2-40B4-BE49-F238E27FC236}">
                <a16:creationId xmlns:a16="http://schemas.microsoft.com/office/drawing/2014/main" id="{6AB7C3E8-B727-9523-3ADA-BA5BCA888911}"/>
              </a:ext>
            </a:extLst>
          </p:cNvPr>
          <p:cNvSpPr>
            <a:spLocks noGrp="1"/>
          </p:cNvSpPr>
          <p:nvPr>
            <p:ph type="sldNum" sz="quarter" idx="12"/>
            <p:custDataLst/>
          </p:nvPr>
        </p:nvSpPr>
        <p:spPr/>
        <p:txBody>
          <a:bodyPr/>
          <a:lstStyle/>
          <a:p>
            <a:fld id="{00E74778-E2E3-49A0-BB13-27B2DB7FF179}" type="slidenum">
              <a:rPr lang="en-US" smtClean="0"/>
              <a:t>13</a:t>
            </a:fld>
            <a:endParaRPr lang="en-US" dirty="0"/>
          </a:p>
        </p:txBody>
      </p:sp>
      <p:sp>
        <p:nvSpPr>
          <p:cNvPr id="5" name="Title 4" descr="" title="">
            <a:extLst>
              <a:ext uri="{FF2B5EF4-FFF2-40B4-BE49-F238E27FC236}">
                <a16:creationId xmlns:a16="http://schemas.microsoft.com/office/drawing/2014/main" id="{C2DE57D5-2D6F-657F-41D6-33F854B52C41}"/>
              </a:ext>
            </a:extLst>
          </p:cNvPr>
          <p:cNvSpPr>
            <a:spLocks noGrp="1"/>
          </p:cNvSpPr>
          <p:nvPr>
            <p:ph type="title"/>
            <p:custDataLst/>
          </p:nvPr>
        </p:nvSpPr>
        <p:spPr>
          <a:xfrm>
            <a:off x="503997" y="676789"/>
            <a:ext cx="11184001" cy="757526"/>
          </a:xfrm>
        </p:spPr>
        <p:txBody>
          <a:bodyPr/>
          <a:lstStyle/>
          <a:p>
            <a:r>
              <a:rPr lang="en-US" sz="4400" dirty="0">
                <a:latin typeface="Aptos" panose="020B0004020202020204" pitchFamily="34" charset="0"/>
              </a:rPr>
              <a:t>View from the </a:t>
            </a:r>
            <a:r>
              <a:rPr lang="en-US" sz="4400" dirty="0">
                <a:solidFill>
                  <a:schemeClr val="tx2"/>
                </a:solidFill>
                <a:latin typeface="Aptos" panose="020B0004020202020204" pitchFamily="34" charset="0"/>
              </a:rPr>
              <a:t>Panel Member</a:t>
            </a:r>
          </a:p>
        </p:txBody>
      </p:sp>
    </p:spTree>
    <p:custDataLst/>
    <p:extLst>
      <p:ext uri="{BB962C8B-B14F-4D97-AF65-F5344CB8AC3E}">
        <p14:creationId xmlns:p14="http://schemas.microsoft.com/office/powerpoint/2010/main" val="2832708460"/>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C0C99F47-299E-6E5E-19D3-9AE9EA7C5001}"/>
              </a:ext>
            </a:extLst>
          </p:cNvPr>
          <p:cNvSpPr>
            <a:spLocks noGrp="1"/>
          </p:cNvSpPr>
          <p:nvPr>
            <p:ph idx="1"/>
            <p:custDataLst/>
          </p:nvPr>
        </p:nvSpPr>
        <p:spPr/>
        <p:txBody>
          <a:bodyPr/>
          <a:lstStyle/>
          <a:p>
            <a:pPr marL="282575" indent="-282575"/>
            <a:r>
              <a:rPr lang="en-US" sz="2000" dirty="0">
                <a:latin typeface="Aptos" panose="020B0004020202020204" pitchFamily="34" charset="0"/>
              </a:rPr>
              <a:t>Series of wildfires, ignited in three places by the same utility equipment malfunction during high winds, burns over several counties for 14 days </a:t>
            </a:r>
            <a:r>
              <a:rPr lang="en-US" sz="2000" dirty="0" err="1">
                <a:latin typeface="Aptos" panose="020B0004020202020204" pitchFamily="34" charset="0"/>
              </a:rPr>
              <a:t>days</a:t>
            </a:r>
            <a:r>
              <a:rPr lang="en-US" sz="2000" dirty="0">
                <a:latin typeface="Aptos" panose="020B0004020202020204" pitchFamily="34" charset="0"/>
              </a:rPr>
              <a:t>. </a:t>
            </a:r>
          </a:p>
          <a:p>
            <a:pPr marL="282575" indent="-282575"/>
            <a:r>
              <a:rPr lang="en-US" sz="2000" dirty="0" err="1">
                <a:latin typeface="Aptos" panose="020B0004020202020204" pitchFamily="34" charset="0"/>
              </a:rPr>
              <a:t>Panagea</a:t>
            </a:r>
            <a:r>
              <a:rPr lang="en-US" sz="2000" dirty="0">
                <a:latin typeface="Aptos" panose="020B0004020202020204" pitchFamily="34" charset="0"/>
              </a:rPr>
              <a:t> Casualty pays $80 million in losses arising from the fires.</a:t>
            </a:r>
          </a:p>
          <a:p>
            <a:pPr marL="282575" indent="-282575"/>
            <a:r>
              <a:rPr lang="en-US" sz="2000" dirty="0" err="1">
                <a:latin typeface="Aptos" panose="020B0004020202020204" pitchFamily="34" charset="0"/>
              </a:rPr>
              <a:t>Panagea’s</a:t>
            </a:r>
            <a:r>
              <a:rPr lang="en-US" sz="2000" dirty="0">
                <a:latin typeface="Aptos" panose="020B0004020202020204" pitchFamily="34" charset="0"/>
              </a:rPr>
              <a:t> reinsurance agreement with Cantilever Re covers 50 percent of losses, “per loss occurrence,” in excess of a $20 million retention.</a:t>
            </a:r>
          </a:p>
          <a:p>
            <a:pPr marL="282575" indent="-282575"/>
            <a:r>
              <a:rPr lang="en-US" sz="2000" dirty="0">
                <a:latin typeface="Aptos" panose="020B0004020202020204" pitchFamily="34" charset="0"/>
              </a:rPr>
              <a:t>The reinsurance agreement does not separately define “loss occurrence.”</a:t>
            </a:r>
          </a:p>
          <a:p>
            <a:pPr marL="282575" indent="-282575"/>
            <a:r>
              <a:rPr lang="en-US" sz="2000" dirty="0">
                <a:latin typeface="Aptos" panose="020B0004020202020204" pitchFamily="34" charset="0"/>
              </a:rPr>
              <a:t>Cantilever pays only $20 million of </a:t>
            </a:r>
            <a:r>
              <a:rPr lang="en-US" sz="2000" dirty="0" err="1">
                <a:latin typeface="Aptos" panose="020B0004020202020204" pitchFamily="34" charset="0"/>
              </a:rPr>
              <a:t>Panagea’s</a:t>
            </a:r>
            <a:r>
              <a:rPr lang="en-US" sz="2000" dirty="0">
                <a:latin typeface="Aptos" panose="020B0004020202020204" pitchFamily="34" charset="0"/>
              </a:rPr>
              <a:t> $60 million claim, arguing that the loss comprised three distinct occurrences, only one of which resulted in a loss exceeding </a:t>
            </a:r>
            <a:r>
              <a:rPr lang="en-US" sz="2000" dirty="0" err="1">
                <a:latin typeface="Aptos" panose="020B0004020202020204" pitchFamily="34" charset="0"/>
              </a:rPr>
              <a:t>Panagea’s</a:t>
            </a:r>
            <a:r>
              <a:rPr lang="en-US" sz="2000" dirty="0">
                <a:latin typeface="Aptos" panose="020B0004020202020204" pitchFamily="34" charset="0"/>
              </a:rPr>
              <a:t> retention. </a:t>
            </a:r>
          </a:p>
          <a:p>
            <a:pPr marL="282575" indent="-282575"/>
            <a:r>
              <a:rPr lang="en-US" sz="2000" dirty="0" err="1">
                <a:latin typeface="Aptos" panose="020B0004020202020204" pitchFamily="34" charset="0"/>
              </a:rPr>
              <a:t>Panagea</a:t>
            </a:r>
            <a:r>
              <a:rPr lang="en-US" sz="2000" dirty="0">
                <a:latin typeface="Aptos" panose="020B0004020202020204" pitchFamily="34" charset="0"/>
              </a:rPr>
              <a:t> seeks payment of the remaining $$40 million, contending that, under reinsurance market custom, all fires traceable to one originating cause—the utility malfunction which occurred in multiple locations—should be treated as a single “loss occurrence.”</a:t>
            </a:r>
          </a:p>
          <a:p>
            <a:endParaRPr lang="en-US" dirty="0"/>
          </a:p>
        </p:txBody>
      </p:sp>
      <p:sp>
        <p:nvSpPr>
          <p:cNvPr id="3" name="Slide Number Placeholder 2" descr="" title="">
            <a:extLst>
              <a:ext uri="{FF2B5EF4-FFF2-40B4-BE49-F238E27FC236}">
                <a16:creationId xmlns:a16="http://schemas.microsoft.com/office/drawing/2014/main" id="{BD0376ED-73B3-6F33-47C0-B393D37488F3}"/>
              </a:ext>
            </a:extLst>
          </p:cNvPr>
          <p:cNvSpPr>
            <a:spLocks noGrp="1"/>
          </p:cNvSpPr>
          <p:nvPr>
            <p:ph type="sldNum" sz="quarter" idx="12"/>
            <p:custDataLst/>
          </p:nvPr>
        </p:nvSpPr>
        <p:spPr/>
        <p:txBody>
          <a:bodyPr/>
          <a:lstStyle/>
          <a:p>
            <a:fld id="{00E74778-E2E3-49A0-BB13-27B2DB7FF179}" type="slidenum">
              <a:rPr lang="en-US" smtClean="0"/>
              <a:t>14</a:t>
            </a:fld>
            <a:endParaRPr lang="en-US" dirty="0"/>
          </a:p>
        </p:txBody>
      </p:sp>
      <p:sp>
        <p:nvSpPr>
          <p:cNvPr id="5" name="Title 4" descr="" title="">
            <a:extLst>
              <a:ext uri="{FF2B5EF4-FFF2-40B4-BE49-F238E27FC236}">
                <a16:creationId xmlns:a16="http://schemas.microsoft.com/office/drawing/2014/main" id="{AB57A3CB-F85A-844A-F9EB-7FD6A16F795F}"/>
              </a:ext>
            </a:extLst>
          </p:cNvPr>
          <p:cNvSpPr>
            <a:spLocks noGrp="1"/>
          </p:cNvSpPr>
          <p:nvPr>
            <p:ph type="title"/>
            <p:custDataLst/>
          </p:nvPr>
        </p:nvSpPr>
        <p:spPr>
          <a:xfrm>
            <a:off x="503997" y="676789"/>
            <a:ext cx="11184001" cy="757526"/>
          </a:xfrm>
        </p:spPr>
        <p:txBody>
          <a:bodyPr/>
          <a:lstStyle/>
          <a:p>
            <a:r>
              <a:rPr lang="en-US" sz="4400" dirty="0">
                <a:latin typeface="Aptos" panose="020B0004020202020204" pitchFamily="34" charset="0"/>
              </a:rPr>
              <a:t>Hypothetical: </a:t>
            </a:r>
            <a:r>
              <a:rPr lang="en-US" sz="4400" i="1" dirty="0" err="1">
                <a:latin typeface="Aptos" panose="020B0004020202020204" pitchFamily="34" charset="0"/>
              </a:rPr>
              <a:t>Panagea</a:t>
            </a:r>
            <a:r>
              <a:rPr lang="en-US" sz="4400" i="1" dirty="0">
                <a:latin typeface="Aptos" panose="020B0004020202020204" pitchFamily="34" charset="0"/>
              </a:rPr>
              <a:t> Cas. vs. Cantilever Re</a:t>
            </a:r>
          </a:p>
        </p:txBody>
      </p:sp>
    </p:spTree>
    <p:custDataLst/>
    <p:extLst>
      <p:ext uri="{BB962C8B-B14F-4D97-AF65-F5344CB8AC3E}">
        <p14:creationId xmlns:p14="http://schemas.microsoft.com/office/powerpoint/2010/main" val="235809711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CF9F8285-8E5C-1F77-76F3-4679376627CF}"/>
              </a:ext>
            </a:extLst>
          </p:cNvPr>
          <p:cNvSpPr>
            <a:spLocks noGrp="1"/>
          </p:cNvSpPr>
          <p:nvPr>
            <p:ph idx="1"/>
            <p:custDataLst/>
          </p:nvPr>
        </p:nvSpPr>
        <p:spPr/>
        <p:txBody>
          <a:bodyPr/>
          <a:lstStyle/>
          <a:p>
            <a:pPr marL="282575" indent="-282575"/>
            <a:r>
              <a:rPr lang="en-US" sz="3000" dirty="0">
                <a:latin typeface="Aptos" panose="020B0004020202020204" pitchFamily="34" charset="0"/>
              </a:rPr>
              <a:t>30 years experience as reinsurance intermediary placing catastrophe coverage</a:t>
            </a:r>
          </a:p>
          <a:p>
            <a:pPr marL="282575" indent="-282575"/>
            <a:endParaRPr lang="en-US" sz="800" dirty="0">
              <a:latin typeface="Aptos" panose="020B0004020202020204" pitchFamily="34" charset="0"/>
            </a:endParaRPr>
          </a:p>
          <a:p>
            <a:pPr marL="282575" indent="-282575"/>
            <a:r>
              <a:rPr lang="en-US" sz="3000" dirty="0">
                <a:latin typeface="Aptos" panose="020B0004020202020204" pitchFamily="34" charset="0"/>
              </a:rPr>
              <a:t>Testifies it is custom and practice in industry for “loss occurrence” to cover all losses traceable to a common cause—here, faulty utility equipment that sparked fires during windstorm</a:t>
            </a:r>
          </a:p>
          <a:p>
            <a:pPr marL="282575" indent="-282575"/>
            <a:endParaRPr lang="en-US" sz="800" dirty="0">
              <a:latin typeface="Aptos" panose="020B0004020202020204" pitchFamily="34" charset="0"/>
            </a:endParaRPr>
          </a:p>
          <a:p>
            <a:pPr marL="282575" indent="-282575"/>
            <a:r>
              <a:rPr lang="en-US" sz="3000" dirty="0">
                <a:latin typeface="Aptos" panose="020B0004020202020204" pitchFamily="34" charset="0"/>
              </a:rPr>
              <a:t>Cites schedule prepared by reinsurer’s claims technician that references </a:t>
            </a:r>
            <a:r>
              <a:rPr lang="en-US" sz="3000" dirty="0" err="1">
                <a:latin typeface="Aptos" panose="020B0004020202020204" pitchFamily="34" charset="0"/>
              </a:rPr>
              <a:t>Panagea’s</a:t>
            </a:r>
            <a:r>
              <a:rPr lang="en-US" sz="3000" dirty="0">
                <a:latin typeface="Aptos" panose="020B0004020202020204" pitchFamily="34" charset="0"/>
              </a:rPr>
              <a:t> fire losses as a single occurrence</a:t>
            </a:r>
          </a:p>
          <a:p>
            <a:endParaRPr lang="en-US" dirty="0"/>
          </a:p>
        </p:txBody>
      </p:sp>
      <p:sp>
        <p:nvSpPr>
          <p:cNvPr id="3" name="Slide Number Placeholder 2" descr="" title="">
            <a:extLst>
              <a:ext uri="{FF2B5EF4-FFF2-40B4-BE49-F238E27FC236}">
                <a16:creationId xmlns:a16="http://schemas.microsoft.com/office/drawing/2014/main" id="{AC2A0D1E-C150-9F8D-FA80-DFE2E3C3F395}"/>
              </a:ext>
            </a:extLst>
          </p:cNvPr>
          <p:cNvSpPr>
            <a:spLocks noGrp="1"/>
          </p:cNvSpPr>
          <p:nvPr>
            <p:ph type="sldNum" sz="quarter" idx="12"/>
            <p:custDataLst/>
          </p:nvPr>
        </p:nvSpPr>
        <p:spPr/>
        <p:txBody>
          <a:bodyPr/>
          <a:lstStyle/>
          <a:p>
            <a:fld id="{00E74778-E2E3-49A0-BB13-27B2DB7FF179}" type="slidenum">
              <a:rPr lang="en-US" smtClean="0"/>
              <a:t>15</a:t>
            </a:fld>
            <a:endParaRPr lang="en-US" dirty="0"/>
          </a:p>
        </p:txBody>
      </p:sp>
      <p:sp>
        <p:nvSpPr>
          <p:cNvPr id="5" name="Title 4" descr="" title="">
            <a:extLst>
              <a:ext uri="{FF2B5EF4-FFF2-40B4-BE49-F238E27FC236}">
                <a16:creationId xmlns:a16="http://schemas.microsoft.com/office/drawing/2014/main" id="{21F08C12-F66C-8455-5B21-E2A83B0A3BE1}"/>
              </a:ext>
            </a:extLst>
          </p:cNvPr>
          <p:cNvSpPr>
            <a:spLocks noGrp="1"/>
          </p:cNvSpPr>
          <p:nvPr>
            <p:ph type="title"/>
            <p:custDataLst/>
          </p:nvPr>
        </p:nvSpPr>
        <p:spPr>
          <a:xfrm>
            <a:off x="503997" y="676789"/>
            <a:ext cx="11184001" cy="757526"/>
          </a:xfrm>
        </p:spPr>
        <p:txBody>
          <a:bodyPr/>
          <a:lstStyle/>
          <a:p>
            <a:r>
              <a:rPr lang="en-US" sz="4400" dirty="0" err="1">
                <a:latin typeface="Aptos" panose="020B0004020202020204" pitchFamily="34" charset="0"/>
              </a:rPr>
              <a:t>Panagea’s</a:t>
            </a:r>
            <a:r>
              <a:rPr lang="en-US" sz="4400" dirty="0">
                <a:latin typeface="Aptos" panose="020B0004020202020204" pitchFamily="34" charset="0"/>
              </a:rPr>
              <a:t> Expert: </a:t>
            </a:r>
            <a:r>
              <a:rPr lang="en-US" sz="4400" dirty="0">
                <a:solidFill>
                  <a:schemeClr val="tx2"/>
                </a:solidFill>
                <a:latin typeface="Aptos" panose="020B0004020202020204" pitchFamily="34" charset="0"/>
              </a:rPr>
              <a:t>Sturgill Filibuster</a:t>
            </a:r>
          </a:p>
        </p:txBody>
      </p:sp>
    </p:spTree>
    <p:custDataLst/>
    <p:extLst>
      <p:ext uri="{BB962C8B-B14F-4D97-AF65-F5344CB8AC3E}">
        <p14:creationId xmlns:p14="http://schemas.microsoft.com/office/powerpoint/2010/main" val="389089025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0B574C83-4B3E-F267-EBDE-F2BDD58E5AC8}"/>
              </a:ext>
            </a:extLst>
          </p:cNvPr>
          <p:cNvSpPr>
            <a:spLocks noGrp="1"/>
          </p:cNvSpPr>
          <p:nvPr>
            <p:ph idx="1"/>
            <p:custDataLst/>
          </p:nvPr>
        </p:nvSpPr>
        <p:spPr>
          <a:xfrm>
            <a:off x="503997" y="1539080"/>
            <a:ext cx="11184002" cy="4446000"/>
          </a:xfrm>
        </p:spPr>
        <p:txBody>
          <a:bodyPr/>
          <a:lstStyle/>
          <a:p>
            <a:pPr marL="282575" indent="-282575"/>
            <a:r>
              <a:rPr lang="en-US" sz="2800" dirty="0">
                <a:latin typeface="Aptos" panose="020B0004020202020204" pitchFamily="34" charset="0"/>
              </a:rPr>
              <a:t>Parties may offer evidence of custom or practice to interpret the meaning of an ambiguous contract. </a:t>
            </a:r>
          </a:p>
          <a:p>
            <a:pPr marL="282575" indent="-282575"/>
            <a:endParaRPr lang="en-US" sz="800" dirty="0">
              <a:latin typeface="Aptos" panose="020B0004020202020204" pitchFamily="34" charset="0"/>
            </a:endParaRPr>
          </a:p>
          <a:p>
            <a:pPr marL="282575" indent="-282575"/>
            <a:r>
              <a:rPr lang="en-US" sz="2800" dirty="0">
                <a:latin typeface="Aptos" panose="020B0004020202020204" pitchFamily="34" charset="0"/>
              </a:rPr>
              <a:t>Panel must decide whether language is ambiguous.</a:t>
            </a:r>
          </a:p>
          <a:p>
            <a:pPr marL="282575" indent="-282575"/>
            <a:endParaRPr lang="en-US" sz="800" dirty="0">
              <a:latin typeface="Aptos" panose="020B0004020202020204" pitchFamily="34" charset="0"/>
            </a:endParaRPr>
          </a:p>
          <a:p>
            <a:pPr marL="282575" indent="-282575"/>
            <a:r>
              <a:rPr lang="en-US" sz="2800" dirty="0">
                <a:latin typeface="Aptos" panose="020B0004020202020204" pitchFamily="34" charset="0"/>
              </a:rPr>
              <a:t>“Where terms are used in a contract which are known and understood by a particular class of persons in a certain special or peculiar sense, evidence to that effect is admissible for the purpose of applying the instrument to its proper subject matter.”</a:t>
            </a:r>
            <a:endParaRPr lang="en-US" dirty="0"/>
          </a:p>
          <a:p>
            <a:pPr marL="857250" lvl="1" indent="-401638">
              <a:spcBef>
                <a:spcPts val="600"/>
              </a:spcBef>
              <a:spcAft>
                <a:spcPts val="600"/>
              </a:spcAft>
              <a:buFont typeface="Wingdings" panose="05000000000000000000" pitchFamily="2" charset="2"/>
              <a:buChar char="Ø"/>
            </a:pPr>
            <a:r>
              <a:rPr lang="en-US" sz="2400" i="1" dirty="0">
                <a:latin typeface="Aptos" panose="020B0004020202020204" pitchFamily="34" charset="0"/>
              </a:rPr>
              <a:t>Resolution Trust Corp. v. Urban Redevelopment Auth. of Pittsburgh</a:t>
            </a:r>
            <a:r>
              <a:rPr lang="en-US" sz="2400" dirty="0">
                <a:latin typeface="Aptos" panose="020B0004020202020204" pitchFamily="34" charset="0"/>
              </a:rPr>
              <a:t>, 638 </a:t>
            </a:r>
            <a:r>
              <a:rPr lang="en-US" sz="2400" dirty="0" err="1">
                <a:latin typeface="Aptos" panose="020B0004020202020204" pitchFamily="34" charset="0"/>
              </a:rPr>
              <a:t>A.2d</a:t>
            </a:r>
            <a:r>
              <a:rPr lang="en-US" sz="2400" dirty="0">
                <a:latin typeface="Aptos" panose="020B0004020202020204" pitchFamily="34" charset="0"/>
              </a:rPr>
              <a:t> 972, 975 (1994)</a:t>
            </a:r>
          </a:p>
          <a:p>
            <a:endParaRPr lang="en-US" dirty="0"/>
          </a:p>
        </p:txBody>
      </p:sp>
      <p:sp>
        <p:nvSpPr>
          <p:cNvPr id="3" name="Slide Number Placeholder 2" descr="" title="">
            <a:extLst>
              <a:ext uri="{FF2B5EF4-FFF2-40B4-BE49-F238E27FC236}">
                <a16:creationId xmlns:a16="http://schemas.microsoft.com/office/drawing/2014/main" id="{4F73EAAF-728C-0F6E-848F-5033FD7957D0}"/>
              </a:ext>
            </a:extLst>
          </p:cNvPr>
          <p:cNvSpPr>
            <a:spLocks noGrp="1"/>
          </p:cNvSpPr>
          <p:nvPr>
            <p:ph type="sldNum" sz="quarter" idx="12"/>
            <p:custDataLst/>
          </p:nvPr>
        </p:nvSpPr>
        <p:spPr/>
        <p:txBody>
          <a:bodyPr/>
          <a:lstStyle/>
          <a:p>
            <a:fld id="{00E74778-E2E3-49A0-BB13-27B2DB7FF179}" type="slidenum">
              <a:rPr lang="en-US" smtClean="0"/>
              <a:t>16</a:t>
            </a:fld>
            <a:endParaRPr lang="en-US" dirty="0"/>
          </a:p>
        </p:txBody>
      </p:sp>
      <p:sp>
        <p:nvSpPr>
          <p:cNvPr id="5" name="Title 4" descr="" title="">
            <a:extLst>
              <a:ext uri="{FF2B5EF4-FFF2-40B4-BE49-F238E27FC236}">
                <a16:creationId xmlns:a16="http://schemas.microsoft.com/office/drawing/2014/main" id="{7119449C-1092-6776-F7E4-C51642CFD43F}"/>
              </a:ext>
            </a:extLst>
          </p:cNvPr>
          <p:cNvSpPr>
            <a:spLocks noGrp="1"/>
          </p:cNvSpPr>
          <p:nvPr>
            <p:ph type="title"/>
            <p:custDataLst/>
          </p:nvPr>
        </p:nvSpPr>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Proponent’s</a:t>
            </a:r>
            <a:r>
              <a:rPr lang="en-US" sz="4400" dirty="0">
                <a:latin typeface="Aptos" panose="020B0004020202020204" pitchFamily="34" charset="0"/>
              </a:rPr>
              <a:t> View</a:t>
            </a:r>
          </a:p>
        </p:txBody>
      </p:sp>
    </p:spTree>
    <p:custDataLst/>
    <p:extLst>
      <p:ext uri="{BB962C8B-B14F-4D97-AF65-F5344CB8AC3E}">
        <p14:creationId xmlns:p14="http://schemas.microsoft.com/office/powerpoint/2010/main" val="2223066729"/>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59D39653-CBD4-193A-9270-2CB0F03AF74D}"/>
              </a:ext>
            </a:extLst>
          </p:cNvPr>
          <p:cNvSpPr>
            <a:spLocks noGrp="1"/>
          </p:cNvSpPr>
          <p:nvPr>
            <p:ph idx="1"/>
            <p:custDataLst/>
          </p:nvPr>
        </p:nvSpPr>
        <p:spPr/>
        <p:txBody>
          <a:bodyPr/>
          <a:lstStyle/>
          <a:p>
            <a:pPr marL="282575" indent="-282575"/>
            <a:r>
              <a:rPr lang="en-US" sz="2800" dirty="0">
                <a:latin typeface="Aptos" panose="020B0004020202020204" pitchFamily="34" charset="0"/>
              </a:rPr>
              <a:t>The existence of an industry custom, for purposes of construing the meaning of an ambiguous term in a reinsurance contract, is in the first instance a question of fact.</a:t>
            </a:r>
          </a:p>
          <a:p>
            <a:pPr marL="0" indent="0">
              <a:buNone/>
            </a:pPr>
            <a:endParaRPr lang="en-US" sz="800" dirty="0">
              <a:latin typeface="Aptos" panose="020B0004020202020204" pitchFamily="34" charset="0"/>
            </a:endParaRPr>
          </a:p>
          <a:p>
            <a:pPr marL="282575" indent="-282575"/>
            <a:r>
              <a:rPr lang="en-US" sz="2800" dirty="0">
                <a:latin typeface="Aptos" panose="020B0004020202020204" pitchFamily="34" charset="0"/>
              </a:rPr>
              <a:t>Reinsurance intermediaries who routinely assist both cedents and reinsurers in reaching agreement on and fashioning the terms of their contracts may be “particularly well-situated to understand the intent” behind reinsurance terms</a:t>
            </a:r>
          </a:p>
          <a:p>
            <a:pPr marL="857250" lvl="1" indent="-401638">
              <a:spcBef>
                <a:spcPts val="600"/>
              </a:spcBef>
              <a:spcAft>
                <a:spcPts val="600"/>
              </a:spcAft>
              <a:buFont typeface="Wingdings" panose="05000000000000000000" pitchFamily="2" charset="2"/>
              <a:buChar char="Ø"/>
            </a:pPr>
            <a:r>
              <a:rPr lang="en-US" sz="2800" i="1" dirty="0">
                <a:latin typeface="Aptos" panose="020B0004020202020204" pitchFamily="34" charset="0"/>
              </a:rPr>
              <a:t>Aetna Cas. &amp; Sur. Co. v. Home Ins. Co</a:t>
            </a:r>
            <a:r>
              <a:rPr lang="en-US" sz="2800" dirty="0">
                <a:latin typeface="Aptos" panose="020B0004020202020204" pitchFamily="34" charset="0"/>
              </a:rPr>
              <a:t>., 882 F. Supp. 1328, 1345 (</a:t>
            </a:r>
            <a:r>
              <a:rPr lang="en-US" sz="2800" dirty="0" err="1">
                <a:latin typeface="Aptos" panose="020B0004020202020204" pitchFamily="34" charset="0"/>
              </a:rPr>
              <a:t>S.D.N.Y</a:t>
            </a:r>
            <a:r>
              <a:rPr lang="en-US" sz="2800" dirty="0">
                <a:latin typeface="Aptos" panose="020B0004020202020204" pitchFamily="34" charset="0"/>
              </a:rPr>
              <a:t>. 1995)</a:t>
            </a:r>
          </a:p>
          <a:p>
            <a:pPr marL="282575" indent="-282575"/>
            <a:endParaRPr lang="en-US" sz="2800" dirty="0">
              <a:latin typeface="Aptos" panose="020B0004020202020204" pitchFamily="34" charset="0"/>
            </a:endParaRPr>
          </a:p>
          <a:p>
            <a:pPr marL="282575" indent="-282575"/>
            <a:endParaRPr lang="en-US" sz="2800" dirty="0">
              <a:latin typeface="Aptos" panose="020B0004020202020204" pitchFamily="34" charset="0"/>
            </a:endParaRPr>
          </a:p>
          <a:p>
            <a:pPr marL="0" indent="0">
              <a:buNone/>
            </a:pPr>
            <a:endParaRPr lang="en-US" dirty="0"/>
          </a:p>
          <a:p>
            <a:endParaRPr lang="en-US" dirty="0"/>
          </a:p>
        </p:txBody>
      </p:sp>
      <p:sp>
        <p:nvSpPr>
          <p:cNvPr id="3" name="Slide Number Placeholder 2" descr="" title="">
            <a:extLst>
              <a:ext uri="{FF2B5EF4-FFF2-40B4-BE49-F238E27FC236}">
                <a16:creationId xmlns:a16="http://schemas.microsoft.com/office/drawing/2014/main" id="{E9AC99F3-4804-56DC-DE27-B99A19B90D6A}"/>
              </a:ext>
            </a:extLst>
          </p:cNvPr>
          <p:cNvSpPr>
            <a:spLocks noGrp="1"/>
          </p:cNvSpPr>
          <p:nvPr>
            <p:ph type="sldNum" sz="quarter" idx="12"/>
            <p:custDataLst/>
          </p:nvPr>
        </p:nvSpPr>
        <p:spPr/>
        <p:txBody>
          <a:bodyPr/>
          <a:lstStyle/>
          <a:p>
            <a:fld id="{00E74778-E2E3-49A0-BB13-27B2DB7FF179}" type="slidenum">
              <a:rPr lang="en-US" smtClean="0"/>
              <a:t>17</a:t>
            </a:fld>
            <a:endParaRPr lang="en-US" dirty="0"/>
          </a:p>
        </p:txBody>
      </p:sp>
      <p:sp>
        <p:nvSpPr>
          <p:cNvPr id="5" name="Title 4" descr="" title="">
            <a:extLst>
              <a:ext uri="{FF2B5EF4-FFF2-40B4-BE49-F238E27FC236}">
                <a16:creationId xmlns:a16="http://schemas.microsoft.com/office/drawing/2014/main" id="{9DD0A8A6-92ED-6449-7FD9-1DB37EC6A3AC}"/>
              </a:ext>
            </a:extLst>
          </p:cNvPr>
          <p:cNvSpPr>
            <a:spLocks noGrp="1"/>
          </p:cNvSpPr>
          <p:nvPr>
            <p:ph type="title"/>
            <p:custDataLst/>
          </p:nvPr>
        </p:nvSpPr>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Proponent’s</a:t>
            </a:r>
            <a:r>
              <a:rPr lang="en-US" sz="4400" dirty="0">
                <a:latin typeface="Aptos" panose="020B0004020202020204" pitchFamily="34" charset="0"/>
              </a:rPr>
              <a:t> View, cont’d</a:t>
            </a:r>
          </a:p>
        </p:txBody>
      </p:sp>
    </p:spTree>
    <p:custDataLst/>
    <p:extLst>
      <p:ext uri="{BB962C8B-B14F-4D97-AF65-F5344CB8AC3E}">
        <p14:creationId xmlns:p14="http://schemas.microsoft.com/office/powerpoint/2010/main" val="206401611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7F11511C-A310-EBC9-356C-B59F6ACFA430}"/>
              </a:ext>
            </a:extLst>
          </p:cNvPr>
          <p:cNvSpPr>
            <a:spLocks noGrp="1"/>
          </p:cNvSpPr>
          <p:nvPr>
            <p:ph idx="1"/>
            <p:custDataLst/>
          </p:nvPr>
        </p:nvSpPr>
        <p:spPr>
          <a:xfrm>
            <a:off x="503997" y="1620000"/>
            <a:ext cx="11019061" cy="4446000"/>
          </a:xfrm>
        </p:spPr>
        <p:txBody>
          <a:bodyPr/>
          <a:lstStyle/>
          <a:p>
            <a:pPr marL="282575" indent="-282575"/>
            <a:r>
              <a:rPr lang="en-US" sz="2800" dirty="0">
                <a:latin typeface="Aptos" panose="020B0004020202020204" pitchFamily="34" charset="0"/>
              </a:rPr>
              <a:t>Parties working in specialized fields “may understand the argot of their business and see no need to define terms. They may be able to juggle multiple meanings of a term, with no need for explanation.”</a:t>
            </a:r>
          </a:p>
          <a:p>
            <a:pPr marL="857250" lvl="1" indent="-401638">
              <a:spcBef>
                <a:spcPts val="600"/>
              </a:spcBef>
              <a:spcAft>
                <a:spcPts val="600"/>
              </a:spcAft>
              <a:buFont typeface="Wingdings" panose="05000000000000000000" pitchFamily="2" charset="2"/>
              <a:buChar char="Ø"/>
            </a:pPr>
            <a:r>
              <a:rPr lang="en-US" sz="2800" i="1" dirty="0">
                <a:latin typeface="Aptos" panose="020B0004020202020204" pitchFamily="34" charset="0"/>
              </a:rPr>
              <a:t>Swiss Reins. Am. Corp. v. Airport Industrial Park, Inc</a:t>
            </a:r>
            <a:r>
              <a:rPr lang="en-US" sz="2800" dirty="0">
                <a:latin typeface="Aptos" panose="020B0004020202020204" pitchFamily="34" charset="0"/>
              </a:rPr>
              <a:t>., 325 F. </a:t>
            </a:r>
            <a:r>
              <a:rPr lang="en-US" sz="2800" dirty="0" err="1">
                <a:latin typeface="Aptos" panose="020B0004020202020204" pitchFamily="34" charset="0"/>
              </a:rPr>
              <a:t>App’x</a:t>
            </a:r>
            <a:r>
              <a:rPr lang="en-US" sz="2800" dirty="0">
                <a:latin typeface="Aptos" panose="020B0004020202020204" pitchFamily="34" charset="0"/>
              </a:rPr>
              <a:t> 59, 65 (3rd Cir. 2009) </a:t>
            </a:r>
          </a:p>
          <a:p>
            <a:pPr marL="457200" lvl="1" indent="0">
              <a:buNone/>
            </a:pPr>
            <a:endParaRPr lang="en-US" sz="2800" dirty="0"/>
          </a:p>
          <a:p>
            <a:pPr marL="282575" indent="-282575"/>
            <a:r>
              <a:rPr lang="en-US" sz="2800" dirty="0">
                <a:latin typeface="Aptos" panose="020B0004020202020204" pitchFamily="34" charset="0"/>
              </a:rPr>
              <a:t>Sturgill opines that “everyone knows” that “single occurrence” as used in the reinsurance agreement would cover all fire losses</a:t>
            </a:r>
          </a:p>
          <a:p>
            <a:endParaRPr lang="en-US" dirty="0"/>
          </a:p>
        </p:txBody>
      </p:sp>
      <p:sp>
        <p:nvSpPr>
          <p:cNvPr id="3" name="Slide Number Placeholder 2" descr="" title="">
            <a:extLst>
              <a:ext uri="{FF2B5EF4-FFF2-40B4-BE49-F238E27FC236}">
                <a16:creationId xmlns:a16="http://schemas.microsoft.com/office/drawing/2014/main" id="{3B83D2A8-8F3A-5A2C-5C6A-1E98F4B2102F}"/>
              </a:ext>
            </a:extLst>
          </p:cNvPr>
          <p:cNvSpPr>
            <a:spLocks noGrp="1"/>
          </p:cNvSpPr>
          <p:nvPr>
            <p:ph type="sldNum" sz="quarter" idx="12"/>
            <p:custDataLst/>
          </p:nvPr>
        </p:nvSpPr>
        <p:spPr/>
        <p:txBody>
          <a:bodyPr/>
          <a:lstStyle/>
          <a:p>
            <a:fld id="{00E74778-E2E3-49A0-BB13-27B2DB7FF179}" type="slidenum">
              <a:rPr lang="en-US" smtClean="0"/>
              <a:t>18</a:t>
            </a:fld>
            <a:endParaRPr lang="en-US" dirty="0"/>
          </a:p>
        </p:txBody>
      </p:sp>
      <p:sp>
        <p:nvSpPr>
          <p:cNvPr id="6" name="Title 4" descr="" title="">
            <a:extLst>
              <a:ext uri="{FF2B5EF4-FFF2-40B4-BE49-F238E27FC236}">
                <a16:creationId xmlns:a16="http://schemas.microsoft.com/office/drawing/2014/main" id="{6AAACF0F-AD0E-F723-A1B4-F11904FEB99E}"/>
              </a:ext>
            </a:extLst>
          </p:cNvPr>
          <p:cNvSpPr>
            <a:spLocks noGrp="1"/>
          </p:cNvSpPr>
          <p:nvPr>
            <p:ph type="title"/>
            <p:custDataLst/>
          </p:nvPr>
        </p:nvSpPr>
        <p:spPr>
          <a:xfrm>
            <a:off x="503238" y="676275"/>
            <a:ext cx="8361362" cy="758825"/>
          </a:xfrm>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Proponent’s</a:t>
            </a:r>
            <a:r>
              <a:rPr lang="en-US" sz="4400" dirty="0">
                <a:latin typeface="Aptos" panose="020B0004020202020204" pitchFamily="34" charset="0"/>
              </a:rPr>
              <a:t> View, cont’d</a:t>
            </a:r>
          </a:p>
        </p:txBody>
      </p:sp>
    </p:spTree>
    <p:custDataLst/>
    <p:extLst>
      <p:ext uri="{BB962C8B-B14F-4D97-AF65-F5344CB8AC3E}">
        <p14:creationId xmlns:p14="http://schemas.microsoft.com/office/powerpoint/2010/main" val="1579543861"/>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52FF1DC8-6CD8-F87E-C3E0-3474F4FD8C43}"/>
              </a:ext>
            </a:extLst>
          </p:cNvPr>
          <p:cNvSpPr>
            <a:spLocks noGrp="1"/>
          </p:cNvSpPr>
          <p:nvPr>
            <p:ph idx="1"/>
            <p:custDataLst/>
          </p:nvPr>
        </p:nvSpPr>
        <p:spPr/>
        <p:txBody>
          <a:bodyPr/>
          <a:lstStyle/>
          <a:p>
            <a:pPr marL="282575" indent="-282575"/>
            <a:r>
              <a:rPr lang="en-US" sz="3200" dirty="0">
                <a:latin typeface="Aptos" panose="020B0004020202020204" pitchFamily="34" charset="0"/>
              </a:rPr>
              <a:t>How parties behave after entering into the agreement may be used cited to interpret ambiguous contract terms. </a:t>
            </a:r>
          </a:p>
          <a:p>
            <a:pPr marL="282575" indent="-282575"/>
            <a:endParaRPr lang="en-US" sz="800" dirty="0">
              <a:latin typeface="Aptos" panose="020B0004020202020204" pitchFamily="34" charset="0"/>
            </a:endParaRPr>
          </a:p>
          <a:p>
            <a:pPr marL="282575" indent="-282575"/>
            <a:r>
              <a:rPr lang="en-US" sz="3200" dirty="0">
                <a:latin typeface="Aptos" panose="020B0004020202020204" pitchFamily="34" charset="0"/>
              </a:rPr>
              <a:t>Sturgill will testify that Cantilever’s internal schedule shows it viewed treated the fires as a single occurrence</a:t>
            </a:r>
          </a:p>
          <a:p>
            <a:pPr marL="282575" indent="-282575"/>
            <a:endParaRPr lang="en-US" sz="800" dirty="0">
              <a:latin typeface="Aptos" panose="020B0004020202020204" pitchFamily="34" charset="0"/>
            </a:endParaRPr>
          </a:p>
          <a:p>
            <a:pPr marL="282575" indent="-282575"/>
            <a:r>
              <a:rPr lang="en-US" sz="3200" dirty="0">
                <a:latin typeface="Aptos" panose="020B0004020202020204" pitchFamily="34" charset="0"/>
              </a:rPr>
              <a:t>The internal Cantilever schedule shows that Cantilever views “loss occurrence” to mean all fire losses should be grouped as a single loss</a:t>
            </a:r>
          </a:p>
          <a:p>
            <a:endParaRPr lang="en-US" dirty="0"/>
          </a:p>
        </p:txBody>
      </p:sp>
      <p:sp>
        <p:nvSpPr>
          <p:cNvPr id="3" name="Slide Number Placeholder 2" descr="" title="">
            <a:extLst>
              <a:ext uri="{FF2B5EF4-FFF2-40B4-BE49-F238E27FC236}">
                <a16:creationId xmlns:a16="http://schemas.microsoft.com/office/drawing/2014/main" id="{14F8359A-9225-7410-AA77-66F634A88FF8}"/>
              </a:ext>
            </a:extLst>
          </p:cNvPr>
          <p:cNvSpPr>
            <a:spLocks noGrp="1"/>
          </p:cNvSpPr>
          <p:nvPr>
            <p:ph type="sldNum" sz="quarter" idx="12"/>
            <p:custDataLst/>
          </p:nvPr>
        </p:nvSpPr>
        <p:spPr/>
        <p:txBody>
          <a:bodyPr/>
          <a:lstStyle/>
          <a:p>
            <a:fld id="{00E74778-E2E3-49A0-BB13-27B2DB7FF179}" type="slidenum">
              <a:rPr lang="en-US" smtClean="0"/>
              <a:t>19</a:t>
            </a:fld>
            <a:endParaRPr lang="en-US" dirty="0"/>
          </a:p>
        </p:txBody>
      </p:sp>
      <p:sp>
        <p:nvSpPr>
          <p:cNvPr id="6" name="Title 4" descr="" title="">
            <a:extLst>
              <a:ext uri="{FF2B5EF4-FFF2-40B4-BE49-F238E27FC236}">
                <a16:creationId xmlns:a16="http://schemas.microsoft.com/office/drawing/2014/main" id="{D00955FA-4835-E04D-0CEC-7B7A01EBDEE6}"/>
              </a:ext>
            </a:extLst>
          </p:cNvPr>
          <p:cNvSpPr>
            <a:spLocks noGrp="1"/>
          </p:cNvSpPr>
          <p:nvPr>
            <p:ph type="title"/>
            <p:custDataLst/>
          </p:nvPr>
        </p:nvSpPr>
        <p:spPr>
          <a:xfrm>
            <a:off x="503238" y="676275"/>
            <a:ext cx="8361362" cy="758825"/>
          </a:xfrm>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Proponent’s</a:t>
            </a:r>
            <a:r>
              <a:rPr lang="en-US" sz="4400" dirty="0">
                <a:latin typeface="Aptos" panose="020B0004020202020204" pitchFamily="34" charset="0"/>
              </a:rPr>
              <a:t> View, cont’d</a:t>
            </a:r>
          </a:p>
        </p:txBody>
      </p:sp>
    </p:spTree>
    <p:custDataLst/>
    <p:extLst>
      <p:ext uri="{BB962C8B-B14F-4D97-AF65-F5344CB8AC3E}">
        <p14:creationId xmlns:p14="http://schemas.microsoft.com/office/powerpoint/2010/main" val="2638292803"/>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7" name="Content Placeholder 6" descr="" title="">
            <a:extLst>
              <a:ext uri="{FF2B5EF4-FFF2-40B4-BE49-F238E27FC236}">
                <a16:creationId xmlns:a16="http://schemas.microsoft.com/office/drawing/2014/main" id="{41CC1C36-B057-0BD9-B2F4-874F6807B436}"/>
              </a:ext>
            </a:extLst>
          </p:cNvPr>
          <p:cNvPicPr>
            <a:picLocks noGrp="1" noChangeAspect="1"/>
          </p:cNvPicPr>
          <p:nvPr>
            <p:ph idx="1"/>
            <p:custDataLst/>
          </p:nvPr>
        </p:nvPicPr>
        <p:blipFill>
          <a:blip r:embed="rId10">
            <a:extLst>
              <a:ext uri="{28A0092B-C50C-407E-A947-70E740481C1C}">
                <a14:useLocalDpi xmlns:a14="http://schemas.microsoft.com/office/drawing/2010/main" val="0"/>
              </a:ext>
            </a:extLst>
          </a:blip>
          <a:srcRect b="14316"/>
          <a:stretch>
            <a:fillRect/>
          </a:stretch>
        </p:blipFill>
        <p:spPr>
          <a:xfrm>
            <a:off x="4673953" y="970945"/>
            <a:ext cx="2882654" cy="3293499"/>
          </a:xfrm>
        </p:spPr>
      </p:pic>
      <p:sp>
        <p:nvSpPr>
          <p:cNvPr id="3" name="Slide Number Placeholder 2" descr="" title="">
            <a:extLst>
              <a:ext uri="{FF2B5EF4-FFF2-40B4-BE49-F238E27FC236}">
                <a16:creationId xmlns:a16="http://schemas.microsoft.com/office/drawing/2014/main" id="{ECA734E4-7B80-E51A-4E43-E06F759C064D}"/>
              </a:ext>
            </a:extLst>
          </p:cNvPr>
          <p:cNvSpPr>
            <a:spLocks noGrp="1"/>
          </p:cNvSpPr>
          <p:nvPr>
            <p:ph type="sldNum" sz="quarter" idx="12"/>
            <p:custDataLst/>
          </p:nvPr>
        </p:nvSpPr>
        <p:spPr/>
        <p:txBody>
          <a:bodyPr/>
          <a:lstStyle/>
          <a:p>
            <a:fld id="{00E74778-E2E3-49A0-BB13-27B2DB7FF179}" type="slidenum">
              <a:rPr lang="en-US" smtClean="0"/>
              <a:t>2</a:t>
            </a:fld>
            <a:endParaRPr lang="en-US" dirty="0"/>
          </a:p>
        </p:txBody>
      </p:sp>
      <p:pic>
        <p:nvPicPr>
          <p:cNvPr id="1028" name="Picture 4" descr="" title="">
            <a:extLst>
              <a:ext uri="{FF2B5EF4-FFF2-40B4-BE49-F238E27FC236}">
                <a16:creationId xmlns:a16="http://schemas.microsoft.com/office/drawing/2014/main" id="{7D9C51BB-21E9-7020-9C91-8411299B653E}"/>
              </a:ext>
            </a:extLst>
          </p:cNvPr>
          <p:cNvPicPr>
            <a:picLocks noChangeAspect="1" noChangeArrowheads="1"/>
          </p:cNvPicPr>
          <p:nvPr>
            <p:custDataLst/>
          </p:nvPr>
        </p:nvPicPr>
        <p:blipFill rotWithShape="1">
          <a:blip r:embed="rId11">
            <a:extLst>
              <a:ext uri="{28A0092B-C50C-407E-A947-70E740481C1C}">
                <a14:useLocalDpi xmlns:a14="http://schemas.microsoft.com/office/drawing/2010/main" val="0"/>
              </a:ext>
            </a:extLst>
          </a:blip>
          <a:srcRect l="14252" t="1154" r="13086" b="18686"/>
          <a:stretch>
            <a:fillRect/>
          </a:stretch>
        </p:blipFill>
        <p:spPr bwMode="auto">
          <a:xfrm>
            <a:off x="8563264" y="1063018"/>
            <a:ext cx="2901932" cy="3201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 title="">
            <a:extLst>
              <a:ext uri="{FF2B5EF4-FFF2-40B4-BE49-F238E27FC236}">
                <a16:creationId xmlns:a16="http://schemas.microsoft.com/office/drawing/2014/main" id="{CA4C77FD-F8BA-14FF-65CA-0DBE7C615206}"/>
              </a:ext>
            </a:extLst>
          </p:cNvPr>
          <p:cNvSpPr txBox="1"/>
          <p:nvPr>
            <p:custDataLst/>
          </p:nvPr>
        </p:nvSpPr>
        <p:spPr>
          <a:xfrm>
            <a:off x="726804" y="4500281"/>
            <a:ext cx="2730790" cy="986118"/>
          </a:xfrm>
          <a:prstGeom prst="rect">
            <a:avLst/>
          </a:prstGeom>
          <a:noFill/>
        </p:spPr>
        <p:txBody>
          <a:bodyPr wrap="square" lIns="0" tIns="0" rIns="0" bIns="0" rtlCol="0">
            <a:noAutofit/>
          </a:bodyPr>
          <a:lstStyle/>
          <a:p>
            <a:pPr algn="ctr"/>
            <a:r>
              <a:rPr lang="en-US" sz="2000" dirty="0">
                <a:latin typeface="Aptos" panose="020B0004020202020204" pitchFamily="34" charset="0"/>
              </a:rPr>
              <a:t>Cynthia R. Koehler</a:t>
            </a:r>
          </a:p>
          <a:p>
            <a:pPr algn="ctr"/>
            <a:endParaRPr lang="en-US" sz="2000" dirty="0">
              <a:latin typeface="Aptos" panose="020B0004020202020204" pitchFamily="34" charset="0"/>
            </a:endParaRPr>
          </a:p>
          <a:p>
            <a:pPr algn="ctr"/>
            <a:r>
              <a:rPr lang="en-US" sz="2000" dirty="0">
                <a:latin typeface="Aptos" panose="020B0004020202020204" pitchFamily="34" charset="0"/>
              </a:rPr>
              <a:t>ARIAS Arbitrator</a:t>
            </a:r>
          </a:p>
        </p:txBody>
      </p:sp>
      <p:sp>
        <p:nvSpPr>
          <p:cNvPr id="12" name="TextBox 11" descr="" title="">
            <a:extLst>
              <a:ext uri="{FF2B5EF4-FFF2-40B4-BE49-F238E27FC236}">
                <a16:creationId xmlns:a16="http://schemas.microsoft.com/office/drawing/2014/main" id="{2C48D861-EE4F-FC4A-ABB9-C92A3F85D370}"/>
              </a:ext>
            </a:extLst>
          </p:cNvPr>
          <p:cNvSpPr txBox="1"/>
          <p:nvPr>
            <p:custDataLst/>
          </p:nvPr>
        </p:nvSpPr>
        <p:spPr>
          <a:xfrm>
            <a:off x="4693236" y="4500281"/>
            <a:ext cx="2863371" cy="986118"/>
          </a:xfrm>
          <a:prstGeom prst="rect">
            <a:avLst/>
          </a:prstGeom>
          <a:noFill/>
        </p:spPr>
        <p:txBody>
          <a:bodyPr wrap="square" lIns="0" tIns="0" rIns="0" bIns="0" rtlCol="0">
            <a:noAutofit/>
          </a:bodyPr>
          <a:lstStyle/>
          <a:p>
            <a:pPr algn="ctr"/>
            <a:r>
              <a:rPr lang="en-US" sz="2000" dirty="0">
                <a:latin typeface="Aptos" panose="020B0004020202020204" pitchFamily="34" charset="0"/>
              </a:rPr>
              <a:t>Steven C. Schwartz</a:t>
            </a:r>
          </a:p>
          <a:p>
            <a:pPr algn="ctr"/>
            <a:endParaRPr lang="en-US" sz="2000" dirty="0">
              <a:latin typeface="Aptos" panose="020B0004020202020204" pitchFamily="34" charset="0"/>
            </a:endParaRPr>
          </a:p>
          <a:p>
            <a:pPr algn="ctr"/>
            <a:r>
              <a:rPr lang="en-US" sz="2000" dirty="0">
                <a:latin typeface="Aptos" panose="020B0004020202020204" pitchFamily="34" charset="0"/>
              </a:rPr>
              <a:t>Chaffetz Lindsey LLP</a:t>
            </a:r>
          </a:p>
        </p:txBody>
      </p:sp>
      <p:sp>
        <p:nvSpPr>
          <p:cNvPr id="13" name="TextBox 12" descr="" title="">
            <a:extLst>
              <a:ext uri="{FF2B5EF4-FFF2-40B4-BE49-F238E27FC236}">
                <a16:creationId xmlns:a16="http://schemas.microsoft.com/office/drawing/2014/main" id="{4EF221FD-C732-3358-3089-89548D4168BC}"/>
              </a:ext>
            </a:extLst>
          </p:cNvPr>
          <p:cNvSpPr txBox="1"/>
          <p:nvPr>
            <p:custDataLst/>
          </p:nvPr>
        </p:nvSpPr>
        <p:spPr>
          <a:xfrm>
            <a:off x="8582541" y="4500281"/>
            <a:ext cx="2882655" cy="986118"/>
          </a:xfrm>
          <a:prstGeom prst="rect">
            <a:avLst/>
          </a:prstGeom>
          <a:noFill/>
        </p:spPr>
        <p:txBody>
          <a:bodyPr wrap="square" lIns="0" tIns="0" rIns="0" bIns="0" rtlCol="0">
            <a:noAutofit/>
          </a:bodyPr>
          <a:lstStyle/>
          <a:p>
            <a:pPr algn="ctr"/>
            <a:r>
              <a:rPr lang="en-US" sz="2000" dirty="0">
                <a:latin typeface="Aptos" panose="020B0004020202020204" pitchFamily="34" charset="0"/>
              </a:rPr>
              <a:t>Neel Lane</a:t>
            </a:r>
          </a:p>
          <a:p>
            <a:pPr algn="ctr"/>
            <a:endParaRPr lang="en-US" sz="2000" dirty="0">
              <a:latin typeface="Aptos" panose="020B0004020202020204" pitchFamily="34" charset="0"/>
            </a:endParaRPr>
          </a:p>
          <a:p>
            <a:pPr algn="ctr"/>
            <a:r>
              <a:rPr lang="en-US" sz="2000" dirty="0">
                <a:latin typeface="Aptos" panose="020B0004020202020204" pitchFamily="34" charset="0"/>
              </a:rPr>
              <a:t>Norton Rose Fulbright LLP</a:t>
            </a:r>
          </a:p>
        </p:txBody>
      </p:sp>
      <p:pic>
        <p:nvPicPr>
          <p:cNvPr id="20" name="Picture 19" descr="" title="">
            <a:extLst>
              <a:ext uri="{FF2B5EF4-FFF2-40B4-BE49-F238E27FC236}">
                <a16:creationId xmlns:a16="http://schemas.microsoft.com/office/drawing/2014/main" id="{C754A13F-98BE-B313-0085-2C9C8D8C8740}"/>
              </a:ext>
            </a:extLst>
          </p:cNvPr>
          <p:cNvPicPr>
            <a:picLocks noChangeAspect="1"/>
          </p:cNvPicPr>
          <p:nvPr>
            <p:custDataLst/>
          </p:nvPr>
        </p:nvPicPr>
        <p:blipFill>
          <a:blip r:embed="rId12">
            <a:extLst>
              <a:ext uri="{28A0092B-C50C-407E-A947-70E740481C1C}">
                <a14:useLocalDpi xmlns:a14="http://schemas.microsoft.com/office/drawing/2010/main" val="0"/>
              </a:ext>
            </a:extLst>
          </a:blip>
          <a:srcRect b="19344"/>
          <a:stretch>
            <a:fillRect/>
          </a:stretch>
        </p:blipFill>
        <p:spPr>
          <a:xfrm>
            <a:off x="726804" y="970944"/>
            <a:ext cx="2730790" cy="3293499"/>
          </a:xfrm>
          <a:prstGeom prst="rect">
            <a:avLst/>
          </a:prstGeom>
        </p:spPr>
      </p:pic>
    </p:spTree>
    <p:custDataLst/>
    <p:extLst>
      <p:ext uri="{BB962C8B-B14F-4D97-AF65-F5344CB8AC3E}">
        <p14:creationId xmlns:p14="http://schemas.microsoft.com/office/powerpoint/2010/main" val="367422085"/>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B83838A0-7B31-E109-5B88-95AF97B61BF8}"/>
              </a:ext>
            </a:extLst>
          </p:cNvPr>
          <p:cNvSpPr>
            <a:spLocks noGrp="1"/>
          </p:cNvSpPr>
          <p:nvPr>
            <p:ph idx="1"/>
            <p:custDataLst/>
          </p:nvPr>
        </p:nvSpPr>
        <p:spPr/>
        <p:txBody>
          <a:bodyPr/>
          <a:lstStyle/>
          <a:p>
            <a:pPr marL="282575" indent="-282575"/>
            <a:r>
              <a:rPr lang="en-US" sz="3200" dirty="0">
                <a:latin typeface="Aptos" panose="020B0004020202020204" pitchFamily="34" charset="0"/>
              </a:rPr>
              <a:t>Filibuster may have 30 years of experience in catastrophe cover, but he cannot point to any single instance where the parties discussed the specific meaning of “single occurrence” as it applies to these facts</a:t>
            </a:r>
          </a:p>
          <a:p>
            <a:pPr marL="282575" indent="-282575"/>
            <a:endParaRPr lang="en-US" sz="800" dirty="0">
              <a:latin typeface="Aptos" panose="020B0004020202020204" pitchFamily="34" charset="0"/>
            </a:endParaRPr>
          </a:p>
          <a:p>
            <a:pPr marL="282575" indent="-282575"/>
            <a:r>
              <a:rPr lang="en-US" sz="3200" dirty="0">
                <a:latin typeface="Aptos" panose="020B0004020202020204" pitchFamily="34" charset="0"/>
              </a:rPr>
              <a:t>“Terms of art in reinsurance agreements are interpreted according industry custom and practice, which must be established by competent evidence.”</a:t>
            </a:r>
          </a:p>
          <a:p>
            <a:pPr marL="857250" lvl="1" indent="-401638">
              <a:spcBef>
                <a:spcPts val="600"/>
              </a:spcBef>
              <a:spcAft>
                <a:spcPts val="600"/>
              </a:spcAft>
              <a:buFont typeface="Wingdings" panose="05000000000000000000" pitchFamily="2" charset="2"/>
              <a:buChar char="Ø"/>
            </a:pPr>
            <a:r>
              <a:rPr lang="en-US" sz="2400" i="1" dirty="0">
                <a:latin typeface="Aptos" panose="020B0004020202020204" pitchFamily="34" charset="0"/>
              </a:rPr>
              <a:t>Ins. Co. of N. Am. v. Pub. Serv. Mut. Ins</a:t>
            </a:r>
            <a:r>
              <a:rPr lang="en-US" sz="2400" dirty="0">
                <a:latin typeface="Aptos" panose="020B0004020202020204" pitchFamily="34" charset="0"/>
              </a:rPr>
              <a:t>., 609 </a:t>
            </a:r>
            <a:r>
              <a:rPr lang="en-US" sz="2400" dirty="0" err="1">
                <a:latin typeface="Aptos" panose="020B0004020202020204" pitchFamily="34" charset="0"/>
              </a:rPr>
              <a:t>F.3d</a:t>
            </a:r>
            <a:r>
              <a:rPr lang="en-US" sz="2400" dirty="0">
                <a:latin typeface="Aptos" panose="020B0004020202020204" pitchFamily="34" charset="0"/>
              </a:rPr>
              <a:t> 122 (</a:t>
            </a:r>
            <a:r>
              <a:rPr lang="en-US" sz="2400" dirty="0" err="1">
                <a:latin typeface="Aptos" panose="020B0004020202020204" pitchFamily="34" charset="0"/>
              </a:rPr>
              <a:t>2d</a:t>
            </a:r>
            <a:r>
              <a:rPr lang="en-US" sz="2400" dirty="0">
                <a:latin typeface="Aptos" panose="020B0004020202020204" pitchFamily="34" charset="0"/>
              </a:rPr>
              <a:t> Cir. 2010)</a:t>
            </a:r>
          </a:p>
          <a:p>
            <a:endParaRPr lang="en-US" dirty="0"/>
          </a:p>
        </p:txBody>
      </p:sp>
      <p:sp>
        <p:nvSpPr>
          <p:cNvPr id="3" name="Slide Number Placeholder 2" descr="" title="">
            <a:extLst>
              <a:ext uri="{FF2B5EF4-FFF2-40B4-BE49-F238E27FC236}">
                <a16:creationId xmlns:a16="http://schemas.microsoft.com/office/drawing/2014/main" id="{E0363E3C-56E8-92C4-0DB4-A28D336FA8C2}"/>
              </a:ext>
            </a:extLst>
          </p:cNvPr>
          <p:cNvSpPr>
            <a:spLocks noGrp="1"/>
          </p:cNvSpPr>
          <p:nvPr>
            <p:ph type="sldNum" sz="quarter" idx="12"/>
            <p:custDataLst/>
          </p:nvPr>
        </p:nvSpPr>
        <p:spPr/>
        <p:txBody>
          <a:bodyPr/>
          <a:lstStyle/>
          <a:p>
            <a:fld id="{00E74778-E2E3-49A0-BB13-27B2DB7FF179}" type="slidenum">
              <a:rPr lang="en-US" smtClean="0"/>
              <a:t>20</a:t>
            </a:fld>
            <a:endParaRPr lang="en-US" dirty="0"/>
          </a:p>
        </p:txBody>
      </p:sp>
      <p:sp>
        <p:nvSpPr>
          <p:cNvPr id="5" name="Title 4" descr="" title="">
            <a:extLst>
              <a:ext uri="{FF2B5EF4-FFF2-40B4-BE49-F238E27FC236}">
                <a16:creationId xmlns:a16="http://schemas.microsoft.com/office/drawing/2014/main" id="{92CD4E13-650E-5501-BD8E-6A896AAFFDBD}"/>
              </a:ext>
            </a:extLst>
          </p:cNvPr>
          <p:cNvSpPr>
            <a:spLocks noGrp="1"/>
          </p:cNvSpPr>
          <p:nvPr>
            <p:ph type="title"/>
            <p:custDataLst/>
          </p:nvPr>
        </p:nvSpPr>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Opponent’s</a:t>
            </a:r>
            <a:r>
              <a:rPr lang="en-US" sz="4400" dirty="0">
                <a:latin typeface="Aptos" panose="020B0004020202020204" pitchFamily="34" charset="0"/>
              </a:rPr>
              <a:t> View</a:t>
            </a:r>
          </a:p>
        </p:txBody>
      </p:sp>
    </p:spTree>
    <p:custDataLst/>
    <p:extLst>
      <p:ext uri="{BB962C8B-B14F-4D97-AF65-F5344CB8AC3E}">
        <p14:creationId xmlns:p14="http://schemas.microsoft.com/office/powerpoint/2010/main" val="2153464388"/>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CB9E5FA2-870E-06EF-366A-FB63BB15E12A}"/>
              </a:ext>
            </a:extLst>
          </p:cNvPr>
          <p:cNvSpPr>
            <a:spLocks noGrp="1"/>
          </p:cNvSpPr>
          <p:nvPr>
            <p:ph idx="1"/>
            <p:custDataLst/>
          </p:nvPr>
        </p:nvSpPr>
        <p:spPr/>
        <p:txBody>
          <a:bodyPr/>
          <a:lstStyle/>
          <a:p>
            <a:pPr marL="282575" indent="-282575"/>
            <a:r>
              <a:rPr lang="en-US" sz="2800" dirty="0">
                <a:latin typeface="Aptos" panose="020B0004020202020204" pitchFamily="34" charset="0"/>
              </a:rPr>
              <a:t>The custom or usage evidence must be definite or certain, uniform, reasonable, and well known</a:t>
            </a:r>
          </a:p>
          <a:p>
            <a:pPr marL="282575" indent="-282575"/>
            <a:endParaRPr lang="en-US" sz="800" dirty="0">
              <a:latin typeface="Aptos" panose="020B0004020202020204" pitchFamily="34" charset="0"/>
            </a:endParaRPr>
          </a:p>
          <a:p>
            <a:pPr marL="282575" indent="-282575"/>
            <a:r>
              <a:rPr lang="en-US" sz="2800" dirty="0">
                <a:latin typeface="Aptos" panose="020B0004020202020204" pitchFamily="34" charset="0"/>
              </a:rPr>
              <a:t>Here, the expert is essentially expressing his view couched in terms of custom and practice</a:t>
            </a:r>
          </a:p>
          <a:p>
            <a:pPr marL="282575" indent="-282575"/>
            <a:endParaRPr lang="en-US" sz="800" dirty="0">
              <a:latin typeface="Aptos" panose="020B0004020202020204" pitchFamily="34" charset="0"/>
            </a:endParaRPr>
          </a:p>
          <a:p>
            <a:pPr marL="282575" indent="-282575"/>
            <a:r>
              <a:rPr lang="en-US" sz="2800" dirty="0">
                <a:latin typeface="Aptos" panose="020B0004020202020204" pitchFamily="34" charset="0"/>
              </a:rPr>
              <a:t>The expert is little more than an advocate for an outcome</a:t>
            </a:r>
          </a:p>
          <a:p>
            <a:pPr marL="282575" indent="-282575"/>
            <a:endParaRPr lang="en-US" sz="800" dirty="0">
              <a:latin typeface="Aptos" panose="020B0004020202020204" pitchFamily="34" charset="0"/>
            </a:endParaRPr>
          </a:p>
          <a:p>
            <a:pPr marL="282575" indent="-282575"/>
            <a:r>
              <a:rPr lang="en-US" sz="2800" dirty="0">
                <a:latin typeface="Aptos" panose="020B0004020202020204" pitchFamily="34" charset="0"/>
              </a:rPr>
              <a:t>The expert has failed to show that the custom or usage is so well established that it is fair to assume the parties were aware of it</a:t>
            </a:r>
          </a:p>
          <a:p>
            <a:endParaRPr lang="en-US" dirty="0"/>
          </a:p>
        </p:txBody>
      </p:sp>
      <p:sp>
        <p:nvSpPr>
          <p:cNvPr id="3" name="Slide Number Placeholder 2" descr="" title="">
            <a:extLst>
              <a:ext uri="{FF2B5EF4-FFF2-40B4-BE49-F238E27FC236}">
                <a16:creationId xmlns:a16="http://schemas.microsoft.com/office/drawing/2014/main" id="{4FD4913D-99B0-62C2-34FE-57FFEA6B96D7}"/>
              </a:ext>
            </a:extLst>
          </p:cNvPr>
          <p:cNvSpPr>
            <a:spLocks noGrp="1"/>
          </p:cNvSpPr>
          <p:nvPr>
            <p:ph type="sldNum" sz="quarter" idx="12"/>
            <p:custDataLst/>
          </p:nvPr>
        </p:nvSpPr>
        <p:spPr/>
        <p:txBody>
          <a:bodyPr/>
          <a:lstStyle/>
          <a:p>
            <a:fld id="{00E74778-E2E3-49A0-BB13-27B2DB7FF179}" type="slidenum">
              <a:rPr lang="en-US" smtClean="0"/>
              <a:t>21</a:t>
            </a:fld>
            <a:endParaRPr lang="en-US" dirty="0"/>
          </a:p>
        </p:txBody>
      </p:sp>
      <p:sp>
        <p:nvSpPr>
          <p:cNvPr id="5" name="Title 4" descr="" title="">
            <a:extLst>
              <a:ext uri="{FF2B5EF4-FFF2-40B4-BE49-F238E27FC236}">
                <a16:creationId xmlns:a16="http://schemas.microsoft.com/office/drawing/2014/main" id="{6DAB7F3F-5E52-E137-C2E0-C3AC860FB0E2}"/>
              </a:ext>
            </a:extLst>
          </p:cNvPr>
          <p:cNvSpPr>
            <a:spLocks noGrp="1"/>
          </p:cNvSpPr>
          <p:nvPr>
            <p:ph type="title"/>
            <p:custDataLst/>
          </p:nvPr>
        </p:nvSpPr>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Opponent’s</a:t>
            </a:r>
            <a:r>
              <a:rPr lang="en-US" sz="4400" dirty="0">
                <a:latin typeface="Aptos" panose="020B0004020202020204" pitchFamily="34" charset="0"/>
              </a:rPr>
              <a:t> Position, cont’d</a:t>
            </a:r>
          </a:p>
        </p:txBody>
      </p:sp>
    </p:spTree>
    <p:custDataLst/>
    <p:extLst>
      <p:ext uri="{BB962C8B-B14F-4D97-AF65-F5344CB8AC3E}">
        <p14:creationId xmlns:p14="http://schemas.microsoft.com/office/powerpoint/2010/main" val="202190774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59CFCE4-00E1-4D9A-BBF8-FAC5580476A6}"/>
              </a:ext>
            </a:extLst>
          </p:cNvPr>
          <p:cNvSpPr>
            <a:spLocks noGrp="1"/>
          </p:cNvSpPr>
          <p:nvPr>
            <p:ph idx="1"/>
            <p:custDataLst/>
          </p:nvPr>
        </p:nvSpPr>
        <p:spPr>
          <a:xfrm>
            <a:off x="503997" y="1455463"/>
            <a:ext cx="11184002" cy="4446000"/>
          </a:xfrm>
        </p:spPr>
        <p:txBody>
          <a:bodyPr/>
          <a:lstStyle/>
          <a:p>
            <a:pPr marL="282575" indent="-282575"/>
            <a:r>
              <a:rPr lang="en-US" sz="2400" dirty="0">
                <a:latin typeface="Aptos" panose="020B0004020202020204" pitchFamily="34" charset="0"/>
              </a:rPr>
              <a:t>Separately, the expert should not be allowed to cherry-pick evidence from the reinsurer’s files to support an outcome</a:t>
            </a:r>
          </a:p>
          <a:p>
            <a:pPr marL="282575" indent="-282575"/>
            <a:r>
              <a:rPr lang="en-US" sz="2400" dirty="0">
                <a:latin typeface="Aptos" panose="020B0004020202020204" pitchFamily="34" charset="0"/>
              </a:rPr>
              <a:t>The schedule the expert relies on was prepared by a claims technician who had no involvement in negotiating the reinsurance agreement</a:t>
            </a:r>
          </a:p>
          <a:p>
            <a:pPr marL="282575" indent="-282575"/>
            <a:r>
              <a:rPr lang="en-US" sz="2400" dirty="0">
                <a:latin typeface="Aptos" panose="020B0004020202020204" pitchFamily="34" charset="0"/>
              </a:rPr>
              <a:t>Experts generally may rely on information that would be inadmissible as long as it is the type of information that a professional in the field would typically and reasonably rely upon</a:t>
            </a:r>
          </a:p>
          <a:p>
            <a:pPr marL="857250" lvl="1" indent="-401638">
              <a:spcBef>
                <a:spcPts val="600"/>
              </a:spcBef>
              <a:spcAft>
                <a:spcPts val="600"/>
              </a:spcAft>
              <a:buFont typeface="Wingdings" panose="05000000000000000000" pitchFamily="2" charset="2"/>
              <a:buChar char="Ø"/>
            </a:pPr>
            <a:r>
              <a:rPr lang="en-US" sz="2400" i="1" dirty="0">
                <a:latin typeface="Aptos" panose="020B0004020202020204" pitchFamily="34" charset="0"/>
              </a:rPr>
              <a:t>E.g</a:t>
            </a:r>
            <a:r>
              <a:rPr lang="en-US" sz="2400" dirty="0">
                <a:latin typeface="Aptos" panose="020B0004020202020204" pitchFamily="34" charset="0"/>
              </a:rPr>
              <a:t>., Federal Rule of Evidence 703</a:t>
            </a:r>
          </a:p>
          <a:p>
            <a:pPr marL="282575" indent="-282575"/>
            <a:r>
              <a:rPr lang="en-US" sz="2400" dirty="0">
                <a:latin typeface="Aptos" panose="020B0004020202020204" pitchFamily="34" charset="0"/>
              </a:rPr>
              <a:t>Here, a broker would not rely on internal record-keeping documents</a:t>
            </a:r>
          </a:p>
          <a:p>
            <a:pPr marL="282575" indent="-282575"/>
            <a:r>
              <a:rPr lang="en-US" sz="2400" dirty="0">
                <a:latin typeface="Aptos" panose="020B0004020202020204" pitchFamily="34" charset="0"/>
              </a:rPr>
              <a:t>Experts should be restricted to their expertise, not permitted to parrot their party’s talking points </a:t>
            </a:r>
          </a:p>
          <a:p>
            <a:endParaRPr lang="en-US" dirty="0"/>
          </a:p>
        </p:txBody>
      </p:sp>
      <p:sp>
        <p:nvSpPr>
          <p:cNvPr id="3" name="Slide Number Placeholder 2" descr="" title="">
            <a:extLst>
              <a:ext uri="{FF2B5EF4-FFF2-40B4-BE49-F238E27FC236}">
                <a16:creationId xmlns:a16="http://schemas.microsoft.com/office/drawing/2014/main" id="{CB33C725-8CCE-066E-FDF8-437E7C65408C}"/>
              </a:ext>
            </a:extLst>
          </p:cNvPr>
          <p:cNvSpPr>
            <a:spLocks noGrp="1"/>
          </p:cNvSpPr>
          <p:nvPr>
            <p:ph type="sldNum" sz="quarter" idx="12"/>
            <p:custDataLst/>
          </p:nvPr>
        </p:nvSpPr>
        <p:spPr/>
        <p:txBody>
          <a:bodyPr/>
          <a:lstStyle/>
          <a:p>
            <a:fld id="{00E74778-E2E3-49A0-BB13-27B2DB7FF179}" type="slidenum">
              <a:rPr lang="en-US" smtClean="0"/>
              <a:t>22</a:t>
            </a:fld>
            <a:endParaRPr lang="en-US" dirty="0"/>
          </a:p>
        </p:txBody>
      </p:sp>
      <p:sp>
        <p:nvSpPr>
          <p:cNvPr id="5" name="Title 4" descr="" title="">
            <a:extLst>
              <a:ext uri="{FF2B5EF4-FFF2-40B4-BE49-F238E27FC236}">
                <a16:creationId xmlns:a16="http://schemas.microsoft.com/office/drawing/2014/main" id="{14A42D8A-4BEE-2E75-8422-BB3DCA25C144}"/>
              </a:ext>
            </a:extLst>
          </p:cNvPr>
          <p:cNvSpPr>
            <a:spLocks noGrp="1"/>
          </p:cNvSpPr>
          <p:nvPr>
            <p:ph type="title"/>
            <p:custDataLst/>
          </p:nvPr>
        </p:nvSpPr>
        <p:spPr/>
        <p:txBody>
          <a:bodyPr/>
          <a:lstStyle/>
          <a:p>
            <a:r>
              <a:rPr lang="en-US" sz="4400" dirty="0">
                <a:latin typeface="Aptos" panose="020B0004020202020204" pitchFamily="34" charset="0"/>
              </a:rPr>
              <a:t>The </a:t>
            </a:r>
            <a:r>
              <a:rPr lang="en-US" sz="4400" dirty="0">
                <a:solidFill>
                  <a:schemeClr val="tx2"/>
                </a:solidFill>
                <a:latin typeface="Aptos" panose="020B0004020202020204" pitchFamily="34" charset="0"/>
              </a:rPr>
              <a:t>Opponent’s</a:t>
            </a:r>
            <a:r>
              <a:rPr lang="en-US" sz="4400" dirty="0">
                <a:latin typeface="Aptos" panose="020B0004020202020204" pitchFamily="34" charset="0"/>
              </a:rPr>
              <a:t> Position, cont’d</a:t>
            </a:r>
          </a:p>
        </p:txBody>
      </p:sp>
    </p:spTree>
    <p:custDataLst/>
    <p:extLst>
      <p:ext uri="{BB962C8B-B14F-4D97-AF65-F5344CB8AC3E}">
        <p14:creationId xmlns:p14="http://schemas.microsoft.com/office/powerpoint/2010/main" val="1556569571"/>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a:extLst>
              <a:ext uri="{FF2B5EF4-FFF2-40B4-BE49-F238E27FC236}">
                <a16:creationId xmlns:a16="http://schemas.microsoft.com/office/drawing/2014/main" id="{359DDCB5-A385-C338-61E3-953EA3AACB60}"/>
              </a:ext>
            </a:extLst>
          </p:cNvPr>
          <p:cNvSpPr>
            <a:spLocks noGrp="1"/>
          </p:cNvSpPr>
          <p:nvPr>
            <p:ph type="sldNum" sz="quarter" idx="12"/>
            <p:custDataLst/>
          </p:nvPr>
        </p:nvSpPr>
        <p:spPr/>
        <p:txBody>
          <a:bodyPr/>
          <a:lstStyle/>
          <a:p>
            <a:fld id="{00E74778-E2E3-49A0-BB13-27B2DB7FF179}" type="slidenum">
              <a:rPr lang="en-US" smtClean="0"/>
              <a:t>23</a:t>
            </a:fld>
            <a:endParaRPr lang="en-US" dirty="0"/>
          </a:p>
        </p:txBody>
      </p:sp>
      <p:sp>
        <p:nvSpPr>
          <p:cNvPr id="5" name="Title 4" descr="" title="">
            <a:extLst>
              <a:ext uri="{FF2B5EF4-FFF2-40B4-BE49-F238E27FC236}">
                <a16:creationId xmlns:a16="http://schemas.microsoft.com/office/drawing/2014/main" id="{46787D12-51B4-C293-7952-648E9242A2E4}"/>
              </a:ext>
            </a:extLst>
          </p:cNvPr>
          <p:cNvSpPr>
            <a:spLocks noGrp="1"/>
          </p:cNvSpPr>
          <p:nvPr>
            <p:ph type="title"/>
            <p:custDataLst/>
          </p:nvPr>
        </p:nvSpPr>
        <p:spPr>
          <a:xfrm>
            <a:off x="503997" y="481909"/>
            <a:ext cx="11184001" cy="777296"/>
          </a:xfrm>
        </p:spPr>
        <p:txBody>
          <a:bodyPr/>
          <a:lstStyle/>
          <a:p>
            <a:pPr algn="ctr"/>
            <a:r>
              <a:rPr lang="en-US" sz="6000" dirty="0">
                <a:latin typeface="Aptos" panose="020B0004020202020204" pitchFamily="34" charset="0"/>
              </a:rPr>
              <a:t>View from a </a:t>
            </a:r>
            <a:r>
              <a:rPr lang="en-US" sz="6000" dirty="0">
                <a:solidFill>
                  <a:schemeClr val="tx2"/>
                </a:solidFill>
                <a:latin typeface="Aptos" panose="020B0004020202020204" pitchFamily="34" charset="0"/>
              </a:rPr>
              <a:t>Panel Member</a:t>
            </a:r>
          </a:p>
        </p:txBody>
      </p:sp>
      <p:pic>
        <p:nvPicPr>
          <p:cNvPr id="4" name="Picture 3" descr="" title="">
            <a:extLst>
              <a:ext uri="{FF2B5EF4-FFF2-40B4-BE49-F238E27FC236}">
                <a16:creationId xmlns:a16="http://schemas.microsoft.com/office/drawing/2014/main" id="{46D7FFE6-A198-877F-0841-C9A686541886}"/>
              </a:ext>
            </a:extLst>
          </p:cNvPr>
          <p:cNvPicPr>
            <a:picLocks noChangeAspect="1"/>
          </p:cNvPicPr>
          <p:nvPr>
            <p:custDataLst/>
          </p:nvPr>
        </p:nvPicPr>
        <p:blipFill>
          <a:blip r:embed="rId6">
            <a:extLst>
              <a:ext uri="{28A0092B-C50C-407E-A947-70E740481C1C}">
                <a14:useLocalDpi xmlns:a14="http://schemas.microsoft.com/office/drawing/2010/main" val="0"/>
              </a:ext>
            </a:extLst>
          </a:blip>
          <a:stretch>
            <a:fillRect/>
          </a:stretch>
        </p:blipFill>
        <p:spPr>
          <a:xfrm>
            <a:off x="2598902" y="1398494"/>
            <a:ext cx="6994190" cy="5459506"/>
          </a:xfrm>
          <a:prstGeom prst="rect">
            <a:avLst/>
          </a:prstGeom>
        </p:spPr>
      </p:pic>
    </p:spTree>
    <p:custDataLst/>
    <p:extLst>
      <p:ext uri="{BB962C8B-B14F-4D97-AF65-F5344CB8AC3E}">
        <p14:creationId xmlns:p14="http://schemas.microsoft.com/office/powerpoint/2010/main" val="3594806280"/>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D2E2244D-FCAB-C201-9690-9B0DE344E8DF}"/>
              </a:ext>
            </a:extLst>
          </p:cNvPr>
          <p:cNvSpPr>
            <a:spLocks noGrp="1"/>
          </p:cNvSpPr>
          <p:nvPr>
            <p:ph idx="1"/>
            <p:custDataLst/>
          </p:nvPr>
        </p:nvSpPr>
        <p:spPr>
          <a:xfrm>
            <a:off x="503996" y="2193742"/>
            <a:ext cx="11184002" cy="3423318"/>
          </a:xfrm>
        </p:spPr>
        <p:txBody>
          <a:bodyPr/>
          <a:lstStyle/>
          <a:p>
            <a:pPr marL="282575" indent="-282575"/>
            <a:r>
              <a:rPr lang="en-US" sz="3600" dirty="0">
                <a:latin typeface="Aptos" panose="020B0004020202020204" pitchFamily="34" charset="0"/>
              </a:rPr>
              <a:t>Underwriting of Ceded Risks under Treaty</a:t>
            </a:r>
          </a:p>
          <a:p>
            <a:pPr marL="282575" indent="-282575"/>
            <a:endParaRPr lang="en-US" sz="3600" dirty="0">
              <a:latin typeface="Aptos" panose="020B0004020202020204" pitchFamily="34" charset="0"/>
            </a:endParaRPr>
          </a:p>
          <a:p>
            <a:pPr marL="282575" indent="-282575"/>
            <a:r>
              <a:rPr lang="en-US" sz="3600" dirty="0">
                <a:latin typeface="Aptos" panose="020B0004020202020204" pitchFamily="34" charset="0"/>
              </a:rPr>
              <a:t>Treaty Compliance by Cedant</a:t>
            </a:r>
          </a:p>
          <a:p>
            <a:pPr marL="282575" indent="-282575"/>
            <a:endParaRPr lang="en-US" sz="3600" dirty="0">
              <a:latin typeface="Aptos" panose="020B0004020202020204" pitchFamily="34" charset="0"/>
            </a:endParaRPr>
          </a:p>
          <a:p>
            <a:pPr marL="282575" indent="-282575"/>
            <a:r>
              <a:rPr lang="en-US" sz="3600" dirty="0">
                <a:latin typeface="Aptos" panose="020B0004020202020204" pitchFamily="34" charset="0"/>
              </a:rPr>
              <a:t>Claims Handling by Reinsurer</a:t>
            </a:r>
          </a:p>
          <a:p>
            <a:pPr>
              <a:lnSpc>
                <a:spcPct val="150000"/>
              </a:lnSpc>
            </a:pPr>
            <a:endParaRPr lang="en-US" sz="3200" dirty="0"/>
          </a:p>
          <a:p>
            <a:endParaRPr lang="en-US" sz="3600" dirty="0"/>
          </a:p>
        </p:txBody>
      </p:sp>
      <p:sp>
        <p:nvSpPr>
          <p:cNvPr id="3" name="Slide Number Placeholder 2" descr="" title="">
            <a:extLst>
              <a:ext uri="{FF2B5EF4-FFF2-40B4-BE49-F238E27FC236}">
                <a16:creationId xmlns:a16="http://schemas.microsoft.com/office/drawing/2014/main" id="{59FAE073-82A4-8D3C-80C1-F988C9BCB7CE}"/>
              </a:ext>
            </a:extLst>
          </p:cNvPr>
          <p:cNvSpPr>
            <a:spLocks noGrp="1"/>
          </p:cNvSpPr>
          <p:nvPr>
            <p:ph type="sldNum" sz="quarter" idx="12"/>
            <p:custDataLst/>
          </p:nvPr>
        </p:nvSpPr>
        <p:spPr/>
        <p:txBody>
          <a:bodyPr/>
          <a:lstStyle/>
          <a:p>
            <a:fld id="{00E74778-E2E3-49A0-BB13-27B2DB7FF179}" type="slidenum">
              <a:rPr lang="en-US" smtClean="0"/>
              <a:t>24</a:t>
            </a:fld>
            <a:endParaRPr lang="en-US" dirty="0"/>
          </a:p>
        </p:txBody>
      </p:sp>
      <p:sp>
        <p:nvSpPr>
          <p:cNvPr id="5" name="Title 4" descr="" title="">
            <a:extLst>
              <a:ext uri="{FF2B5EF4-FFF2-40B4-BE49-F238E27FC236}">
                <a16:creationId xmlns:a16="http://schemas.microsoft.com/office/drawing/2014/main" id="{B7816ECC-8C8A-C7F8-3707-89EEF271979C}"/>
              </a:ext>
            </a:extLst>
          </p:cNvPr>
          <p:cNvSpPr>
            <a:spLocks noGrp="1"/>
          </p:cNvSpPr>
          <p:nvPr>
            <p:ph type="title"/>
            <p:custDataLst/>
          </p:nvPr>
        </p:nvSpPr>
        <p:spPr>
          <a:xfrm>
            <a:off x="503997" y="676788"/>
            <a:ext cx="9701548" cy="943211"/>
          </a:xfrm>
        </p:spPr>
        <p:txBody>
          <a:bodyPr/>
          <a:lstStyle/>
          <a:p>
            <a:r>
              <a:rPr lang="en-US" sz="3600" dirty="0">
                <a:latin typeface="+mn-lt"/>
              </a:rPr>
              <a:t>Examples of Custom and Practice Experts on Standard of Conduct </a:t>
            </a:r>
          </a:p>
        </p:txBody>
      </p:sp>
    </p:spTree>
    <p:custDataLst/>
    <p:extLst>
      <p:ext uri="{BB962C8B-B14F-4D97-AF65-F5344CB8AC3E}">
        <p14:creationId xmlns:p14="http://schemas.microsoft.com/office/powerpoint/2010/main" val="2677295152"/>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a:extLst>
              <a:ext uri="{FF2B5EF4-FFF2-40B4-BE49-F238E27FC236}">
                <a16:creationId xmlns:a16="http://schemas.microsoft.com/office/drawing/2014/main" id="{699C33E1-4831-D77F-BF55-1CDB9E0B45BE}"/>
              </a:ext>
            </a:extLst>
          </p:cNvPr>
          <p:cNvSpPr>
            <a:spLocks noGrp="1"/>
          </p:cNvSpPr>
          <p:nvPr>
            <p:ph type="sldNum" sz="quarter" idx="12"/>
            <p:custDataLst/>
          </p:nvPr>
        </p:nvSpPr>
        <p:spPr/>
        <p:txBody>
          <a:bodyPr/>
          <a:lstStyle/>
          <a:p>
            <a:fld id="{00E74778-E2E3-49A0-BB13-27B2DB7FF179}" type="slidenum">
              <a:rPr lang="en-US" smtClean="0"/>
              <a:t>25</a:t>
            </a:fld>
            <a:endParaRPr lang="en-US" dirty="0"/>
          </a:p>
        </p:txBody>
      </p:sp>
      <p:sp>
        <p:nvSpPr>
          <p:cNvPr id="5" name="Title 4" descr="" title="">
            <a:extLst>
              <a:ext uri="{FF2B5EF4-FFF2-40B4-BE49-F238E27FC236}">
                <a16:creationId xmlns:a16="http://schemas.microsoft.com/office/drawing/2014/main" id="{9D111999-83F2-58E5-CE8C-CB8D393D89B4}"/>
              </a:ext>
            </a:extLst>
          </p:cNvPr>
          <p:cNvSpPr>
            <a:spLocks noGrp="1"/>
          </p:cNvSpPr>
          <p:nvPr>
            <p:ph type="title"/>
            <p:custDataLst/>
          </p:nvPr>
        </p:nvSpPr>
        <p:spPr>
          <a:xfrm>
            <a:off x="3273105" y="1869094"/>
            <a:ext cx="5645790" cy="1089259"/>
          </a:xfrm>
        </p:spPr>
        <p:txBody>
          <a:bodyPr/>
          <a:lstStyle/>
          <a:p>
            <a:pPr algn="ctr"/>
            <a:r>
              <a:rPr lang="en-US" sz="8000" dirty="0">
                <a:latin typeface="Aptos" panose="020B0004020202020204" pitchFamily="34" charset="0"/>
              </a:rPr>
              <a:t>Questions?</a:t>
            </a:r>
          </a:p>
        </p:txBody>
      </p:sp>
      <p:pic>
        <p:nvPicPr>
          <p:cNvPr id="2054" name="Picture 6" descr="" title="">
            <a:extLst>
              <a:ext uri="{FF2B5EF4-FFF2-40B4-BE49-F238E27FC236}">
                <a16:creationId xmlns:a16="http://schemas.microsoft.com/office/drawing/2014/main" id="{864C18F7-897C-B941-72F8-F2DA756DB99A}"/>
              </a:ext>
            </a:extLst>
          </p:cNvPr>
          <p:cNvPicPr>
            <a:picLocks noChangeAspect="1" noChangeArrowheads="1"/>
          </p:cNvPicPr>
          <p:nvPr>
            <p:custDataLst/>
          </p:nvPr>
        </p:nvPicPr>
        <p:blipFill>
          <a:blip r:embed="rId6">
            <a:extLst>
              <a:ext uri="{28A0092B-C50C-407E-A947-70E740481C1C}">
                <a14:useLocalDpi xmlns:a14="http://schemas.microsoft.com/office/drawing/2010/main" val="0"/>
              </a:ext>
            </a:extLst>
          </a:blip>
          <a:srcRect/>
          <a:stretch>
            <a:fillRect/>
          </a:stretch>
        </p:blipFill>
        <p:spPr bwMode="auto">
          <a:xfrm>
            <a:off x="5521842" y="3187203"/>
            <a:ext cx="2044786" cy="1891131"/>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994644754"/>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custDataLst/>
    <p:extLst>
      <p:ext uri="{BB962C8B-B14F-4D97-AF65-F5344CB8AC3E}">
        <p14:creationId xmlns:p14="http://schemas.microsoft.com/office/powerpoint/2010/main" val="213296532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Content Placeholder 6" descr="" title="">
            <a:extLst>
              <a:ext uri="{FF2B5EF4-FFF2-40B4-BE49-F238E27FC236}">
                <a16:creationId xmlns:a16="http://schemas.microsoft.com/office/drawing/2014/main" id="{EA046E18-E521-F987-5DD3-377FF82C6EDB}"/>
              </a:ext>
            </a:extLst>
          </p:cNvPr>
          <p:cNvSpPr>
            <a:spLocks noGrp="1"/>
          </p:cNvSpPr>
          <p:nvPr>
            <p:ph idx="1"/>
            <p:custDataLst/>
          </p:nvPr>
        </p:nvSpPr>
        <p:spPr>
          <a:xfrm>
            <a:off x="503996" y="1522568"/>
            <a:ext cx="11184002" cy="4707971"/>
          </a:xfrm>
        </p:spPr>
        <p:txBody>
          <a:bodyPr/>
          <a:lstStyle/>
          <a:p>
            <a:pPr marL="282575" indent="-282575"/>
            <a:r>
              <a:rPr lang="en-US" sz="2800" dirty="0">
                <a:latin typeface="Aptos" panose="020B0004020202020204" pitchFamily="34" charset="0"/>
              </a:rPr>
              <a:t>Reinsurance agreements require that panel members be active or retired executive officers of insurance or reinsurance companies. </a:t>
            </a:r>
          </a:p>
          <a:p>
            <a:pPr marL="198000" lvl="1" indent="0">
              <a:buNone/>
            </a:pPr>
            <a:endParaRPr lang="en-US" sz="2000" dirty="0">
              <a:latin typeface="Aptos" panose="020B0004020202020204" pitchFamily="34" charset="0"/>
            </a:endParaRPr>
          </a:p>
          <a:p>
            <a:pPr marL="282575" indent="-282575"/>
            <a:r>
              <a:rPr lang="en-US" sz="2800" dirty="0">
                <a:latin typeface="Aptos" panose="020B0004020202020204" pitchFamily="34" charset="0"/>
              </a:rPr>
              <a:t>May require panel members to have minimum number of years of experience, or experience in a particular area of insurance (e.g., life products). </a:t>
            </a:r>
          </a:p>
          <a:p>
            <a:pPr marL="198000" lvl="1" indent="0">
              <a:buNone/>
            </a:pPr>
            <a:r>
              <a:rPr lang="en-US" sz="2000" dirty="0">
                <a:latin typeface="Aptos" panose="020B0004020202020204" pitchFamily="34" charset="0"/>
              </a:rPr>
              <a:t> </a:t>
            </a:r>
          </a:p>
          <a:p>
            <a:pPr marL="282575" indent="-282575"/>
            <a:r>
              <a:rPr lang="en-US" sz="2800" dirty="0">
                <a:latin typeface="Aptos" panose="020B0004020202020204" pitchFamily="34" charset="0"/>
              </a:rPr>
              <a:t>Typically empower the panel to make its decision considering the custom and practice of the applicable insurance and reinsurance business. </a:t>
            </a:r>
          </a:p>
          <a:p>
            <a:endParaRPr lang="en-US" dirty="0"/>
          </a:p>
        </p:txBody>
      </p:sp>
      <p:sp>
        <p:nvSpPr>
          <p:cNvPr id="2" name="Slide Number Placeholder 1" descr="" title="">
            <a:extLst>
              <a:ext uri="{FF2B5EF4-FFF2-40B4-BE49-F238E27FC236}">
                <a16:creationId xmlns:a16="http://schemas.microsoft.com/office/drawing/2014/main" id="{602DA824-86C6-A737-B30E-B87AE02DA5B2}"/>
              </a:ext>
            </a:extLst>
          </p:cNvPr>
          <p:cNvSpPr>
            <a:spLocks noGrp="1"/>
          </p:cNvSpPr>
          <p:nvPr>
            <p:ph type="sldNum" sz="quarter" idx="12"/>
            <p:custDataLst/>
          </p:nvPr>
        </p:nvSpPr>
        <p:spPr/>
        <p:txBody>
          <a:bodyPr/>
          <a:lstStyle/>
          <a:p>
            <a:fld id="{00E74778-E2E3-49A0-BB13-27B2DB7FF179}" type="slidenum">
              <a:rPr lang="en-US" smtClean="0"/>
              <a:t>3</a:t>
            </a:fld>
            <a:endParaRPr lang="en-US" dirty="0"/>
          </a:p>
        </p:txBody>
      </p:sp>
      <p:sp>
        <p:nvSpPr>
          <p:cNvPr id="3" name="Title 2" descr="" title="">
            <a:extLst>
              <a:ext uri="{FF2B5EF4-FFF2-40B4-BE49-F238E27FC236}">
                <a16:creationId xmlns:a16="http://schemas.microsoft.com/office/drawing/2014/main" id="{28B0CF8F-9DD1-4E51-820E-5E38FD8AB1F1}"/>
              </a:ext>
            </a:extLst>
          </p:cNvPr>
          <p:cNvSpPr>
            <a:spLocks noGrp="1"/>
          </p:cNvSpPr>
          <p:nvPr>
            <p:ph type="title"/>
            <p:custDataLst/>
          </p:nvPr>
        </p:nvSpPr>
        <p:spPr>
          <a:xfrm>
            <a:off x="503999" y="610950"/>
            <a:ext cx="11184001" cy="757526"/>
          </a:xfrm>
        </p:spPr>
        <p:txBody>
          <a:bodyPr/>
          <a:lstStyle/>
          <a:p>
            <a:r>
              <a:rPr lang="en-US" sz="4400" dirty="0">
                <a:latin typeface="Aptos" panose="020B0004020202020204" pitchFamily="34" charset="0"/>
              </a:rPr>
              <a:t>Custom and Practice in Reinsurance Disputes</a:t>
            </a:r>
          </a:p>
        </p:txBody>
      </p:sp>
    </p:spTree>
    <p:custDataLst/>
    <p:extLst>
      <p:ext uri="{BB962C8B-B14F-4D97-AF65-F5344CB8AC3E}">
        <p14:creationId xmlns:p14="http://schemas.microsoft.com/office/powerpoint/2010/main" val="124228731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7B8F226-9CA5-6778-1391-C4D7AFCEAA81}"/>
            </a:ext>
          </a:extLst>
        </p:cNvPr>
        <p:cNvGrpSpPr/>
        <p:nvPr/>
      </p:nvGrpSpPr>
      <p:grpSpPr>
        <a:xfrm>
          <a:off x="0" y="0"/>
          <a:ext cx="0" cy="0"/>
          <a:chOff x="0" y="0"/>
          <a:chExt cx="0" cy="0"/>
        </a:xfrm>
      </p:grpSpPr>
      <p:sp>
        <p:nvSpPr>
          <p:cNvPr id="7" name="Content Placeholder 6" descr="" title="">
            <a:extLst>
              <a:ext uri="{FF2B5EF4-FFF2-40B4-BE49-F238E27FC236}">
                <a16:creationId xmlns:a16="http://schemas.microsoft.com/office/drawing/2014/main" id="{83D5909A-1EA5-2F55-4C54-7E18FEE7C7EA}"/>
              </a:ext>
            </a:extLst>
          </p:cNvPr>
          <p:cNvSpPr>
            <a:spLocks noGrp="1"/>
          </p:cNvSpPr>
          <p:nvPr>
            <p:ph idx="1"/>
            <p:custDataLst/>
          </p:nvPr>
        </p:nvSpPr>
        <p:spPr>
          <a:xfrm>
            <a:off x="503995" y="2055377"/>
            <a:ext cx="11184002" cy="3956677"/>
          </a:xfrm>
        </p:spPr>
        <p:txBody>
          <a:bodyPr/>
          <a:lstStyle/>
          <a:p>
            <a:pPr marL="282575" indent="-282575"/>
            <a:r>
              <a:rPr lang="en-US" sz="2800" dirty="0">
                <a:latin typeface="Aptos" panose="020B0004020202020204" pitchFamily="34" charset="0"/>
              </a:rPr>
              <a:t>The panel is also commonly relieved from the strictures of judicial formalities or the rules of evidence.</a:t>
            </a:r>
          </a:p>
          <a:p>
            <a:pPr marL="198000" lvl="1" indent="0">
              <a:buNone/>
            </a:pPr>
            <a:endParaRPr lang="en-US" sz="1000" dirty="0">
              <a:latin typeface="Aptos" panose="020B0004020202020204" pitchFamily="34" charset="0"/>
            </a:endParaRPr>
          </a:p>
          <a:p>
            <a:pPr marL="282575" indent="-282575"/>
            <a:r>
              <a:rPr lang="en-US" sz="2800" dirty="0">
                <a:latin typeface="Aptos" panose="020B0004020202020204" pitchFamily="34" charset="0"/>
              </a:rPr>
              <a:t>In light of these factors, we consider: </a:t>
            </a:r>
          </a:p>
          <a:p>
            <a:pPr marL="685800" indent="-346075">
              <a:buFont typeface="Wingdings" panose="05000000000000000000" pitchFamily="2" charset="2"/>
              <a:buChar char="Ø"/>
            </a:pPr>
            <a:r>
              <a:rPr lang="en-US" sz="2800" dirty="0">
                <a:latin typeface="Aptos" panose="020B0004020202020204" pitchFamily="34" charset="0"/>
              </a:rPr>
              <a:t>How to present impactful custom, practice and usage evidence to a reinsurance arbitration panel?</a:t>
            </a:r>
          </a:p>
          <a:p>
            <a:pPr marL="685800" indent="-346075">
              <a:buFont typeface="Wingdings" panose="05000000000000000000" pitchFamily="2" charset="2"/>
              <a:buChar char="Ø"/>
            </a:pPr>
            <a:r>
              <a:rPr lang="en-US" sz="2800" dirty="0">
                <a:latin typeface="Aptos" panose="020B0004020202020204" pitchFamily="34" charset="0"/>
              </a:rPr>
              <a:t>How to counter such evidence?</a:t>
            </a:r>
          </a:p>
          <a:p>
            <a:pPr marL="685800" indent="-346075">
              <a:buFont typeface="Wingdings" panose="05000000000000000000" pitchFamily="2" charset="2"/>
              <a:buChar char="Ø"/>
            </a:pPr>
            <a:r>
              <a:rPr lang="en-US" sz="2800" dirty="0">
                <a:latin typeface="Aptos" panose="020B0004020202020204" pitchFamily="34" charset="0"/>
              </a:rPr>
              <a:t>How might panel members evaluate such evidence?</a:t>
            </a:r>
          </a:p>
          <a:p>
            <a:endParaRPr lang="en-US" dirty="0"/>
          </a:p>
        </p:txBody>
      </p:sp>
      <p:sp>
        <p:nvSpPr>
          <p:cNvPr id="2" name="Slide Number Placeholder 1" descr="" title="">
            <a:extLst>
              <a:ext uri="{FF2B5EF4-FFF2-40B4-BE49-F238E27FC236}">
                <a16:creationId xmlns:a16="http://schemas.microsoft.com/office/drawing/2014/main" id="{E7AC0741-8A67-F000-7ECE-4BD22216D7A5}"/>
              </a:ext>
            </a:extLst>
          </p:cNvPr>
          <p:cNvSpPr>
            <a:spLocks noGrp="1"/>
          </p:cNvSpPr>
          <p:nvPr>
            <p:ph type="sldNum" sz="quarter" idx="12"/>
            <p:custDataLst/>
          </p:nvPr>
        </p:nvSpPr>
        <p:spPr/>
        <p:txBody>
          <a:bodyPr/>
          <a:lstStyle/>
          <a:p>
            <a:fld id="{00E74778-E2E3-49A0-BB13-27B2DB7FF179}" type="slidenum">
              <a:rPr lang="en-US" smtClean="0"/>
              <a:t>4</a:t>
            </a:fld>
            <a:endParaRPr lang="en-US" dirty="0"/>
          </a:p>
        </p:txBody>
      </p:sp>
      <p:sp>
        <p:nvSpPr>
          <p:cNvPr id="3" name="Title 2" descr="" title="">
            <a:extLst>
              <a:ext uri="{FF2B5EF4-FFF2-40B4-BE49-F238E27FC236}">
                <a16:creationId xmlns:a16="http://schemas.microsoft.com/office/drawing/2014/main" id="{2C9F86DA-00A1-783A-5FEC-B2E10E47D02B}"/>
              </a:ext>
            </a:extLst>
          </p:cNvPr>
          <p:cNvSpPr>
            <a:spLocks noGrp="1"/>
          </p:cNvSpPr>
          <p:nvPr>
            <p:ph type="title"/>
            <p:custDataLst/>
          </p:nvPr>
        </p:nvSpPr>
        <p:spPr>
          <a:xfrm>
            <a:off x="503999" y="610950"/>
            <a:ext cx="11184001" cy="757526"/>
          </a:xfrm>
        </p:spPr>
        <p:txBody>
          <a:bodyPr/>
          <a:lstStyle/>
          <a:p>
            <a:r>
              <a:rPr lang="en-US" sz="4400" dirty="0">
                <a:latin typeface="Aptos" panose="020B0004020202020204" pitchFamily="34" charset="0"/>
              </a:rPr>
              <a:t>Custom and Practice in Reinsurance Agreements, cont’d</a:t>
            </a:r>
          </a:p>
        </p:txBody>
      </p:sp>
    </p:spTree>
    <p:custDataLst/>
    <p:extLst>
      <p:ext uri="{BB962C8B-B14F-4D97-AF65-F5344CB8AC3E}">
        <p14:creationId xmlns:p14="http://schemas.microsoft.com/office/powerpoint/2010/main" val="2823730259"/>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B3AA2F2-B516-FA93-AB47-70525D2CBCB0}"/>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6E70510F-5C1A-5D0A-E259-5B078AB3684D}"/>
              </a:ext>
            </a:extLst>
          </p:cNvPr>
          <p:cNvSpPr>
            <a:spLocks noGrp="1"/>
          </p:cNvSpPr>
          <p:nvPr>
            <p:ph type="sldNum" sz="quarter" idx="12"/>
            <p:custDataLst/>
          </p:nvPr>
        </p:nvSpPr>
        <p:spPr/>
        <p:txBody>
          <a:bodyPr/>
          <a:lstStyle/>
          <a:p>
            <a:fld id="{00E74778-E2E3-49A0-BB13-27B2DB7FF179}" type="slidenum">
              <a:rPr lang="en-US" smtClean="0"/>
              <a:t>5</a:t>
            </a:fld>
            <a:endParaRPr lang="en-US" dirty="0"/>
          </a:p>
        </p:txBody>
      </p:sp>
      <p:pic>
        <p:nvPicPr>
          <p:cNvPr id="12" name="Picture 11" descr="" title="">
            <a:extLst>
              <a:ext uri="{FF2B5EF4-FFF2-40B4-BE49-F238E27FC236}">
                <a16:creationId xmlns:a16="http://schemas.microsoft.com/office/drawing/2014/main" id="{6CBEEE0B-29A0-ADC1-B1AA-67A8B1B6716D}"/>
              </a:ext>
            </a:extLst>
          </p:cNvPr>
          <p:cNvPicPr>
            <a:picLocks noChangeAspect="1"/>
          </p:cNvPicPr>
          <p:nvPr>
            <p:custDataLst/>
          </p:nvPr>
        </p:nvPicPr>
        <p:blipFill>
          <a:blip r:embed="rId6">
            <a:extLst>
              <a:ext uri="{28A0092B-C50C-407E-A947-70E740481C1C}">
                <a14:useLocalDpi xmlns:a14="http://schemas.microsoft.com/office/drawing/2010/main" val="0"/>
              </a:ext>
            </a:extLst>
          </a:blip>
          <a:stretch>
            <a:fillRect/>
          </a:stretch>
        </p:blipFill>
        <p:spPr>
          <a:xfrm>
            <a:off x="1760483" y="0"/>
            <a:ext cx="8671034" cy="6858000"/>
          </a:xfrm>
          <a:prstGeom prst="rect">
            <a:avLst/>
          </a:prstGeom>
        </p:spPr>
      </p:pic>
    </p:spTree>
    <p:custDataLst/>
    <p:extLst>
      <p:ext uri="{BB962C8B-B14F-4D97-AF65-F5344CB8AC3E}">
        <p14:creationId xmlns:p14="http://schemas.microsoft.com/office/powerpoint/2010/main" val="3986805128"/>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86750E0-3010-195F-A394-793C1985C180}"/>
            </a:ext>
          </a:extLst>
        </p:cNvPr>
        <p:cNvGrpSpPr/>
        <p:nvPr/>
      </p:nvGrpSpPr>
      <p:grpSpPr>
        <a:xfrm>
          <a:off x="0" y="0"/>
          <a:ext cx="0" cy="0"/>
          <a:chOff x="0" y="0"/>
          <a:chExt cx="0" cy="0"/>
        </a:xfrm>
      </p:grpSpPr>
      <p:sp>
        <p:nvSpPr>
          <p:cNvPr id="7" name="Content Placeholder 6" descr="" title="">
            <a:extLst>
              <a:ext uri="{FF2B5EF4-FFF2-40B4-BE49-F238E27FC236}">
                <a16:creationId xmlns:a16="http://schemas.microsoft.com/office/drawing/2014/main" id="{A9A2C807-2575-36E0-B7F2-56B1CF4E0754}"/>
              </a:ext>
            </a:extLst>
          </p:cNvPr>
          <p:cNvSpPr>
            <a:spLocks noGrp="1"/>
          </p:cNvSpPr>
          <p:nvPr>
            <p:ph idx="1"/>
            <p:custDataLst/>
          </p:nvPr>
        </p:nvSpPr>
        <p:spPr>
          <a:xfrm>
            <a:off x="503999" y="1425463"/>
            <a:ext cx="11184002" cy="4707971"/>
          </a:xfrm>
        </p:spPr>
        <p:txBody>
          <a:bodyPr/>
          <a:lstStyle/>
          <a:p>
            <a:pPr marL="282575" indent="-282575"/>
            <a:r>
              <a:rPr lang="en-US" sz="2800" dirty="0">
                <a:latin typeface="Aptos" panose="020B0004020202020204" pitchFamily="34" charset="0"/>
              </a:rPr>
              <a:t>Though rules of evidence are not binding on a panel, panels may look to court precedent for guidance in evaluating custom and practice evidence. </a:t>
            </a:r>
          </a:p>
          <a:p>
            <a:pPr marL="198000" lvl="1" indent="0">
              <a:buNone/>
            </a:pPr>
            <a:endParaRPr lang="en-US" sz="800" dirty="0">
              <a:latin typeface="Aptos" panose="020B0004020202020204" pitchFamily="34" charset="0"/>
            </a:endParaRPr>
          </a:p>
          <a:p>
            <a:pPr marL="282575" indent="-282575"/>
            <a:r>
              <a:rPr lang="en-US" sz="2800" dirty="0">
                <a:latin typeface="Aptos" panose="020B0004020202020204" pitchFamily="34" charset="0"/>
              </a:rPr>
              <a:t>Generally, custom and usage evidence is admissible in disputes:</a:t>
            </a:r>
          </a:p>
          <a:p>
            <a:pPr marL="687388" indent="-347663">
              <a:buFont typeface="Wingdings" panose="05000000000000000000" pitchFamily="2" charset="2"/>
              <a:buChar char="§"/>
            </a:pPr>
            <a:r>
              <a:rPr lang="en-US" sz="2800" dirty="0">
                <a:latin typeface="Aptos" panose="020B0004020202020204" pitchFamily="34" charset="0"/>
              </a:rPr>
              <a:t>To construe an ambiguous contract term</a:t>
            </a:r>
          </a:p>
          <a:p>
            <a:pPr marL="1196975" indent="-401638">
              <a:buFont typeface="Wingdings" panose="05000000000000000000" pitchFamily="2" charset="2"/>
              <a:buChar char="Ø"/>
            </a:pPr>
            <a:r>
              <a:rPr lang="en-US" sz="2000" i="1" dirty="0">
                <a:latin typeface="Aptos" panose="020B0004020202020204" pitchFamily="34" charset="0"/>
              </a:rPr>
              <a:t>Christiania Gen. Ins. Corp. of N.Y. v. Great Am. Ins. Co.</a:t>
            </a:r>
            <a:r>
              <a:rPr lang="en-US" sz="2000" dirty="0">
                <a:latin typeface="Aptos" panose="020B0004020202020204" pitchFamily="34" charset="0"/>
              </a:rPr>
              <a:t>, 979 </a:t>
            </a:r>
            <a:r>
              <a:rPr lang="en-US" sz="2000" dirty="0" err="1">
                <a:latin typeface="Aptos" panose="020B0004020202020204" pitchFamily="34" charset="0"/>
              </a:rPr>
              <a:t>F.2d</a:t>
            </a:r>
            <a:r>
              <a:rPr lang="en-US" sz="2000" dirty="0">
                <a:latin typeface="Aptos" panose="020B0004020202020204" pitchFamily="34" charset="0"/>
              </a:rPr>
              <a:t> 268, 274 (</a:t>
            </a:r>
            <a:r>
              <a:rPr lang="en-US" sz="2000" dirty="0" err="1">
                <a:latin typeface="Aptos" panose="020B0004020202020204" pitchFamily="34" charset="0"/>
              </a:rPr>
              <a:t>2d</a:t>
            </a:r>
            <a:r>
              <a:rPr lang="en-US" sz="2000" dirty="0">
                <a:latin typeface="Aptos" panose="020B0004020202020204" pitchFamily="34" charset="0"/>
              </a:rPr>
              <a:t> Cir. 1992)</a:t>
            </a:r>
          </a:p>
          <a:p>
            <a:pPr marL="687388" indent="-347663">
              <a:buFont typeface="Wingdings" panose="05000000000000000000" pitchFamily="2" charset="2"/>
              <a:buChar char="§"/>
            </a:pPr>
            <a:r>
              <a:rPr lang="en-US" sz="2800" dirty="0">
                <a:latin typeface="Aptos" panose="020B0004020202020204" pitchFamily="34" charset="0"/>
              </a:rPr>
              <a:t>To evaluate a party’s conduct against standards </a:t>
            </a:r>
          </a:p>
          <a:p>
            <a:pPr marL="1196975" indent="-401638">
              <a:buFont typeface="Wingdings" panose="05000000000000000000" pitchFamily="2" charset="2"/>
              <a:buChar char="Ø"/>
            </a:pPr>
            <a:r>
              <a:rPr lang="en-US" sz="2000" i="1" dirty="0">
                <a:latin typeface="Aptos" panose="020B0004020202020204" pitchFamily="34" charset="0"/>
              </a:rPr>
              <a:t>Marx &amp; Co., Inc. v. Diners’ Club, Inc.</a:t>
            </a:r>
            <a:r>
              <a:rPr lang="en-US" sz="2000" dirty="0">
                <a:latin typeface="Aptos" panose="020B0004020202020204" pitchFamily="34" charset="0"/>
              </a:rPr>
              <a:t>, 550 </a:t>
            </a:r>
            <a:r>
              <a:rPr lang="en-US" sz="2000" dirty="0" err="1">
                <a:latin typeface="Aptos" panose="020B0004020202020204" pitchFamily="34" charset="0"/>
              </a:rPr>
              <a:t>F.2d</a:t>
            </a:r>
            <a:r>
              <a:rPr lang="en-US" sz="2000" dirty="0">
                <a:latin typeface="Aptos" panose="020B0004020202020204" pitchFamily="34" charset="0"/>
              </a:rPr>
              <a:t> 505, 509 (</a:t>
            </a:r>
            <a:r>
              <a:rPr lang="en-US" sz="2000" dirty="0" err="1">
                <a:latin typeface="Aptos" panose="020B0004020202020204" pitchFamily="34" charset="0"/>
              </a:rPr>
              <a:t>2d</a:t>
            </a:r>
            <a:r>
              <a:rPr lang="en-US" sz="2000" dirty="0">
                <a:latin typeface="Aptos" panose="020B0004020202020204" pitchFamily="34" charset="0"/>
              </a:rPr>
              <a:t> Cir. 1977) (citing VII Wigmore on Evidence § 1949, at 66 (</a:t>
            </a:r>
            <a:r>
              <a:rPr lang="en-US" sz="2000" dirty="0" err="1">
                <a:latin typeface="Aptos" panose="020B0004020202020204" pitchFamily="34" charset="0"/>
              </a:rPr>
              <a:t>3d</a:t>
            </a:r>
            <a:r>
              <a:rPr lang="en-US" sz="2000" dirty="0">
                <a:latin typeface="Aptos" panose="020B0004020202020204" pitchFamily="34" charset="0"/>
              </a:rPr>
              <a:t> ed. 1940)</a:t>
            </a:r>
            <a:endParaRPr lang="en-US" sz="2000" i="1" dirty="0">
              <a:latin typeface="Aptos" panose="020B0004020202020204" pitchFamily="34" charset="0"/>
            </a:endParaRPr>
          </a:p>
          <a:p>
            <a:endParaRPr lang="en-US" dirty="0"/>
          </a:p>
        </p:txBody>
      </p:sp>
      <p:sp>
        <p:nvSpPr>
          <p:cNvPr id="2" name="Slide Number Placeholder 1" descr="" title="">
            <a:extLst>
              <a:ext uri="{FF2B5EF4-FFF2-40B4-BE49-F238E27FC236}">
                <a16:creationId xmlns:a16="http://schemas.microsoft.com/office/drawing/2014/main" id="{90C25AE1-35B1-3B19-B089-B007CC7264CF}"/>
              </a:ext>
            </a:extLst>
          </p:cNvPr>
          <p:cNvSpPr>
            <a:spLocks noGrp="1"/>
          </p:cNvSpPr>
          <p:nvPr>
            <p:ph type="sldNum" sz="quarter" idx="12"/>
            <p:custDataLst/>
          </p:nvPr>
        </p:nvSpPr>
        <p:spPr/>
        <p:txBody>
          <a:bodyPr/>
          <a:lstStyle/>
          <a:p>
            <a:fld id="{00E74778-E2E3-49A0-BB13-27B2DB7FF179}" type="slidenum">
              <a:rPr lang="en-US" smtClean="0"/>
              <a:t>6</a:t>
            </a:fld>
            <a:endParaRPr lang="en-US" dirty="0"/>
          </a:p>
        </p:txBody>
      </p:sp>
      <p:sp>
        <p:nvSpPr>
          <p:cNvPr id="3" name="Title 2" descr="" title="">
            <a:extLst>
              <a:ext uri="{FF2B5EF4-FFF2-40B4-BE49-F238E27FC236}">
                <a16:creationId xmlns:a16="http://schemas.microsoft.com/office/drawing/2014/main" id="{82F6EE26-7828-2174-06C2-CF30A7BDAEEF}"/>
              </a:ext>
            </a:extLst>
          </p:cNvPr>
          <p:cNvSpPr>
            <a:spLocks noGrp="1"/>
          </p:cNvSpPr>
          <p:nvPr>
            <p:ph type="title"/>
            <p:custDataLst/>
          </p:nvPr>
        </p:nvSpPr>
        <p:spPr>
          <a:xfrm>
            <a:off x="503999" y="610950"/>
            <a:ext cx="11184001" cy="757526"/>
          </a:xfrm>
        </p:spPr>
        <p:txBody>
          <a:bodyPr/>
          <a:lstStyle/>
          <a:p>
            <a:r>
              <a:rPr lang="en-US" sz="4400" dirty="0">
                <a:latin typeface="Aptos" panose="020B0004020202020204" pitchFamily="34" charset="0"/>
              </a:rPr>
              <a:t>Custom and Practice Evidence in the Courts</a:t>
            </a:r>
          </a:p>
        </p:txBody>
      </p:sp>
    </p:spTree>
    <p:custDataLst/>
    <p:extLst>
      <p:ext uri="{BB962C8B-B14F-4D97-AF65-F5344CB8AC3E}">
        <p14:creationId xmlns:p14="http://schemas.microsoft.com/office/powerpoint/2010/main" val="41083524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12755D7-3E53-5E90-9FA3-9F042E579920}"/>
            </a:ext>
          </a:extLst>
        </p:cNvPr>
        <p:cNvGrpSpPr/>
        <p:nvPr/>
      </p:nvGrpSpPr>
      <p:grpSpPr>
        <a:xfrm>
          <a:off x="0" y="0"/>
          <a:ext cx="0" cy="0"/>
          <a:chOff x="0" y="0"/>
          <a:chExt cx="0" cy="0"/>
        </a:xfrm>
      </p:grpSpPr>
      <p:sp>
        <p:nvSpPr>
          <p:cNvPr id="7" name="Content Placeholder 6" descr="" title="">
            <a:extLst>
              <a:ext uri="{FF2B5EF4-FFF2-40B4-BE49-F238E27FC236}">
                <a16:creationId xmlns:a16="http://schemas.microsoft.com/office/drawing/2014/main" id="{A0140B2E-3A1A-1A92-A05C-0A6A5CC9D3E6}"/>
              </a:ext>
            </a:extLst>
          </p:cNvPr>
          <p:cNvSpPr>
            <a:spLocks noGrp="1"/>
          </p:cNvSpPr>
          <p:nvPr>
            <p:ph idx="1"/>
            <p:custDataLst/>
          </p:nvPr>
        </p:nvSpPr>
        <p:spPr>
          <a:xfrm>
            <a:off x="503999" y="1336451"/>
            <a:ext cx="11184002" cy="4967245"/>
          </a:xfrm>
        </p:spPr>
        <p:txBody>
          <a:bodyPr/>
          <a:lstStyle/>
          <a:p>
            <a:pPr marL="0" indent="0">
              <a:buNone/>
            </a:pPr>
            <a:r>
              <a:rPr lang="en-US" sz="2400" b="1" i="1" dirty="0">
                <a:latin typeface="Aptos" panose="020B0004020202020204" pitchFamily="34" charset="0"/>
              </a:rPr>
              <a:t>Daubert v. Merrell Dow Pharmaceuticals, Inc</a:t>
            </a:r>
            <a:r>
              <a:rPr lang="en-US" sz="2400" b="1" dirty="0">
                <a:latin typeface="Aptos" panose="020B0004020202020204" pitchFamily="34" charset="0"/>
              </a:rPr>
              <a:t>., 509 U.S. 579 (1993)</a:t>
            </a:r>
          </a:p>
          <a:p>
            <a:pPr marL="282575" indent="-282575"/>
            <a:r>
              <a:rPr lang="en-US" sz="2200" dirty="0">
                <a:latin typeface="Aptos" panose="020B0004020202020204" pitchFamily="34" charset="0"/>
              </a:rPr>
              <a:t>Courts should act as “gatekeepers” and exclude unreliable expert testimony</a:t>
            </a:r>
          </a:p>
          <a:p>
            <a:pPr marL="282575" indent="-282575"/>
            <a:r>
              <a:rPr lang="en-US" sz="2200" dirty="0">
                <a:latin typeface="Aptos" panose="020B0004020202020204" pitchFamily="34" charset="0"/>
              </a:rPr>
              <a:t>Set forth a non-exclusive checklist for assessing reliability:</a:t>
            </a:r>
          </a:p>
          <a:p>
            <a:pPr marL="1027113" indent="-514350">
              <a:buFont typeface="+mj-lt"/>
              <a:buAutoNum type="arabicPeriod"/>
            </a:pPr>
            <a:r>
              <a:rPr lang="en-US" sz="2200" dirty="0">
                <a:latin typeface="Aptos" panose="020B0004020202020204" pitchFamily="34" charset="0"/>
              </a:rPr>
              <a:t>Whether the expert’s technique or theory can or has been tested</a:t>
            </a:r>
          </a:p>
          <a:p>
            <a:pPr marL="1027113" indent="-514350">
              <a:buFont typeface="+mj-lt"/>
              <a:buAutoNum type="arabicPeriod"/>
            </a:pPr>
            <a:r>
              <a:rPr lang="en-US" sz="2200" dirty="0">
                <a:latin typeface="Aptos" panose="020B0004020202020204" pitchFamily="34" charset="0"/>
              </a:rPr>
              <a:t>Whether the technique or theory has been subject to peer review and publication</a:t>
            </a:r>
          </a:p>
          <a:p>
            <a:pPr marL="1027113" indent="-514350">
              <a:buFont typeface="+mj-lt"/>
              <a:buAutoNum type="arabicPeriod"/>
            </a:pPr>
            <a:r>
              <a:rPr lang="en-US" sz="2200" dirty="0">
                <a:latin typeface="Aptos" panose="020B0004020202020204" pitchFamily="34" charset="0"/>
              </a:rPr>
              <a:t>The known or potential rate of error of the technique or theory when applied</a:t>
            </a:r>
          </a:p>
          <a:p>
            <a:pPr marL="1027113" indent="-514350">
              <a:buFont typeface="+mj-lt"/>
              <a:buAutoNum type="arabicPeriod"/>
            </a:pPr>
            <a:r>
              <a:rPr lang="en-US" sz="2200" dirty="0">
                <a:latin typeface="Aptos" panose="020B0004020202020204" pitchFamily="34" charset="0"/>
              </a:rPr>
              <a:t>The existence and maintenance of standards and controls</a:t>
            </a:r>
          </a:p>
          <a:p>
            <a:pPr marL="1027113" indent="-514350">
              <a:buFont typeface="+mj-lt"/>
              <a:buAutoNum type="arabicPeriod"/>
            </a:pPr>
            <a:r>
              <a:rPr lang="en-US" sz="2200" dirty="0">
                <a:latin typeface="Aptos" panose="020B0004020202020204" pitchFamily="34" charset="0"/>
              </a:rPr>
              <a:t>Whether the technique or theory has been generally accepted in the scientific community </a:t>
            </a:r>
          </a:p>
          <a:p>
            <a:pPr marL="0" indent="0">
              <a:buNone/>
            </a:pPr>
            <a:r>
              <a:rPr lang="en-US" sz="2200" b="1" i="1" dirty="0">
                <a:latin typeface="Aptos" panose="020B0004020202020204" pitchFamily="34" charset="0"/>
              </a:rPr>
              <a:t>Kumho Tire Co. v. Carmichael</a:t>
            </a:r>
            <a:r>
              <a:rPr lang="en-US" sz="2200" b="1" dirty="0">
                <a:latin typeface="Aptos" panose="020B0004020202020204" pitchFamily="34" charset="0"/>
              </a:rPr>
              <a:t>, 526 U.S. 137 (1999) </a:t>
            </a:r>
            <a:r>
              <a:rPr lang="en-US" sz="2200" dirty="0">
                <a:latin typeface="Aptos" panose="020B0004020202020204" pitchFamily="34" charset="0"/>
              </a:rPr>
              <a:t>expanded </a:t>
            </a:r>
            <a:r>
              <a:rPr lang="en-US" sz="2200" i="1" dirty="0">
                <a:latin typeface="Aptos" panose="020B0004020202020204" pitchFamily="34" charset="0"/>
              </a:rPr>
              <a:t>Daubert</a:t>
            </a:r>
            <a:r>
              <a:rPr lang="en-US" sz="2200" dirty="0">
                <a:latin typeface="Aptos" panose="020B0004020202020204" pitchFamily="34" charset="0"/>
              </a:rPr>
              <a:t> to apply to non-scientific expert testimony, subject to the particular circumstances of the case at issue.</a:t>
            </a:r>
          </a:p>
          <a:p>
            <a:pPr marL="512763" indent="0">
              <a:buNone/>
            </a:pPr>
            <a:endParaRPr lang="en-US" sz="2000" dirty="0">
              <a:latin typeface="Aptos" panose="020B0004020202020204" pitchFamily="34" charset="0"/>
            </a:endParaRPr>
          </a:p>
        </p:txBody>
      </p:sp>
      <p:sp>
        <p:nvSpPr>
          <p:cNvPr id="2" name="Slide Number Placeholder 1" descr="" title="">
            <a:extLst>
              <a:ext uri="{FF2B5EF4-FFF2-40B4-BE49-F238E27FC236}">
                <a16:creationId xmlns:a16="http://schemas.microsoft.com/office/drawing/2014/main" id="{3A7877A2-30D1-91D9-8F07-C2DEA1F37FC2}"/>
              </a:ext>
            </a:extLst>
          </p:cNvPr>
          <p:cNvSpPr>
            <a:spLocks noGrp="1"/>
          </p:cNvSpPr>
          <p:nvPr>
            <p:ph type="sldNum" sz="quarter" idx="12"/>
            <p:custDataLst/>
          </p:nvPr>
        </p:nvSpPr>
        <p:spPr/>
        <p:txBody>
          <a:bodyPr/>
          <a:lstStyle/>
          <a:p>
            <a:fld id="{00E74778-E2E3-49A0-BB13-27B2DB7FF179}" type="slidenum">
              <a:rPr lang="en-US" smtClean="0"/>
              <a:t>7</a:t>
            </a:fld>
            <a:endParaRPr lang="en-US" dirty="0"/>
          </a:p>
        </p:txBody>
      </p:sp>
      <p:sp>
        <p:nvSpPr>
          <p:cNvPr id="3" name="Title 2" descr="" title="">
            <a:extLst>
              <a:ext uri="{FF2B5EF4-FFF2-40B4-BE49-F238E27FC236}">
                <a16:creationId xmlns:a16="http://schemas.microsoft.com/office/drawing/2014/main" id="{100116C2-0304-EA31-2F9E-BC2B36395714}"/>
              </a:ext>
            </a:extLst>
          </p:cNvPr>
          <p:cNvSpPr>
            <a:spLocks noGrp="1"/>
          </p:cNvSpPr>
          <p:nvPr>
            <p:ph type="title"/>
            <p:custDataLst/>
          </p:nvPr>
        </p:nvSpPr>
        <p:spPr>
          <a:xfrm>
            <a:off x="503999" y="610950"/>
            <a:ext cx="11184001" cy="610948"/>
          </a:xfrm>
        </p:spPr>
        <p:txBody>
          <a:bodyPr/>
          <a:lstStyle/>
          <a:p>
            <a:r>
              <a:rPr lang="en-US" sz="4400" dirty="0">
                <a:latin typeface="Aptos" panose="020B0004020202020204" pitchFamily="34" charset="0"/>
              </a:rPr>
              <a:t>Expert Testimony in the Courts</a:t>
            </a:r>
            <a:endParaRPr lang="en-US" dirty="0">
              <a:latin typeface="Aptos" panose="020B0004020202020204" pitchFamily="34" charset="0"/>
            </a:endParaRPr>
          </a:p>
        </p:txBody>
      </p:sp>
    </p:spTree>
    <p:custDataLst/>
    <p:extLst>
      <p:ext uri="{BB962C8B-B14F-4D97-AF65-F5344CB8AC3E}">
        <p14:creationId xmlns:p14="http://schemas.microsoft.com/office/powerpoint/2010/main" val="770783560"/>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a:extLst>
              <a:ext uri="{FF2B5EF4-FFF2-40B4-BE49-F238E27FC236}">
                <a16:creationId xmlns:a16="http://schemas.microsoft.com/office/drawing/2014/main" id="{26E3B296-216B-D614-8904-A579C8964255}"/>
              </a:ext>
            </a:extLst>
          </p:cNvPr>
          <p:cNvSpPr>
            <a:spLocks noGrp="1"/>
          </p:cNvSpPr>
          <p:nvPr>
            <p:ph idx="1"/>
            <p:custDataLst/>
          </p:nvPr>
        </p:nvSpPr>
        <p:spPr/>
        <p:txBody>
          <a:bodyPr/>
          <a:lstStyle/>
          <a:p>
            <a:pPr marL="282575" indent="-282575"/>
            <a:r>
              <a:rPr lang="en-US" sz="2400" dirty="0">
                <a:latin typeface="Aptos" panose="020B0004020202020204" pitchFamily="34" charset="0"/>
              </a:rPr>
              <a:t>Federal Rule of Evidence 702 (and its state counterparts) govern conditions under which expert testimony is permitted.</a:t>
            </a:r>
          </a:p>
          <a:p>
            <a:pPr marL="282575" indent="-282575"/>
            <a:r>
              <a:rPr lang="en-US" sz="2400" dirty="0">
                <a:latin typeface="Aptos" panose="020B0004020202020204" pitchFamily="34" charset="0"/>
              </a:rPr>
              <a:t>Even if an expert is qualified by experience and training, the witness may testify only if:</a:t>
            </a:r>
          </a:p>
          <a:p>
            <a:pPr marL="685800" indent="-346075">
              <a:buFont typeface="Wingdings" panose="05000000000000000000" pitchFamily="2" charset="2"/>
              <a:buChar char="Ø"/>
            </a:pPr>
            <a:r>
              <a:rPr lang="en-US" sz="2400" dirty="0">
                <a:latin typeface="Aptos" panose="020B0004020202020204" pitchFamily="34" charset="0"/>
              </a:rPr>
              <a:t>The expert’s specialized will help the trier of fact understand evidence or determine a fact in issue</a:t>
            </a:r>
          </a:p>
          <a:p>
            <a:pPr marL="685800" indent="-346075">
              <a:buFont typeface="Wingdings" panose="05000000000000000000" pitchFamily="2" charset="2"/>
              <a:buChar char="Ø"/>
            </a:pPr>
            <a:r>
              <a:rPr lang="en-US" sz="2400" dirty="0">
                <a:latin typeface="Aptos" panose="020B0004020202020204" pitchFamily="34" charset="0"/>
              </a:rPr>
              <a:t>The testimony is based on sufficient facts or data</a:t>
            </a:r>
          </a:p>
          <a:p>
            <a:pPr marL="685800" indent="-346075">
              <a:buFont typeface="Wingdings" panose="05000000000000000000" pitchFamily="2" charset="2"/>
              <a:buChar char="Ø"/>
            </a:pPr>
            <a:r>
              <a:rPr lang="en-US" sz="2400" dirty="0">
                <a:latin typeface="Aptos" panose="020B0004020202020204" pitchFamily="34" charset="0"/>
              </a:rPr>
              <a:t>The testimony is the product of reliable principles and methods</a:t>
            </a:r>
          </a:p>
          <a:p>
            <a:pPr marL="685800" indent="-346075">
              <a:buFont typeface="Wingdings" panose="05000000000000000000" pitchFamily="2" charset="2"/>
              <a:buChar char="Ø"/>
            </a:pPr>
            <a:r>
              <a:rPr lang="en-US" sz="2400" dirty="0">
                <a:latin typeface="Aptos" panose="020B0004020202020204" pitchFamily="34" charset="0"/>
              </a:rPr>
              <a:t>The expert has reliably applied those principles and methods to the facts of the case</a:t>
            </a:r>
          </a:p>
          <a:p>
            <a:endParaRPr lang="en-US" dirty="0"/>
          </a:p>
        </p:txBody>
      </p:sp>
      <p:sp>
        <p:nvSpPr>
          <p:cNvPr id="3" name="Slide Number Placeholder 2" descr="" title="">
            <a:extLst>
              <a:ext uri="{FF2B5EF4-FFF2-40B4-BE49-F238E27FC236}">
                <a16:creationId xmlns:a16="http://schemas.microsoft.com/office/drawing/2014/main" id="{45BCD84E-9B74-EB6B-0D88-1BCBA165E21C}"/>
              </a:ext>
            </a:extLst>
          </p:cNvPr>
          <p:cNvSpPr>
            <a:spLocks noGrp="1"/>
          </p:cNvSpPr>
          <p:nvPr>
            <p:ph type="sldNum" sz="quarter" idx="12"/>
            <p:custDataLst/>
          </p:nvPr>
        </p:nvSpPr>
        <p:spPr/>
        <p:txBody>
          <a:bodyPr/>
          <a:lstStyle/>
          <a:p>
            <a:fld id="{00E74778-E2E3-49A0-BB13-27B2DB7FF179}" type="slidenum">
              <a:rPr lang="en-US" smtClean="0"/>
              <a:t>8</a:t>
            </a:fld>
            <a:endParaRPr lang="en-US" dirty="0"/>
          </a:p>
        </p:txBody>
      </p:sp>
      <p:sp>
        <p:nvSpPr>
          <p:cNvPr id="5" name="Title 4" descr="" title="">
            <a:extLst>
              <a:ext uri="{FF2B5EF4-FFF2-40B4-BE49-F238E27FC236}">
                <a16:creationId xmlns:a16="http://schemas.microsoft.com/office/drawing/2014/main" id="{93616AF7-37EE-C7E1-1C4E-F9B2D79AD1F1}"/>
              </a:ext>
            </a:extLst>
          </p:cNvPr>
          <p:cNvSpPr>
            <a:spLocks noGrp="1"/>
          </p:cNvSpPr>
          <p:nvPr>
            <p:ph type="title"/>
            <p:custDataLst/>
          </p:nvPr>
        </p:nvSpPr>
        <p:spPr>
          <a:xfrm>
            <a:off x="503997" y="676789"/>
            <a:ext cx="11184001" cy="757526"/>
          </a:xfrm>
        </p:spPr>
        <p:txBody>
          <a:bodyPr/>
          <a:lstStyle/>
          <a:p>
            <a:r>
              <a:rPr lang="en-US" sz="4400" dirty="0">
                <a:latin typeface="Aptos" panose="020B0004020202020204" pitchFamily="34" charset="0"/>
              </a:rPr>
              <a:t>Expert Testimony in the Courts, cont’d</a:t>
            </a:r>
            <a:endParaRPr lang="en-US" sz="4400" dirty="0"/>
          </a:p>
        </p:txBody>
      </p:sp>
    </p:spTree>
    <p:custDataLst/>
    <p:extLst>
      <p:ext uri="{BB962C8B-B14F-4D97-AF65-F5344CB8AC3E}">
        <p14:creationId xmlns:p14="http://schemas.microsoft.com/office/powerpoint/2010/main" val="3785858043"/>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a:extLst>
              <a:ext uri="{FF2B5EF4-FFF2-40B4-BE49-F238E27FC236}">
                <a16:creationId xmlns:a16="http://schemas.microsoft.com/office/drawing/2014/main" id="{2EA175D1-7E90-9E33-07CA-35F3642E0FDE}"/>
              </a:ext>
            </a:extLst>
          </p:cNvPr>
          <p:cNvSpPr>
            <a:spLocks noGrp="1"/>
          </p:cNvSpPr>
          <p:nvPr>
            <p:ph type="sldNum" sz="quarter" idx="12"/>
            <p:custDataLst/>
          </p:nvPr>
        </p:nvSpPr>
        <p:spPr/>
        <p:txBody>
          <a:bodyPr/>
          <a:lstStyle/>
          <a:p>
            <a:fld id="{00E74778-E2E3-49A0-BB13-27B2DB7FF179}" type="slidenum">
              <a:rPr lang="en-US" smtClean="0"/>
              <a:pPr/>
              <a:t>9</a:t>
            </a:fld>
            <a:endParaRPr lang="en-US" dirty="0"/>
          </a:p>
        </p:txBody>
      </p:sp>
      <p:pic>
        <p:nvPicPr>
          <p:cNvPr id="5" name="Content Placeholder 4" descr="" title="">
            <a:extLst>
              <a:ext uri="{FF2B5EF4-FFF2-40B4-BE49-F238E27FC236}">
                <a16:creationId xmlns:a16="http://schemas.microsoft.com/office/drawing/2014/main" id="{70D27222-3619-2C6A-FDA0-0DF970618B6F}"/>
              </a:ext>
            </a:extLst>
          </p:cNvPr>
          <p:cNvPicPr>
            <a:picLocks noGrp="1" noChangeAspect="1"/>
          </p:cNvPicPr>
          <p:nvPr>
            <p:ph idx="1"/>
            <p:custDataLst/>
          </p:nvPr>
        </p:nvPicPr>
        <p:blipFill>
          <a:blip r:embed="rId6">
            <a:extLst>
              <a:ext uri="{28A0092B-C50C-407E-A947-70E740481C1C}">
                <a14:useLocalDpi xmlns:a14="http://schemas.microsoft.com/office/drawing/2010/main" val="0"/>
              </a:ext>
            </a:extLst>
          </a:blip>
          <a:stretch>
            <a:fillRect/>
          </a:stretch>
        </p:blipFill>
        <p:spPr>
          <a:xfrm>
            <a:off x="1982962" y="0"/>
            <a:ext cx="8226076" cy="6858000"/>
          </a:xfrm>
        </p:spPr>
      </p:pic>
    </p:spTree>
    <p:custDataLst/>
    <p:extLst>
      <p:ext uri="{BB962C8B-B14F-4D97-AF65-F5344CB8AC3E}">
        <p14:creationId xmlns:p14="http://schemas.microsoft.com/office/powerpoint/2010/main" val="1792152140"/>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4977.6603703704081449"/>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5344.7158564815023528"/>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5344.7158564815048047"/>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10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5344.7157986111003095"/>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5344.7157986111032271"/>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116.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117.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44977.6604282407010636"/>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4977.6604282407099941"/>
</p:tagLst>
</file>

<file path=ppt/tags/tag12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4282407067617"/>
  <p:tag name="CUSTMASTERTOPMARGIN" val="127.5591"/>
  <p:tag name="CUSTMASTERLEFTMARGIN" val="39.685"/>
  <p:tag name="CUSTMASTERRIGHTMARGIN" val="39.685"/>
  <p:tag name="CUSTMASTERBOTTOMMARGIN" val="62.3622"/>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4977.6604282407057518"/>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4977.6604282407010005"/>
  <p:tag name="STYLEXMLFILE" val="Divider Styles"/>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4977.6604282407010302"/>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
</p:tagLst>
</file>

<file path=ppt/tags/tag13.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0"/>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44977.660462963004564"/>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44977.660462963029577"/>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44977.660462963038201"/>
</p:tagLst>
</file>

<file path=ppt/tags/tag13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462963030097"/>
  <p:tag name="CUSTMASTERTOPMARGIN" val="127.5591"/>
  <p:tag name="CUSTMASTERLEFTMARGIN" val="39.685"/>
  <p:tag name="CUSTMASTERRIGHTMARGIN" val="39.685"/>
  <p:tag name="CUSTMASTERBOTTOMMARGIN" val="62.3622"/>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4977.660462963097982"/>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4977.660462963040137"/>
  <p:tag name="STYLEXMLFILE" val="Divider Styles"/>
</p:tagLst>
</file>

<file path=ppt/tags/tag138.xml><?xml version="1.0" encoding="utf-8"?>
<p:tagLst xmlns:a="http://schemas.openxmlformats.org/drawingml/2006/main" xmlns:r="http://schemas.openxmlformats.org/officeDocument/2006/relationships" xmlns:p="http://schemas.openxmlformats.org/presentationml/2006/main">
  <p:tag name="MS_PLACEHOLDERID" val="PlaceholderID44977.660462963027827"/>
</p:tagLst>
</file>

<file path=ppt/tags/tag139.xml><?xml version="1.0" encoding="utf-8"?>
<p:tagLst xmlns:a="http://schemas.openxmlformats.org/drawingml/2006/main" xmlns:r="http://schemas.openxmlformats.org/officeDocument/2006/relationships" xmlns:p="http://schemas.openxmlformats.org/presentationml/2006/main">
  <p:tag name="MS_PLACEHOLDERID" val="PlaceholderID44977.660462963016044"/>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140.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2"/>
</p:tagLst>
</file>

<file path=ppt/tags/tag141.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1"/>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2"/>
</p:tagLst>
</file>

<file path=ppt/tags/tag143.xml><?xml version="1.0" encoding="utf-8"?>
<p:tagLst xmlns:a="http://schemas.openxmlformats.org/drawingml/2006/main" xmlns:r="http://schemas.openxmlformats.org/officeDocument/2006/relationships" xmlns:p="http://schemas.openxmlformats.org/presentationml/2006/main">
  <p:tag name="MS_PLACEHOLDERID" val="PlaceholderID44977.6604861111041276"/>
  <p:tag name="STYLEXMLFILE" val="Table of Contents Styles"/>
  <p:tag name="PLACEHOLDERAUTOMATIONTAG" val="TableOfContentsText"/>
</p:tagLst>
</file>

<file path=ppt/tags/tag14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TTERCOL" val="0.3 cm"/>
  <p:tag name="GUTTERROW" val="0.3 cm"/>
  <p:tag name="MASTERLEFTMARGIN" val="39.6848"/>
  <p:tag name="MASTERRIGHTMARGIN" val="39.6851"/>
  <p:tag name="GUIDECOLS" val="12"/>
  <p:tag name="GUIDEROWS" val="6"/>
  <p:tag name="MS_PLACEHOLDERID" val="PlaceholderID44977.6604861111032620"/>
  <p:tag name="CUSTMASTERTOPMARGIN" val="127.5591"/>
  <p:tag name="CUSTMASTERLEFTMARGIN" val="39.685"/>
  <p:tag name="CUSTMASTERRIGHTMARGIN" val="39.685"/>
  <p:tag name="CUSTMASTERBOTTOMMARGIN" val="62.3622"/>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5044.4833217593053342"/>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5049.440625070554"/>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4977.6605092593018601"/>
  <p:tag name="STYLEXMLFILE" val="Default Style List"/>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4977.6605092593058335"/>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4977.6603703704079048"/>
</p:tagLst>
</file>

<file path=ppt/tags/tag15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092593008071"/>
  <p:tag name="CUSTMASTERTOPMARGIN" val="127.5591"/>
  <p:tag name="CUSTMASTERLEFTMARGIN" val="39.685"/>
  <p:tag name="CUSTMASTERRIGHTMARGIN" val="39.685"/>
  <p:tag name="CUSTMASTERBOTTOMMARGIN" val="62.3622"/>
</p:tagLst>
</file>

<file path=ppt/tags/tag151.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45044.4834606481057951"/>
</p:tagLst>
</file>

<file path=ppt/tags/tag15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977.66052083330261361"/>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44977.6605208333078521"/>
</p:tagLst>
</file>

<file path=ppt/tags/tag15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208333037890"/>
  <p:tag name="CUSTMASTERTOPMARGIN" val="127.5591"/>
  <p:tag name="CUSTMASTERLEFTMARGIN" val="39.685"/>
  <p:tag name="CUSTMASTERRIGHTMARGIN" val="39.685"/>
  <p:tag name="CUSTMASTERBOTTOMMARGIN" val="62.3622"/>
</p:tagLst>
</file>

<file path=ppt/tags/tag156.xml><?xml version="1.0" encoding="utf-8"?>
<p:tagLst xmlns:a="http://schemas.openxmlformats.org/drawingml/2006/main" xmlns:r="http://schemas.openxmlformats.org/officeDocument/2006/relationships" xmlns:p="http://schemas.openxmlformats.org/presentationml/2006/main">
  <p:tag name="MS_PLACEHOLDERID" val="PlaceholderID44977.6605208333026136"/>
  <p:tag name="STYLEXMLFILE" val="Default Style List"/>
</p:tagLst>
</file>

<file path=ppt/tags/tag157.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58.xml><?xml version="1.0" encoding="utf-8"?>
<p:tagLst xmlns:a="http://schemas.openxmlformats.org/drawingml/2006/main" xmlns:r="http://schemas.openxmlformats.org/officeDocument/2006/relationships" xmlns:p="http://schemas.openxmlformats.org/presentationml/2006/main">
  <p:tag name="MS_PLACEHOLDERID" val="PlaceholderID45044.4834837963028956"/>
</p:tagLst>
</file>

<file path=ppt/tags/tag159.xml><?xml version="1.0" encoding="utf-8"?>
<p:tagLst xmlns:a="http://schemas.openxmlformats.org/drawingml/2006/main" xmlns:r="http://schemas.openxmlformats.org/officeDocument/2006/relationships" xmlns:p="http://schemas.openxmlformats.org/presentationml/2006/main">
  <p:tag name="MS_PLACEHOLDERID" val="PlaceholderID44977.6605439815062764"/>
  <p:tag name="STYLEXMLFILE" val="Default Style List"/>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160.xml><?xml version="1.0" encoding="utf-8"?>
<p:tagLst xmlns:a="http://schemas.openxmlformats.org/drawingml/2006/main" xmlns:r="http://schemas.openxmlformats.org/officeDocument/2006/relationships" xmlns:p="http://schemas.openxmlformats.org/presentationml/2006/main">
  <p:tag name="MS_PLACEHOLDERID" val="PlaceholderID44977.6605439815042845"/>
</p:tagLst>
</file>

<file path=ppt/tags/tag16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439815009797"/>
  <p:tag name="CUSTMASTERTOPMARGIN" val="127.5591"/>
  <p:tag name="CUSTMASTERLEFTMARGIN" val="39.685"/>
  <p:tag name="CUSTMASTERRIGHTMARGIN" val="39.685"/>
  <p:tag name="CUSTMASTERBOTTOMMARGIN" val="62.3622"/>
</p:tagLst>
</file>

<file path=ppt/tags/tag162.xml><?xml version="1.0" encoding="utf-8"?>
<p:tagLst xmlns:a="http://schemas.openxmlformats.org/drawingml/2006/main" xmlns:r="http://schemas.openxmlformats.org/officeDocument/2006/relationships" xmlns:p="http://schemas.openxmlformats.org/presentationml/2006/main">
  <p:tag name="MS_PLACEHOLDERID" val="PlaceholderID44977.6605439815056104"/>
  <p:tag name="STYLEXMLFILE" val="Default Style List"/>
</p:tagLst>
</file>

<file path=ppt/tags/tag163.xml><?xml version="1.0" encoding="utf-8"?>
<p:tagLst xmlns:a="http://schemas.openxmlformats.org/drawingml/2006/main" xmlns:r="http://schemas.openxmlformats.org/officeDocument/2006/relationships" xmlns:p="http://schemas.openxmlformats.org/presentationml/2006/main">
  <p:tag name="MS_PLACEHOLDERID" val="PlaceholderID44977.6605439815069448"/>
  <p:tag name="STYLEXMLFILE" val="Default Style List"/>
</p:tagLst>
</file>

<file path=ppt/tags/tag164.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65.xml><?xml version="1.0" encoding="utf-8"?>
<p:tagLst xmlns:a="http://schemas.openxmlformats.org/drawingml/2006/main" xmlns:r="http://schemas.openxmlformats.org/officeDocument/2006/relationships" xmlns:p="http://schemas.openxmlformats.org/presentationml/2006/main">
  <p:tag name="MS_PLACEHOLDERID" val="PlaceholderID45044.4843055556030194"/>
</p:tagLst>
</file>

<file path=ppt/tags/tag166.xml><?xml version="1.0" encoding="utf-8"?>
<p:tagLst xmlns:a="http://schemas.openxmlformats.org/drawingml/2006/main" xmlns:r="http://schemas.openxmlformats.org/officeDocument/2006/relationships" xmlns:p="http://schemas.openxmlformats.org/presentationml/2006/main">
  <p:tag name="MS_PLACEHOLDERID" val="PlaceholderID44977.6605555556002262"/>
  <p:tag name="STYLEXMLFILE" val="Default Style List"/>
</p:tagLst>
</file>

<file path=ppt/tags/tag167.xml><?xml version="1.0" encoding="utf-8"?>
<p:tagLst xmlns:a="http://schemas.openxmlformats.org/drawingml/2006/main" xmlns:r="http://schemas.openxmlformats.org/officeDocument/2006/relationships" xmlns:p="http://schemas.openxmlformats.org/presentationml/2006/main">
  <p:tag name="MS_PLACEHOLDERID" val="PlaceholderID44977.6605555556054336"/>
</p:tagLst>
</file>

<file path=ppt/tags/tag168.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555556091616"/>
  <p:tag name="CUSTMASTERTOPMARGIN" val="127.5591"/>
  <p:tag name="CUSTMASTERLEFTMARGIN" val="39.685"/>
  <p:tag name="CUSTMASTERRIGHTMARGIN" val="39.685"/>
  <p:tag name="CUSTMASTERBOTTOMMARGIN" val="62.3622"/>
</p:tagLst>
</file>

<file path=ppt/tags/tag169.xml><?xml version="1.0" encoding="utf-8"?>
<p:tagLst xmlns:a="http://schemas.openxmlformats.org/drawingml/2006/main" xmlns:r="http://schemas.openxmlformats.org/officeDocument/2006/relationships" xmlns:p="http://schemas.openxmlformats.org/presentationml/2006/main">
  <p:tag name="MS_PLACEHOLDERID" val="PlaceholderID44977.6605555556043026"/>
  <p:tag name="STYLEXMLFILE" val="Default Style List"/>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170.xml><?xml version="1.0" encoding="utf-8"?>
<p:tagLst xmlns:a="http://schemas.openxmlformats.org/drawingml/2006/main" xmlns:r="http://schemas.openxmlformats.org/officeDocument/2006/relationships" xmlns:p="http://schemas.openxmlformats.org/presentationml/2006/main">
  <p:tag name="MS_PLACEHOLDERID" val="PlaceholderID44977.6605555556067794"/>
  <p:tag name="STYLEXMLFILE" val="Default Style List"/>
</p:tagLst>
</file>

<file path=ppt/tags/tag171.xml><?xml version="1.0" encoding="utf-8"?>
<p:tagLst xmlns:a="http://schemas.openxmlformats.org/drawingml/2006/main" xmlns:r="http://schemas.openxmlformats.org/officeDocument/2006/relationships" xmlns:p="http://schemas.openxmlformats.org/presentationml/2006/main">
  <p:tag name="MS_PLACEHOLDERID" val="PlaceholderID44977.6605555556050245"/>
  <p:tag name="STYLEXMLFILE" val="Default Style List"/>
</p:tagLst>
</file>

<file path=ppt/tags/tag17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73.xml><?xml version="1.0" encoding="utf-8"?>
<p:tagLst xmlns:a="http://schemas.openxmlformats.org/drawingml/2006/main" xmlns:r="http://schemas.openxmlformats.org/officeDocument/2006/relationships" xmlns:p="http://schemas.openxmlformats.org/presentationml/2006/main">
  <p:tag name="MS_PLACEHOLDERID" val="PlaceholderID45044.4843402778077474"/>
</p:tagLst>
</file>

<file path=ppt/tags/tag174.xml><?xml version="1.0" encoding="utf-8"?>
<p:tagLst xmlns:a="http://schemas.openxmlformats.org/drawingml/2006/main" xmlns:r="http://schemas.openxmlformats.org/officeDocument/2006/relationships" xmlns:p="http://schemas.openxmlformats.org/presentationml/2006/main">
  <p:tag name="MS_PLACEHOLDERID" val="PlaceholderID44977.6605787037035347"/>
  <p:tag name="STYLEXMLFILE" val="Default Style List"/>
</p:tagLst>
</file>

<file path=ppt/tags/tag175.xml><?xml version="1.0" encoding="utf-8"?>
<p:tagLst xmlns:a="http://schemas.openxmlformats.org/drawingml/2006/main" xmlns:r="http://schemas.openxmlformats.org/officeDocument/2006/relationships" xmlns:p="http://schemas.openxmlformats.org/presentationml/2006/main">
  <p:tag name="MS_PLACEHOLDERID" val="PlaceholderID44977.6605787037040483"/>
</p:tagLst>
</file>

<file path=ppt/tags/tag176.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787037026973"/>
  <p:tag name="CUSTMASTERTOPMARGIN" val="127.5591"/>
  <p:tag name="CUSTMASTERLEFTMARGIN" val="39.685"/>
  <p:tag name="CUSTMASTERRIGHTMARGIN" val="39.685"/>
  <p:tag name="CUSTMASTERBOTTOMMARGIN" val="62.3622"/>
</p:tagLst>
</file>

<file path=ppt/tags/tag177.xml><?xml version="1.0" encoding="utf-8"?>
<p:tagLst xmlns:a="http://schemas.openxmlformats.org/drawingml/2006/main" xmlns:r="http://schemas.openxmlformats.org/officeDocument/2006/relationships" xmlns:p="http://schemas.openxmlformats.org/presentationml/2006/main">
  <p:tag name="MS_PLACEHOLDERID" val="PlaceholderID44977.6605787037005559"/>
  <p:tag name="STYLEXMLFILE" val="Default Style List"/>
</p:tagLst>
</file>

<file path=ppt/tags/tag178.xml><?xml version="1.0" encoding="utf-8"?>
<p:tagLst xmlns:a="http://schemas.openxmlformats.org/drawingml/2006/main" xmlns:r="http://schemas.openxmlformats.org/officeDocument/2006/relationships" xmlns:p="http://schemas.openxmlformats.org/presentationml/2006/main">
  <p:tag name="MS_PLACEHOLDERID" val="PlaceholderID44977.6605787037024384"/>
  <p:tag name="STYLEXMLFILE" val="Default Style List"/>
</p:tagLst>
</file>

<file path=ppt/tags/tag179.xml><?xml version="1.0" encoding="utf-8"?>
<p:tagLst xmlns:a="http://schemas.openxmlformats.org/drawingml/2006/main" xmlns:r="http://schemas.openxmlformats.org/officeDocument/2006/relationships" xmlns:p="http://schemas.openxmlformats.org/presentationml/2006/main">
  <p:tag name="MS_PLACEHOLDERID" val="PlaceholderID44977.6605787037097907"/>
  <p:tag name="STYLEXMLFILE" val="Default Style List"/>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977.6603703704087144"/>
</p:tagLst>
</file>

<file path=ppt/tags/tag18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5044.4843518519001401"/>
</p:tagLst>
</file>

<file path=ppt/tags/tag182.xml><?xml version="1.0" encoding="utf-8"?>
<p:tagLst xmlns:a="http://schemas.openxmlformats.org/drawingml/2006/main" xmlns:r="http://schemas.openxmlformats.org/officeDocument/2006/relationships" xmlns:p="http://schemas.openxmlformats.org/presentationml/2006/main">
  <p:tag name="MS_PLACEHOLDERID" val="PlaceholderID44977.6605902778036499"/>
  <p:tag name="STYLEXMLFILE" val="Default Style List"/>
</p:tagLst>
</file>

<file path=ppt/tags/tag183.xml><?xml version="1.0" encoding="utf-8"?>
<p:tagLst xmlns:a="http://schemas.openxmlformats.org/drawingml/2006/main" xmlns:r="http://schemas.openxmlformats.org/officeDocument/2006/relationships" xmlns:p="http://schemas.openxmlformats.org/presentationml/2006/main">
  <p:tag name="MS_PLACEHOLDERID" val="PlaceholderID44977.6605902778048989"/>
</p:tagLst>
</file>

<file path=ppt/tags/tag18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5902778015566"/>
  <p:tag name="CUSTMASTERTOPMARGIN" val="127.5591"/>
  <p:tag name="CUSTMASTERLEFTMARGIN" val="39.685"/>
  <p:tag name="CUSTMASTERRIGHTMARGIN" val="39.685"/>
  <p:tag name="CUSTMASTERBOTTOMMARGIN" val="62.3622"/>
</p:tagLst>
</file>

<file path=ppt/tags/tag185.xml><?xml version="1.0" encoding="utf-8"?>
<p:tagLst xmlns:a="http://schemas.openxmlformats.org/drawingml/2006/main" xmlns:r="http://schemas.openxmlformats.org/officeDocument/2006/relationships" xmlns:p="http://schemas.openxmlformats.org/presentationml/2006/main">
  <p:tag name="MS_PLACEHOLDERID" val="PlaceholderID44977.6605902778047445"/>
  <p:tag name="STYLEXMLFILE" val="Default Style List"/>
</p:tagLst>
</file>

<file path=ppt/tags/tag186.xml><?xml version="1.0" encoding="utf-8"?>
<p:tagLst xmlns:a="http://schemas.openxmlformats.org/drawingml/2006/main" xmlns:r="http://schemas.openxmlformats.org/officeDocument/2006/relationships" xmlns:p="http://schemas.openxmlformats.org/presentationml/2006/main">
  <p:tag name="MS_PLACEHOLDERID" val="PlaceholderID44977.6605902778025726"/>
  <p:tag name="STYLEXMLFILE" val="Default Style List"/>
</p:tagLst>
</file>

<file path=ppt/tags/tag187.xml><?xml version="1.0" encoding="utf-8"?>
<p:tagLst xmlns:a="http://schemas.openxmlformats.org/drawingml/2006/main" xmlns:r="http://schemas.openxmlformats.org/officeDocument/2006/relationships" xmlns:p="http://schemas.openxmlformats.org/presentationml/2006/main">
  <p:tag name="MS_PLACEHOLDERID" val="PlaceholderID44977.6605902778062875"/>
  <p:tag name="STYLEXMLFILE" val="Default Style List"/>
</p:tagLst>
</file>

<file path=ppt/tags/tag188.xml><?xml version="1.0" encoding="utf-8"?>
<p:tagLst xmlns:a="http://schemas.openxmlformats.org/drawingml/2006/main" xmlns:r="http://schemas.openxmlformats.org/officeDocument/2006/relationships" xmlns:p="http://schemas.openxmlformats.org/presentationml/2006/main">
  <p:tag name="MS_PLACEHOLDERID" val="PlaceholderID44977.6605902778054207"/>
  <p:tag name="STYLEXMLFILE" val="Default Style List"/>
</p:tagLst>
</file>

<file path=ppt/tags/tag189.xml><?xml version="1.0" encoding="utf-8"?>
<p:tagLst xmlns:a="http://schemas.openxmlformats.org/drawingml/2006/main" xmlns:r="http://schemas.openxmlformats.org/officeDocument/2006/relationships" xmlns:p="http://schemas.openxmlformats.org/presentationml/2006/main">
  <p:tag name="MS_PLACEHOLDERID" val="PlaceholderID44977.6605902778015630"/>
  <p:tag name="STYLEXMLFILE" val="Default Style List"/>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3482.682037037053342"/>
</p:tagLst>
</file>

<file path=ppt/tags/tag19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191.xml><?xml version="1.0" encoding="utf-8"?>
<p:tagLst xmlns:a="http://schemas.openxmlformats.org/drawingml/2006/main" xmlns:r="http://schemas.openxmlformats.org/officeDocument/2006/relationships" xmlns:p="http://schemas.openxmlformats.org/presentationml/2006/main">
  <p:tag name="MS_PLACEHOLDERID" val="PlaceholderID45044.484375076072"/>
</p:tagLst>
</file>

<file path=ppt/tags/tag192.xml><?xml version="1.0" encoding="utf-8"?>
<p:tagLst xmlns:a="http://schemas.openxmlformats.org/drawingml/2006/main" xmlns:r="http://schemas.openxmlformats.org/officeDocument/2006/relationships" xmlns:p="http://schemas.openxmlformats.org/presentationml/2006/main">
  <p:tag name="MS_PLACEHOLDERID" val="PlaceholderID44977.6606134259050608"/>
  <p:tag name="STYLEXMLFILE" val="Default Style List"/>
</p:tagLst>
</file>

<file path=ppt/tags/tag193.xml><?xml version="1.0" encoding="utf-8"?>
<p:tagLst xmlns:a="http://schemas.openxmlformats.org/drawingml/2006/main" xmlns:r="http://schemas.openxmlformats.org/officeDocument/2006/relationships" xmlns:p="http://schemas.openxmlformats.org/presentationml/2006/main">
  <p:tag name="MS_PLACEHOLDERID" val="PlaceholderID44977.6606134259039047"/>
</p:tagLst>
</file>

<file path=ppt/tags/tag19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6134259010737"/>
  <p:tag name="CUSTMASTERTOPMARGIN" val="127.5591"/>
  <p:tag name="CUSTMASTERLEFTMARGIN" val="39.685"/>
  <p:tag name="CUSTMASTERRIGHTMARGIN" val="39.685"/>
  <p:tag name="CUSTMASTERBOTTOMMARGIN" val="62.3622"/>
</p:tagLst>
</file>

<file path=ppt/tags/tag195.xml><?xml version="1.0" encoding="utf-8"?>
<p:tagLst xmlns:a="http://schemas.openxmlformats.org/drawingml/2006/main" xmlns:r="http://schemas.openxmlformats.org/officeDocument/2006/relationships" xmlns:p="http://schemas.openxmlformats.org/presentationml/2006/main">
  <p:tag name="MS_PLACEHOLDERID" val="PlaceholderID44977.6606134259078399"/>
  <p:tag name="STYLEXMLFILE" val="Default Style List"/>
</p:tagLst>
</file>

<file path=ppt/tags/tag196.xml><?xml version="1.0" encoding="utf-8"?>
<p:tagLst xmlns:a="http://schemas.openxmlformats.org/drawingml/2006/main" xmlns:r="http://schemas.openxmlformats.org/officeDocument/2006/relationships" xmlns:p="http://schemas.openxmlformats.org/presentationml/2006/main">
  <p:tag name="MS_PLACEHOLDERID" val="PlaceholderID44977.6606134259045964"/>
  <p:tag name="STYLEXMLFILE" val="Default Style List"/>
</p:tagLst>
</file>

<file path=ppt/tags/tag197.xml><?xml version="1.0" encoding="utf-8"?>
<p:tagLst xmlns:a="http://schemas.openxmlformats.org/drawingml/2006/main" xmlns:r="http://schemas.openxmlformats.org/officeDocument/2006/relationships" xmlns:p="http://schemas.openxmlformats.org/presentationml/2006/main">
  <p:tag name="MS_PLACEHOLDERID" val="PlaceholderID44977.6606134259075368"/>
  <p:tag name="STYLEXMLFILE" val="Default Style List"/>
</p:tagLst>
</file>

<file path=ppt/tags/tag198.xml><?xml version="1.0" encoding="utf-8"?>
<p:tagLst xmlns:a="http://schemas.openxmlformats.org/drawingml/2006/main" xmlns:r="http://schemas.openxmlformats.org/officeDocument/2006/relationships" xmlns:p="http://schemas.openxmlformats.org/presentationml/2006/main">
  <p:tag name="MS_PLACEHOLDERID" val="PlaceholderID44977.6606134259059609"/>
  <p:tag name="STYLEXMLFILE" val="Default Style List"/>
</p:tagLst>
</file>

<file path=ppt/tags/tag199.xml><?xml version="1.0" encoding="utf-8"?>
<p:tagLst xmlns:a="http://schemas.openxmlformats.org/drawingml/2006/main" xmlns:r="http://schemas.openxmlformats.org/officeDocument/2006/relationships" xmlns:p="http://schemas.openxmlformats.org/presentationml/2006/main">
  <p:tag name="MS_PLACEHOLDERID" val="PlaceholderID44977.6606134259083273"/>
  <p:tag name="STYLEXMLFILE" val="Default Style List"/>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 name="MS_PLACEHOLDERID" val="PlaceholderID44977.6603472222070554"/>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
</p:tagLst>
</file>

<file path=ppt/tags/tag20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01.xml><?xml version="1.0" encoding="utf-8"?>
<p:tagLst xmlns:a="http://schemas.openxmlformats.org/drawingml/2006/main" xmlns:r="http://schemas.openxmlformats.org/officeDocument/2006/relationships" xmlns:p="http://schemas.openxmlformats.org/presentationml/2006/main">
  <p:tag name="MS_PLACEHOLDERID" val="PlaceholderID45044.4843981481081449"/>
</p:tagLst>
</file>

<file path=ppt/tags/tag202.xml><?xml version="1.0" encoding="utf-8"?>
<p:tagLst xmlns:a="http://schemas.openxmlformats.org/drawingml/2006/main" xmlns:r="http://schemas.openxmlformats.org/officeDocument/2006/relationships" xmlns:p="http://schemas.openxmlformats.org/presentationml/2006/main">
  <p:tag name="MS_PLACEHOLDERID" val="PlaceholderID44977.660625007395"/>
  <p:tag name="STYLEXMLFILE" val="Default Style List"/>
</p:tagLst>
</file>

<file path=ppt/tags/tag203.xml><?xml version="1.0" encoding="utf-8"?>
<p:tagLst xmlns:a="http://schemas.openxmlformats.org/drawingml/2006/main" xmlns:r="http://schemas.openxmlformats.org/officeDocument/2006/relationships" xmlns:p="http://schemas.openxmlformats.org/presentationml/2006/main">
  <p:tag name="MS_PLACEHOLDERID" val="PlaceholderID44977.660625010545"/>
</p:tagLst>
</file>

<file path=ppt/tags/tag20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625033169"/>
  <p:tag name="CUSTMASTERTOPMARGIN" val="127.5591"/>
  <p:tag name="CUSTMASTERLEFTMARGIN" val="39.685"/>
  <p:tag name="CUSTMASTERRIGHTMARGIN" val="39.685"/>
  <p:tag name="CUSTMASTERBOTTOMMARGIN" val="62.3622"/>
</p:tagLst>
</file>

<file path=ppt/tags/tag205.xml><?xml version="1.0" encoding="utf-8"?>
<p:tagLst xmlns:a="http://schemas.openxmlformats.org/drawingml/2006/main" xmlns:r="http://schemas.openxmlformats.org/officeDocument/2006/relationships" xmlns:p="http://schemas.openxmlformats.org/presentationml/2006/main">
  <p:tag name="MS_PLACEHOLDERID" val="PlaceholderID44977.660625012824"/>
  <p:tag name="STYLEXMLFILE" val="Default Style List"/>
</p:tagLst>
</file>

<file path=ppt/tags/tag206.xml><?xml version="1.0" encoding="utf-8"?>
<p:tagLst xmlns:a="http://schemas.openxmlformats.org/drawingml/2006/main" xmlns:r="http://schemas.openxmlformats.org/officeDocument/2006/relationships" xmlns:p="http://schemas.openxmlformats.org/presentationml/2006/main">
  <p:tag name="MS_PLACEHOLDERID" val="PlaceholderID44977.660625000024"/>
  <p:tag name="STYLEXMLFILE" val="Default Style List"/>
</p:tagLst>
</file>

<file path=ppt/tags/tag207.xml><?xml version="1.0" encoding="utf-8"?>
<p:tagLst xmlns:a="http://schemas.openxmlformats.org/drawingml/2006/main" xmlns:r="http://schemas.openxmlformats.org/officeDocument/2006/relationships" xmlns:p="http://schemas.openxmlformats.org/presentationml/2006/main">
  <p:tag name="MS_PLACEHOLDERID" val="PlaceholderID44977.660625053679"/>
  <p:tag name="STYLEXMLFILE" val="Default Style List"/>
</p:tagLst>
</file>

<file path=ppt/tags/tag208.xml><?xml version="1.0" encoding="utf-8"?>
<p:tagLst xmlns:a="http://schemas.openxmlformats.org/drawingml/2006/main" xmlns:r="http://schemas.openxmlformats.org/officeDocument/2006/relationships" xmlns:p="http://schemas.openxmlformats.org/presentationml/2006/main">
  <p:tag name="MS_PLACEHOLDERID" val="PlaceholderID44977.660625065705"/>
  <p:tag name="STYLEXMLFILE" val="Default Style List"/>
</p:tagLst>
</file>

<file path=ppt/tags/tag209.xml><?xml version="1.0" encoding="utf-8"?>
<p:tagLst xmlns:a="http://schemas.openxmlformats.org/drawingml/2006/main" xmlns:r="http://schemas.openxmlformats.org/officeDocument/2006/relationships" xmlns:p="http://schemas.openxmlformats.org/presentationml/2006/main">
  <p:tag name="MS_PLACEHOLDERID" val="PlaceholderID44977.660625054401"/>
  <p:tag name="STYLEXMLFILE" val="Default Style List"/>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5064.7288078704070554"/>
  <p:tag name="BEDROCK_STYLE" val="FP_ENTITY"/>
</p:tagLst>
</file>

<file path=ppt/tags/tag210.xml><?xml version="1.0" encoding="utf-8"?>
<p:tagLst xmlns:a="http://schemas.openxmlformats.org/drawingml/2006/main" xmlns:r="http://schemas.openxmlformats.org/officeDocument/2006/relationships" xmlns:p="http://schemas.openxmlformats.org/presentationml/2006/main">
  <p:tag name="MS_PLACEHOLDERID" val="PlaceholderID44977.660625082741"/>
  <p:tag name="STYLEXMLFILE" val="Default Style List"/>
</p:tagLst>
</file>

<file path=ppt/tags/tag211.xml><?xml version="1.0" encoding="utf-8"?>
<p:tagLst xmlns:a="http://schemas.openxmlformats.org/drawingml/2006/main" xmlns:r="http://schemas.openxmlformats.org/officeDocument/2006/relationships" xmlns:p="http://schemas.openxmlformats.org/presentationml/2006/main">
  <p:tag name="MS_PLACEHOLDERID" val="PlaceholderID44977.660625008189"/>
  <p:tag name="STYLEXMLFILE" val="Default Style List"/>
</p:tagLst>
</file>

<file path=ppt/tags/tag21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13.xml><?xml version="1.0" encoding="utf-8"?>
<p:tagLst xmlns:a="http://schemas.openxmlformats.org/drawingml/2006/main" xmlns:r="http://schemas.openxmlformats.org/officeDocument/2006/relationships" xmlns:p="http://schemas.openxmlformats.org/presentationml/2006/main">
  <p:tag name="MS_PLACEHOLDERID" val="PlaceholderID45044.4844212963070903"/>
</p:tagLst>
</file>

<file path=ppt/tags/tag214.xml><?xml version="1.0" encoding="utf-8"?>
<p:tagLst xmlns:a="http://schemas.openxmlformats.org/drawingml/2006/main" xmlns:r="http://schemas.openxmlformats.org/officeDocument/2006/relationships" xmlns:p="http://schemas.openxmlformats.org/presentationml/2006/main">
  <p:tag name="MS_PLACEHOLDERID" val="PlaceholderID44977.6606481482045420"/>
  <p:tag name="STYLEXMLFILE" val="Default Style List"/>
</p:tagLst>
</file>

<file path=ppt/tags/tag215.xml><?xml version="1.0" encoding="utf-8"?>
<p:tagLst xmlns:a="http://schemas.openxmlformats.org/drawingml/2006/main" xmlns:r="http://schemas.openxmlformats.org/officeDocument/2006/relationships" xmlns:p="http://schemas.openxmlformats.org/presentationml/2006/main">
  <p:tag name="MS_PLACEHOLDERID" val="PlaceholderID44977.6606481482035702"/>
</p:tagLst>
</file>

<file path=ppt/tags/tag216.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ROWS" val="6"/>
  <p:tag name="GUTTERCOL" val="0.3 cm"/>
  <p:tag name="GUTTERROW" val="0.3 cm"/>
  <p:tag name="MASTERLEFTMARGIN" val="39.685"/>
  <p:tag name="MASTERRIGHTMARGIN" val="39.685"/>
  <p:tag name="GUIDECOLS" val="12"/>
  <p:tag name="MS_PLACEHOLDERID" val="PlaceholderID44977.6606481482014998"/>
  <p:tag name="CUSTMASTERTOPMARGIN" val="127.5591"/>
  <p:tag name="CUSTMASTERLEFTMARGIN" val="39.685"/>
  <p:tag name="CUSTMASTERRIGHTMARGIN" val="39.685"/>
  <p:tag name="CUSTMASTERBOTTOMMARGIN" val="62.3622"/>
</p:tagLst>
</file>

<file path=ppt/tags/tag217.xml><?xml version="1.0" encoding="utf-8"?>
<p:tagLst xmlns:a="http://schemas.openxmlformats.org/drawingml/2006/main" xmlns:r="http://schemas.openxmlformats.org/officeDocument/2006/relationships" xmlns:p="http://schemas.openxmlformats.org/presentationml/2006/main">
  <p:tag name="MS_PLACEHOLDERID" val="PlaceholderID44977.6606481482070439"/>
  <p:tag name="STYLEXMLFILE" val="Default Style List"/>
</p:tagLst>
</file>

<file path=ppt/tags/tag218.xml><?xml version="1.0" encoding="utf-8"?>
<p:tagLst xmlns:a="http://schemas.openxmlformats.org/drawingml/2006/main" xmlns:r="http://schemas.openxmlformats.org/officeDocument/2006/relationships" xmlns:p="http://schemas.openxmlformats.org/presentationml/2006/main">
  <p:tag name="MS_PLACEHOLDERID" val="PlaceholderID44977.6606481482092878"/>
  <p:tag name="STYLEXMLFILE" val="Default Style List"/>
</p:tagLst>
</file>

<file path=ppt/tags/tag219.xml><?xml version="1.0" encoding="utf-8"?>
<p:tagLst xmlns:a="http://schemas.openxmlformats.org/drawingml/2006/main" xmlns:r="http://schemas.openxmlformats.org/officeDocument/2006/relationships" xmlns:p="http://schemas.openxmlformats.org/presentationml/2006/main">
  <p:tag name="MS_PLACEHOLDERID" val="PlaceholderID44977.6606481482053021"/>
  <p:tag name="STYLEXMLFILE" val="Default Style List"/>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44977.6603935185094955"/>
</p:tagLst>
</file>

<file path=ppt/tags/tag220.xml><?xml version="1.0" encoding="utf-8"?>
<p:tagLst xmlns:a="http://schemas.openxmlformats.org/drawingml/2006/main" xmlns:r="http://schemas.openxmlformats.org/officeDocument/2006/relationships" xmlns:p="http://schemas.openxmlformats.org/presentationml/2006/main">
  <p:tag name="MS_PLACEHOLDERID" val="PlaceholderID44977.6606481482008964"/>
  <p:tag name="STYLEXMLFILE" val="Default Style List"/>
</p:tagLst>
</file>

<file path=ppt/tags/tag221.xml><?xml version="1.0" encoding="utf-8"?>
<p:tagLst xmlns:a="http://schemas.openxmlformats.org/drawingml/2006/main" xmlns:r="http://schemas.openxmlformats.org/officeDocument/2006/relationships" xmlns:p="http://schemas.openxmlformats.org/presentationml/2006/main">
  <p:tag name="MS_PLACEHOLDERID" val="PlaceholderID44977.6606481482075772"/>
  <p:tag name="STYLEXMLFILE" val="Default Style List"/>
</p:tagLst>
</file>

<file path=ppt/tags/tag222.xml><?xml version="1.0" encoding="utf-8"?>
<p:tagLst xmlns:a="http://schemas.openxmlformats.org/drawingml/2006/main" xmlns:r="http://schemas.openxmlformats.org/officeDocument/2006/relationships" xmlns:p="http://schemas.openxmlformats.org/presentationml/2006/main">
  <p:tag name="MS_PLACEHOLDERID" val="PlaceholderID44977.6606481482040184"/>
  <p:tag name="STYLEXMLFILE" val="Default Style List"/>
</p:tagLst>
</file>

<file path=ppt/tags/tag223.xml><?xml version="1.0" encoding="utf-8"?>
<p:tagLst xmlns:a="http://schemas.openxmlformats.org/drawingml/2006/main" xmlns:r="http://schemas.openxmlformats.org/officeDocument/2006/relationships" xmlns:p="http://schemas.openxmlformats.org/presentationml/2006/main">
  <p:tag name="MS_PLACEHOLDERID" val="PlaceholderID44977.6606481482046187"/>
  <p:tag name="STYLEXMLFILE" val="Default Style List"/>
</p:tagLst>
</file>

<file path=ppt/tags/tag224.xml><?xml version="1.0" encoding="utf-8"?>
<p:tagLst xmlns:a="http://schemas.openxmlformats.org/drawingml/2006/main" xmlns:r="http://schemas.openxmlformats.org/officeDocument/2006/relationships" xmlns:p="http://schemas.openxmlformats.org/presentationml/2006/main">
  <p:tag name="MS_PLACEHOLDERID" val="PlaceholderID44977.6606481482049216"/>
  <p:tag name="STYLEXMLFILE" val="Default Style List"/>
</p:tagLst>
</file>

<file path=ppt/tags/tag225.xml><?xml version="1.0" encoding="utf-8"?>
<p:tagLst xmlns:a="http://schemas.openxmlformats.org/drawingml/2006/main" xmlns:r="http://schemas.openxmlformats.org/officeDocument/2006/relationships" xmlns:p="http://schemas.openxmlformats.org/presentationml/2006/main">
  <p:tag name="MS_PLACEHOLDERID" val="PlaceholderID44977.6606481482020762"/>
  <p:tag name="STYLEXMLFILE" val="Default Style List"/>
</p:tagLst>
</file>

<file path=ppt/tags/tag226.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27.xml><?xml version="1.0" encoding="utf-8"?>
<p:tagLst xmlns:a="http://schemas.openxmlformats.org/drawingml/2006/main" xmlns:r="http://schemas.openxmlformats.org/officeDocument/2006/relationships" xmlns:p="http://schemas.openxmlformats.org/presentationml/2006/main">
  <p:tag name="MS_PLACEHOLDERID" val="PlaceholderID45044.4844560185004535"/>
</p:tagLst>
</file>

<file path=ppt/tags/tag228.xml><?xml version="1.0" encoding="utf-8"?>
<p:tagLst xmlns:a="http://schemas.openxmlformats.org/drawingml/2006/main" xmlns:r="http://schemas.openxmlformats.org/officeDocument/2006/relationships" xmlns:p="http://schemas.openxmlformats.org/presentationml/2006/main">
  <p:tag name="MS_PLACEHOLDERID" val="PlaceholderID44977.6606712963058979"/>
  <p:tag name="STYLEXMLFILE" val="Default Style List"/>
</p:tagLst>
</file>

<file path=ppt/tags/tag229.xml><?xml version="1.0" encoding="utf-8"?>
<p:tagLst xmlns:a="http://schemas.openxmlformats.org/drawingml/2006/main" xmlns:r="http://schemas.openxmlformats.org/officeDocument/2006/relationships" xmlns:p="http://schemas.openxmlformats.org/presentationml/2006/main">
  <p:tag name="MS_PLACEHOLDERID" val="PlaceholderID44977.6606712963016987"/>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977.6603935185036401"/>
  <p:tag name="BEDROCK_STYLE" val="FP_TITLE"/>
</p:tagLst>
</file>

<file path=ppt/tags/tag23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6712963092761"/>
  <p:tag name="CUSTMASTERTOPMARGIN" val="127.5591"/>
  <p:tag name="CUSTMASTERLEFTMARGIN" val="39.685"/>
  <p:tag name="CUSTMASTERRIGHTMARGIN" val="39.685"/>
  <p:tag name="CUSTMASTERBOTTOMMARGIN" val="62.3622"/>
</p:tagLst>
</file>

<file path=ppt/tags/tag231.xml><?xml version="1.0" encoding="utf-8"?>
<p:tagLst xmlns:a="http://schemas.openxmlformats.org/drawingml/2006/main" xmlns:r="http://schemas.openxmlformats.org/officeDocument/2006/relationships" xmlns:p="http://schemas.openxmlformats.org/presentationml/2006/main">
  <p:tag name="MS_PLACEHOLDERID" val="PlaceholderID44977.6606712963009792"/>
  <p:tag name="STYLEXMLFILE" val="Default Style List"/>
</p:tagLst>
</file>

<file path=ppt/tags/tag232.xml><?xml version="1.0" encoding="utf-8"?>
<p:tagLst xmlns:a="http://schemas.openxmlformats.org/drawingml/2006/main" xmlns:r="http://schemas.openxmlformats.org/officeDocument/2006/relationships" xmlns:p="http://schemas.openxmlformats.org/presentationml/2006/main">
  <p:tag name="MS_PLACEHOLDERID" val="PlaceholderID44977.6606712963044386"/>
  <p:tag name="STYLEXMLFILE" val="Default Style List"/>
</p:tagLst>
</file>

<file path=ppt/tags/tag233.xml><?xml version="1.0" encoding="utf-8"?>
<p:tagLst xmlns:a="http://schemas.openxmlformats.org/drawingml/2006/main" xmlns:r="http://schemas.openxmlformats.org/officeDocument/2006/relationships" xmlns:p="http://schemas.openxmlformats.org/presentationml/2006/main">
  <p:tag name="MS_PLACEHOLDERID" val="PlaceholderID44977.6606712963027294"/>
  <p:tag name="STYLEXMLFILE" val="Default Style List"/>
</p:tagLst>
</file>

<file path=ppt/tags/tag234.xml><?xml version="1.0" encoding="utf-8"?>
<p:tagLst xmlns:a="http://schemas.openxmlformats.org/drawingml/2006/main" xmlns:r="http://schemas.openxmlformats.org/officeDocument/2006/relationships" xmlns:p="http://schemas.openxmlformats.org/presentationml/2006/main">
  <p:tag name="MS_PLACEHOLDERID" val="PlaceholderID44977.6606712963087254"/>
  <p:tag name="STYLEXMLFILE" val="Default Style List"/>
</p:tagLst>
</file>

<file path=ppt/tags/tag235.xml><?xml version="1.0" encoding="utf-8"?>
<p:tagLst xmlns:a="http://schemas.openxmlformats.org/drawingml/2006/main" xmlns:r="http://schemas.openxmlformats.org/officeDocument/2006/relationships" xmlns:p="http://schemas.openxmlformats.org/presentationml/2006/main">
  <p:tag name="MS_PLACEHOLDERID" val="PlaceholderID44977.6606712963075068"/>
  <p:tag name="STYLEXMLFILE" val="Default Style List"/>
</p:tagLst>
</file>

<file path=ppt/tags/tag236.xml><?xml version="1.0" encoding="utf-8"?>
<p:tagLst xmlns:a="http://schemas.openxmlformats.org/drawingml/2006/main" xmlns:r="http://schemas.openxmlformats.org/officeDocument/2006/relationships" xmlns:p="http://schemas.openxmlformats.org/presentationml/2006/main">
  <p:tag name="MS_PLACEHOLDERID" val="PlaceholderID44977.6606712963027294"/>
  <p:tag name="STYLEXMLFILE" val="Default Style List"/>
</p:tagLst>
</file>

<file path=ppt/tags/tag237.xml><?xml version="1.0" encoding="utf-8"?>
<p:tagLst xmlns:a="http://schemas.openxmlformats.org/drawingml/2006/main" xmlns:r="http://schemas.openxmlformats.org/officeDocument/2006/relationships" xmlns:p="http://schemas.openxmlformats.org/presentationml/2006/main">
  <p:tag name="MS_PLACEHOLDERID" val="PlaceholderID44977.6606712963067364"/>
  <p:tag name="STYLEXMLFILE" val="Default Style List"/>
</p:tagLst>
</file>

<file path=ppt/tags/tag238.xml><?xml version="1.0" encoding="utf-8"?>
<p:tagLst xmlns:a="http://schemas.openxmlformats.org/drawingml/2006/main" xmlns:r="http://schemas.openxmlformats.org/officeDocument/2006/relationships" xmlns:p="http://schemas.openxmlformats.org/presentationml/2006/main">
  <p:tag name="MS_PLACEHOLDERID" val="PlaceholderID44977.6606712963025662"/>
  <p:tag name="STYLEXMLFILE" val="Default Style List"/>
</p:tagLst>
</file>

<file path=ppt/tags/tag239.xml><?xml version="1.0" encoding="utf-8"?>
<p:tagLst xmlns:a="http://schemas.openxmlformats.org/drawingml/2006/main" xmlns:r="http://schemas.openxmlformats.org/officeDocument/2006/relationships" xmlns:p="http://schemas.openxmlformats.org/presentationml/2006/main">
  <p:tag name="MS_PLACEHOLDERID" val="PlaceholderID44977.6606712963008989"/>
  <p:tag name="STYLEXMLFILE" val="Default Style List"/>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977.6603935185052486"/>
  <p:tag name="BEDROCK_STYLE" val="FP_SUBTITLE"/>
</p:tagLst>
</file>

<file path=ppt/tags/tag240.xml><?xml version="1.0" encoding="utf-8"?>
<p:tagLst xmlns:a="http://schemas.openxmlformats.org/drawingml/2006/main" xmlns:r="http://schemas.openxmlformats.org/officeDocument/2006/relationships" xmlns:p="http://schemas.openxmlformats.org/presentationml/2006/main">
  <p:tag name="MS_PLACEHOLDERID" val="PlaceholderID44977.6606712963003095"/>
  <p:tag name="STYLEXMLFILE" val="Default Style List"/>
</p:tagLst>
</file>

<file path=ppt/tags/tag241.xml><?xml version="1.0" encoding="utf-8"?>
<p:tagLst xmlns:a="http://schemas.openxmlformats.org/drawingml/2006/main" xmlns:r="http://schemas.openxmlformats.org/officeDocument/2006/relationships" xmlns:p="http://schemas.openxmlformats.org/presentationml/2006/main">
  <p:tag name="MS_PLACEHOLDERID" val="PlaceholderID44977.6606712963032271"/>
  <p:tag name="STYLEXMLFILE" val="Default Style List"/>
</p:tagLst>
</file>

<file path=ppt/tags/tag24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43.xml><?xml version="1.0" encoding="utf-8"?>
<p:tagLst xmlns:a="http://schemas.openxmlformats.org/drawingml/2006/main" xmlns:r="http://schemas.openxmlformats.org/officeDocument/2006/relationships" xmlns:p="http://schemas.openxmlformats.org/presentationml/2006/main">
  <p:tag name="MS_PLACEHOLDERID" val="PlaceholderID45044.4844791667041403"/>
</p:tagLst>
</file>

<file path=ppt/tags/tag244.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24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246.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47.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248.xml><?xml version="1.0" encoding="utf-8"?>
<p:tagLst xmlns:a="http://schemas.openxmlformats.org/drawingml/2006/main" xmlns:r="http://schemas.openxmlformats.org/officeDocument/2006/relationships" xmlns:p="http://schemas.openxmlformats.org/presentationml/2006/main">
  <p:tag name="MS_PLACEHOLDERID" val="PlaceholderID44977.6609606482055750"/>
</p:tagLst>
</file>

<file path=ppt/tags/tag24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606482090920"/>
  <p:tag name="CUSTMASTERTOPMARGIN" val="127.5591"/>
  <p:tag name="CUSTMASTERLEFTMARGIN" val="39.685"/>
  <p:tag name="CUSTMASTERRIGHTMARGIN" val="39.685"/>
  <p:tag name="CUSTMASTERBOTTOMMARGIN" val="62.3622"/>
</p:tagLst>
</file>

<file path=ppt/tags/tag2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935185076711"/>
  <p:tag name="CUSTMASTERTOPMARGIN" val="127.5591"/>
  <p:tag name="CUSTMASTERLEFTMARGIN" val="39.685"/>
  <p:tag name="CUSTMASTERRIGHTMARGIN" val="39.685"/>
  <p:tag name="CUSTMASTERBOTTOMMARGIN" val="62.3622"/>
</p:tagLst>
</file>

<file path=ppt/tags/tag25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48"/>
  <p:tag name="MASTERRIGHTMARGIN" val="39.6851"/>
  <p:tag name="GUIDECOLS" val="12"/>
  <p:tag name="GUIDEROWS" val="6"/>
  <p:tag name="GUTTERCOL" val="0.3 cm"/>
  <p:tag name="GUTTERROW" val="0.3 cm"/>
  <p:tag name="MS_PLACEHOLDERID" val="PlaceholderID44977.6609722222065725"/>
  <p:tag name="CUSTMASTERTOPMARGIN" val="127.5591"/>
  <p:tag name="CUSTMASTERLEFTMARGIN" val="39.685"/>
  <p:tag name="CUSTMASTERRIGHTMARGIN" val="39.685"/>
  <p:tag name="CUSTMASTERBOTTOMMARGIN" val="62.3622"/>
</p:tagLst>
</file>

<file path=ppt/tags/tag251.xml><?xml version="1.0" encoding="utf-8"?>
<p:tagLst xmlns:a="http://schemas.openxmlformats.org/drawingml/2006/main" xmlns:r="http://schemas.openxmlformats.org/officeDocument/2006/relationships" xmlns:p="http://schemas.openxmlformats.org/presentationml/2006/main">
  <p:tag name="MS_PLACEHOLDERID" val="PlaceholderID44977.6606828704023528"/>
  <p:tag name="STYLEXMLFILE" val="Default Style List"/>
</p:tagLst>
</file>

<file path=ppt/tags/tag252.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6828704048047"/>
  <p:tag name="CUSTMASTERTOPMARGIN" val="127.5591"/>
  <p:tag name="CUSTMASTERLEFTMARGIN" val="39.685"/>
  <p:tag name="CUSTMASTERRIGHTMARGIN" val="39.685"/>
  <p:tag name="CUSTMASTERBOTTOMMARGIN" val="62.3622"/>
</p:tagLst>
</file>

<file path=ppt/tags/tag253.xml><?xml version="1.0" encoding="utf-8"?>
<p:tagLst xmlns:a="http://schemas.openxmlformats.org/drawingml/2006/main" xmlns:r="http://schemas.openxmlformats.org/officeDocument/2006/relationships" xmlns:p="http://schemas.openxmlformats.org/presentationml/2006/main">
  <p:tag name="MS_PLACEHOLDERID" val="PlaceholderID44977.6606828704004493"/>
</p:tagLst>
</file>

<file path=ppt/tags/tag254.xml><?xml version="1.0" encoding="utf-8"?>
<p:tagLst xmlns:a="http://schemas.openxmlformats.org/drawingml/2006/main" xmlns:r="http://schemas.openxmlformats.org/officeDocument/2006/relationships" xmlns:p="http://schemas.openxmlformats.org/presentationml/2006/main">
  <p:tag name="MS_PLACEHOLDERID" val="PlaceholderID44977.6606828704048242"/>
</p:tagLst>
</file>

<file path=ppt/tags/tag255.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3"/>
</p:tagLst>
</file>

<file path=ppt/tags/tag256.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2"/>
</p:tagLst>
</file>

<file path=ppt/tags/tag257.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58.xml><?xml version="1.0" encoding="utf-8"?>
<p:tagLst xmlns:a="http://schemas.openxmlformats.org/drawingml/2006/main" xmlns:r="http://schemas.openxmlformats.org/officeDocument/2006/relationships" xmlns:p="http://schemas.openxmlformats.org/presentationml/2006/main">
  <p:tag name="MS_PLACEHOLDERID" val="PlaceholderID45044.4845023148086261"/>
</p:tagLst>
</file>

<file path=ppt/tags/tag259.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3"/>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4977.6603935185005350"/>
</p:tagLst>
</file>

<file path=ppt/tags/tag260.xml><?xml version="1.0" encoding="utf-8"?>
<p:tagLst xmlns:a="http://schemas.openxmlformats.org/drawingml/2006/main" xmlns:r="http://schemas.openxmlformats.org/officeDocument/2006/relationships" xmlns:p="http://schemas.openxmlformats.org/presentationml/2006/main">
  <p:tag name="MS_PLACEHOLDERID" val="PlaceholderID44977.6607060185075490"/>
  <p:tag name="STYLEXMLFILE" val="Default Style List"/>
</p:tagLst>
</file>

<file path=ppt/tags/tag261.xml><?xml version="1.0" encoding="utf-8"?>
<p:tagLst xmlns:a="http://schemas.openxmlformats.org/drawingml/2006/main" xmlns:r="http://schemas.openxmlformats.org/officeDocument/2006/relationships" xmlns:p="http://schemas.openxmlformats.org/presentationml/2006/main">
  <p:tag name="MS_PLACEHOLDERID" val="PlaceholderID44977.6607060185092788"/>
</p:tagLst>
</file>

<file path=ppt/tags/tag262.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7060185033101"/>
  <p:tag name="CUSTMASTERTOPMARGIN" val="127.5591"/>
  <p:tag name="CUSTMASTERLEFTMARGIN" val="39.685"/>
  <p:tag name="CUSTMASTERRIGHTMARGIN" val="39.685"/>
  <p:tag name="CUSTMASTERBOTTOMMARGIN" val="62.3622"/>
</p:tagLst>
</file>

<file path=ppt/tags/tag263.xml><?xml version="1.0" encoding="utf-8"?>
<p:tagLst xmlns:a="http://schemas.openxmlformats.org/drawingml/2006/main" xmlns:r="http://schemas.openxmlformats.org/officeDocument/2006/relationships" xmlns:p="http://schemas.openxmlformats.org/presentationml/2006/main">
  <p:tag name="MS_PLACEHOLDERID" val="PlaceholderID44977.6607060185054294"/>
  <p:tag name="STYLEXMLFILE" val="Default Style List"/>
</p:tagLst>
</file>

<file path=ppt/tags/tag264.xml><?xml version="1.0" encoding="utf-8"?>
<p:tagLst xmlns:a="http://schemas.openxmlformats.org/drawingml/2006/main" xmlns:r="http://schemas.openxmlformats.org/officeDocument/2006/relationships" xmlns:p="http://schemas.openxmlformats.org/presentationml/2006/main">
  <p:tag name="MS_PLACEHOLDERID" val="PlaceholderID44977.6607060185041003"/>
</p:tagLst>
</file>

<file path=ppt/tags/tag265.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4"/>
</p:tagLst>
</file>

<file path=ppt/tags/tag266.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3"/>
</p:tagLst>
</file>

<file path=ppt/tags/tag267.xml><?xml version="1.0" encoding="utf-8"?>
<p:tagLst xmlns:a="http://schemas.openxmlformats.org/drawingml/2006/main" xmlns:r="http://schemas.openxmlformats.org/officeDocument/2006/relationships" xmlns:p="http://schemas.openxmlformats.org/presentationml/2006/main">
  <p:tag name="MS_PLACEHOLDERID" val="PlaceholderID45044.484537037079048"/>
</p:tagLst>
</file>

<file path=ppt/tags/tag268.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69.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4"/>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270.xml><?xml version="1.0" encoding="utf-8"?>
<p:tagLst xmlns:a="http://schemas.openxmlformats.org/drawingml/2006/main" xmlns:r="http://schemas.openxmlformats.org/officeDocument/2006/relationships" xmlns:p="http://schemas.openxmlformats.org/presentationml/2006/main">
  <p:tag name="MS_PLACEHOLDERID" val="PlaceholderID44977.6607291667062020"/>
  <p:tag name="STYLEXMLFILE" val="Default Style List"/>
</p:tagLst>
</file>

<file path=ppt/tags/tag27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7291667034772"/>
  <p:tag name="CUSTMASTERTOPMARGIN" val="127.5591"/>
  <p:tag name="CUSTMASTERLEFTMARGIN" val="39.685"/>
  <p:tag name="CUSTMASTERRIGHTMARGIN" val="39.685"/>
  <p:tag name="CUSTMASTERBOTTOMMARGIN" val="62.3622"/>
</p:tagLst>
</file>

<file path=ppt/tags/tag272.xml><?xml version="1.0" encoding="utf-8"?>
<p:tagLst xmlns:a="http://schemas.openxmlformats.org/drawingml/2006/main" xmlns:r="http://schemas.openxmlformats.org/officeDocument/2006/relationships" xmlns:p="http://schemas.openxmlformats.org/presentationml/2006/main">
  <p:tag name="MS_PLACEHOLDERID" val="PlaceholderID44977.6607291667013042"/>
</p:tagLst>
</file>

<file path=ppt/tags/tag273.xml><?xml version="1.0" encoding="utf-8"?>
<p:tagLst xmlns:a="http://schemas.openxmlformats.org/drawingml/2006/main" xmlns:r="http://schemas.openxmlformats.org/officeDocument/2006/relationships" xmlns:p="http://schemas.openxmlformats.org/presentationml/2006/main">
  <p:tag name="MS_PLACEHOLDERID" val="PlaceholderID44977.6607291667002888"/>
</p:tagLst>
</file>

<file path=ppt/tags/tag274.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5"/>
</p:tagLst>
</file>

<file path=ppt/tags/tag275.xml><?xml version="1.0" encoding="utf-8"?>
<p:tagLst xmlns:a="http://schemas.openxmlformats.org/drawingml/2006/main" xmlns:r="http://schemas.openxmlformats.org/officeDocument/2006/relationships" xmlns:p="http://schemas.openxmlformats.org/presentationml/2006/main">
  <p:tag name="MS_PLACEHOLDERID" val="PlaceholderID44977.6607291667062020"/>
  <p:tag name="STYLEXMLFILE" val="Default Style List"/>
</p:tagLst>
</file>

<file path=ppt/tags/tag276.xml><?xml version="1.0" encoding="utf-8"?>
<p:tagLst xmlns:a="http://schemas.openxmlformats.org/drawingml/2006/main" xmlns:r="http://schemas.openxmlformats.org/officeDocument/2006/relationships" xmlns:p="http://schemas.openxmlformats.org/presentationml/2006/main">
  <p:tag name="MS_PLACEHOLDERID" val="PlaceholderID44977.6607291667062020"/>
  <p:tag name="STYLEXMLFILE" val="Default Style List"/>
</p:tagLst>
</file>

<file path=ppt/tags/tag277.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4"/>
</p:tagLst>
</file>

<file path=ppt/tags/tag278.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79.xml><?xml version="1.0" encoding="utf-8"?>
<p:tagLst xmlns:a="http://schemas.openxmlformats.org/drawingml/2006/main" xmlns:r="http://schemas.openxmlformats.org/officeDocument/2006/relationships" xmlns:p="http://schemas.openxmlformats.org/presentationml/2006/main">
  <p:tag name="MS_PLACEHOLDERID" val="PlaceholderID45044.4845486111037353"/>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4977.6603935185046870"/>
</p:tagLst>
</file>

<file path=ppt/tags/tag280.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5"/>
</p:tagLst>
</file>

<file path=ppt/tags/tag281.xml><?xml version="1.0" encoding="utf-8"?>
<p:tagLst xmlns:a="http://schemas.openxmlformats.org/drawingml/2006/main" xmlns:r="http://schemas.openxmlformats.org/officeDocument/2006/relationships" xmlns:p="http://schemas.openxmlformats.org/presentationml/2006/main">
  <p:tag name="MS_PLACEHOLDERID" val="PlaceholderID44977.6607523148053824"/>
  <p:tag name="STYLEXMLFILE" val="Default Style List"/>
</p:tagLst>
</file>

<file path=ppt/tags/tag282.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7523148040642"/>
  <p:tag name="CUSTMASTERTOPMARGIN" val="127.5591"/>
  <p:tag name="CUSTMASTERLEFTMARGIN" val="39.685"/>
  <p:tag name="CUSTMASTERRIGHTMARGIN" val="39.685"/>
  <p:tag name="CUSTMASTERBOTTOMMARGIN" val="62.3622"/>
</p:tagLst>
</file>

<file path=ppt/tags/tag283.xml><?xml version="1.0" encoding="utf-8"?>
<p:tagLst xmlns:a="http://schemas.openxmlformats.org/drawingml/2006/main" xmlns:r="http://schemas.openxmlformats.org/officeDocument/2006/relationships" xmlns:p="http://schemas.openxmlformats.org/presentationml/2006/main">
  <p:tag name="MS_PLACEHOLDERID" val="PlaceholderID44977.6607523148033980"/>
</p:tagLst>
</file>

<file path=ppt/tags/tag284.xml><?xml version="1.0" encoding="utf-8"?>
<p:tagLst xmlns:a="http://schemas.openxmlformats.org/drawingml/2006/main" xmlns:r="http://schemas.openxmlformats.org/officeDocument/2006/relationships" xmlns:p="http://schemas.openxmlformats.org/presentationml/2006/main">
  <p:tag name="MS_PLACEHOLDERID" val="PlaceholderID44977.6607523148049521"/>
</p:tagLst>
</file>

<file path=ppt/tags/tag285.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6"/>
</p:tagLst>
</file>

<file path=ppt/tags/tag286.xml><?xml version="1.0" encoding="utf-8"?>
<p:tagLst xmlns:a="http://schemas.openxmlformats.org/drawingml/2006/main" xmlns:r="http://schemas.openxmlformats.org/officeDocument/2006/relationships" xmlns:p="http://schemas.openxmlformats.org/presentationml/2006/main">
  <p:tag name="MS_PLACEHOLDERID" val="PlaceholderID44977.6607523148053824"/>
  <p:tag name="STYLEXMLFILE" val="Default Style List"/>
</p:tagLst>
</file>

<file path=ppt/tags/tag287.xml><?xml version="1.0" encoding="utf-8"?>
<p:tagLst xmlns:a="http://schemas.openxmlformats.org/drawingml/2006/main" xmlns:r="http://schemas.openxmlformats.org/officeDocument/2006/relationships" xmlns:p="http://schemas.openxmlformats.org/presentationml/2006/main">
  <p:tag name="MS_PLACEHOLDERID" val="PlaceholderID44977.6607523148053824"/>
  <p:tag name="STYLEXMLFILE" val="Default Style List"/>
</p:tagLst>
</file>

<file path=ppt/tags/tag288.xml><?xml version="1.0" encoding="utf-8"?>
<p:tagLst xmlns:a="http://schemas.openxmlformats.org/drawingml/2006/main" xmlns:r="http://schemas.openxmlformats.org/officeDocument/2006/relationships" xmlns:p="http://schemas.openxmlformats.org/presentationml/2006/main">
  <p:tag name="MS_PLACEHOLDERID" val="PlaceholderID44977.6607523148053824"/>
  <p:tag name="STYLEXMLFILE" val="Default Style List"/>
</p:tagLst>
</file>

<file path=ppt/tags/tag289.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977.6603935185029816"/>
</p:tagLst>
</file>

<file path=ppt/tags/tag29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291.xml><?xml version="1.0" encoding="utf-8"?>
<p:tagLst xmlns:a="http://schemas.openxmlformats.org/drawingml/2006/main" xmlns:r="http://schemas.openxmlformats.org/officeDocument/2006/relationships" xmlns:p="http://schemas.openxmlformats.org/presentationml/2006/main">
  <p:tag name="MS_PLACEHOLDERID" val="PlaceholderID45044.4845717593096195"/>
</p:tagLst>
</file>

<file path=ppt/tags/tag292.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6"/>
</p:tagLst>
</file>

<file path=ppt/tags/tag293.xml><?xml version="1.0" encoding="utf-8"?>
<p:tagLst xmlns:a="http://schemas.openxmlformats.org/drawingml/2006/main" xmlns:r="http://schemas.openxmlformats.org/officeDocument/2006/relationships" xmlns:p="http://schemas.openxmlformats.org/presentationml/2006/main">
  <p:tag name="MS_PLACEHOLDERID" val="PlaceholderID44977.660775463042291"/>
  <p:tag name="STYLEXMLFILE" val="Default Style List"/>
</p:tagLst>
</file>

<file path=ppt/tags/tag29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775463054317"/>
  <p:tag name="CUSTMASTERTOPMARGIN" val="127.5591"/>
  <p:tag name="CUSTMASTERLEFTMARGIN" val="39.685"/>
  <p:tag name="CUSTMASTERRIGHTMARGIN" val="39.685"/>
  <p:tag name="CUSTMASTERBOTTOMMARGIN" val="62.3622"/>
</p:tagLst>
</file>

<file path=ppt/tags/tag295.xml><?xml version="1.0" encoding="utf-8"?>
<p:tagLst xmlns:a="http://schemas.openxmlformats.org/drawingml/2006/main" xmlns:r="http://schemas.openxmlformats.org/officeDocument/2006/relationships" xmlns:p="http://schemas.openxmlformats.org/presentationml/2006/main">
  <p:tag name="MS_PLACEHOLDERID" val="PlaceholderID44977.660775463061918"/>
</p:tagLst>
</file>

<file path=ppt/tags/tag296.xml><?xml version="1.0" encoding="utf-8"?>
<p:tagLst xmlns:a="http://schemas.openxmlformats.org/drawingml/2006/main" xmlns:r="http://schemas.openxmlformats.org/officeDocument/2006/relationships" xmlns:p="http://schemas.openxmlformats.org/presentationml/2006/main">
  <p:tag name="MS_PLACEHOLDERID" val="PlaceholderID44977.660775463048983"/>
</p:tagLst>
</file>

<file path=ppt/tags/tag297.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7"/>
</p:tagLst>
</file>

<file path=ppt/tags/tag298.xml><?xml version="1.0" encoding="utf-8"?>
<p:tagLst xmlns:a="http://schemas.openxmlformats.org/drawingml/2006/main" xmlns:r="http://schemas.openxmlformats.org/officeDocument/2006/relationships" xmlns:p="http://schemas.openxmlformats.org/presentationml/2006/main">
  <p:tag name="MS_PLACEHOLDERID" val="PlaceholderID44977.660775463042291"/>
  <p:tag name="STYLEXMLFILE" val="Default Style List"/>
</p:tagLst>
</file>

<file path=ppt/tags/tag299.xml><?xml version="1.0" encoding="utf-8"?>
<p:tagLst xmlns:a="http://schemas.openxmlformats.org/drawingml/2006/main" xmlns:r="http://schemas.openxmlformats.org/officeDocument/2006/relationships" xmlns:p="http://schemas.openxmlformats.org/presentationml/2006/main">
  <p:tag name="MS_PLACEHOLDERID" val="PlaceholderID44977.660775463042291"/>
  <p:tag name="STYLEXMLFILE" val="Default Style List"/>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 name="MS_PLACEHOLDERID" val="PlaceholderID44977.6603472222053342"/>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300.xml><?xml version="1.0" encoding="utf-8"?>
<p:tagLst xmlns:a="http://schemas.openxmlformats.org/drawingml/2006/main" xmlns:r="http://schemas.openxmlformats.org/officeDocument/2006/relationships" xmlns:p="http://schemas.openxmlformats.org/presentationml/2006/main">
  <p:tag name="MS_PLACEHOLDERID" val="PlaceholderID44977.660775463042291"/>
  <p:tag name="STYLEXMLFILE" val="Default Style List"/>
</p:tagLst>
</file>

<file path=ppt/tags/tag301.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6"/>
</p:tagLst>
</file>

<file path=ppt/tags/tag30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03.xml><?xml version="1.0" encoding="utf-8"?>
<p:tagLst xmlns:a="http://schemas.openxmlformats.org/drawingml/2006/main" xmlns:r="http://schemas.openxmlformats.org/officeDocument/2006/relationships" xmlns:p="http://schemas.openxmlformats.org/presentationml/2006/main">
  <p:tag name="MS_PLACEHOLDERID" val="PlaceholderID45044.4846296296087144"/>
</p:tagLst>
</file>

<file path=ppt/tags/tag304.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7"/>
</p:tagLst>
</file>

<file path=ppt/tags/tag305.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06.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787037029286"/>
  <p:tag name="CUSTMASTERTOPMARGIN" val="127.5591"/>
  <p:tag name="CUSTMASTERLEFTMARGIN" val="39.685"/>
  <p:tag name="CUSTMASTERRIGHTMARGIN" val="39.685"/>
  <p:tag name="CUSTMASTERBOTTOMMARGIN" val="62.3622"/>
</p:tagLst>
</file>

<file path=ppt/tags/tag307.xml><?xml version="1.0" encoding="utf-8"?>
<p:tagLst xmlns:a="http://schemas.openxmlformats.org/drawingml/2006/main" xmlns:r="http://schemas.openxmlformats.org/officeDocument/2006/relationships" xmlns:p="http://schemas.openxmlformats.org/presentationml/2006/main">
  <p:tag name="MS_PLACEHOLDERID" val="PlaceholderID44977.660787037019063"/>
</p:tagLst>
</file>

<file path=ppt/tags/tag308.xml><?xml version="1.0" encoding="utf-8"?>
<p:tagLst xmlns:a="http://schemas.openxmlformats.org/drawingml/2006/main" xmlns:r="http://schemas.openxmlformats.org/officeDocument/2006/relationships" xmlns:p="http://schemas.openxmlformats.org/presentationml/2006/main">
  <p:tag name="MS_PLACEHOLDERID" val="PlaceholderID44977.660787037068406"/>
</p:tagLst>
</file>

<file path=ppt/tags/tag309.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8"/>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4977.6603935185064782"/>
</p:tagLst>
</file>

<file path=ppt/tags/tag310.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11.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12.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13.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14.xml><?xml version="1.0" encoding="utf-8"?>
<p:tagLst xmlns:a="http://schemas.openxmlformats.org/drawingml/2006/main" xmlns:r="http://schemas.openxmlformats.org/officeDocument/2006/relationships" xmlns:p="http://schemas.openxmlformats.org/presentationml/2006/main">
  <p:tag name="MS_PLACEHOLDERID" val="PlaceholderID44977.660787037030249"/>
  <p:tag name="STYLEXMLFILE" val="Default Style List"/>
</p:tagLst>
</file>

<file path=ppt/tags/tag315.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7"/>
</p:tagLst>
</file>

<file path=ppt/tags/tag316.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17.xml><?xml version="1.0" encoding="utf-8"?>
<p:tagLst xmlns:a="http://schemas.openxmlformats.org/drawingml/2006/main" xmlns:r="http://schemas.openxmlformats.org/officeDocument/2006/relationships" xmlns:p="http://schemas.openxmlformats.org/presentationml/2006/main">
  <p:tag name="MS_PLACEHOLDERID" val="PlaceholderID45044.4846412037005623"/>
</p:tagLst>
</file>

<file path=ppt/tags/tag318.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8"/>
</p:tagLst>
</file>

<file path=ppt/tags/tag319.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
</p:tagLst>
</file>

<file path=ppt/tags/tag32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8101852080777"/>
  <p:tag name="CUSTMASTERTOPMARGIN" val="127.5591"/>
  <p:tag name="CUSTMASTERLEFTMARGIN" val="39.685"/>
  <p:tag name="CUSTMASTERRIGHTMARGIN" val="39.685"/>
  <p:tag name="CUSTMASTERBOTTOMMARGIN" val="62.3622"/>
</p:tagLst>
</file>

<file path=ppt/tags/tag321.xml><?xml version="1.0" encoding="utf-8"?>
<p:tagLst xmlns:a="http://schemas.openxmlformats.org/drawingml/2006/main" xmlns:r="http://schemas.openxmlformats.org/officeDocument/2006/relationships" xmlns:p="http://schemas.openxmlformats.org/presentationml/2006/main">
  <p:tag name="MS_PLACEHOLDERID" val="PlaceholderID44977.6608101852011954"/>
</p:tagLst>
</file>

<file path=ppt/tags/tag322.xml><?xml version="1.0" encoding="utf-8"?>
<p:tagLst xmlns:a="http://schemas.openxmlformats.org/drawingml/2006/main" xmlns:r="http://schemas.openxmlformats.org/officeDocument/2006/relationships" xmlns:p="http://schemas.openxmlformats.org/presentationml/2006/main">
  <p:tag name="MS_PLACEHOLDERID" val="PlaceholderID44977.6608101852011547"/>
</p:tagLst>
</file>

<file path=ppt/tags/tag323.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9"/>
</p:tagLst>
</file>

<file path=ppt/tags/tag324.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5.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6.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7.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8.xml><?xml version="1.0" encoding="utf-8"?>
<p:tagLst xmlns:a="http://schemas.openxmlformats.org/drawingml/2006/main" xmlns:r="http://schemas.openxmlformats.org/officeDocument/2006/relationships" xmlns:p="http://schemas.openxmlformats.org/presentationml/2006/main">
  <p:tag name="MS_PLACEHOLDERID" val="PlaceholderID44977.6608101852016174"/>
  <p:tag name="STYLEXMLFILE" val="Default Style List"/>
</p:tagLst>
</file>

<file path=ppt/tags/tag329.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8"/>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45064.7288078704070554"/>
  <p:tag name="BEDROCK_STYLE" val="FP_ENTITY1"/>
</p:tagLst>
</file>

<file path=ppt/tags/tag33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31.xml><?xml version="1.0" encoding="utf-8"?>
<p:tagLst xmlns:a="http://schemas.openxmlformats.org/drawingml/2006/main" xmlns:r="http://schemas.openxmlformats.org/officeDocument/2006/relationships" xmlns:p="http://schemas.openxmlformats.org/presentationml/2006/main">
  <p:tag name="MS_PLACEHOLDERID" val="PlaceholderID45044.4846759259094955"/>
</p:tagLst>
</file>

<file path=ppt/tags/tag332.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9"/>
</p:tagLst>
</file>

<file path=ppt/tags/tag333.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34.xml><?xml version="1.0" encoding="utf-8"?>
<p:tagLst xmlns:a="http://schemas.openxmlformats.org/drawingml/2006/main" xmlns:r="http://schemas.openxmlformats.org/officeDocument/2006/relationships" xmlns:p="http://schemas.openxmlformats.org/presentationml/2006/main">
  <p:tag name="MS_PLACEHOLDERID" val="PlaceholderID44977.6608449074056100"/>
</p:tagLst>
</file>

<file path=ppt/tags/tag33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7.6608449074021673"/>
  <p:tag name="CUSTMASTERTOPMARGIN" val="127.5591"/>
  <p:tag name="CUSTMASTERLEFTMARGIN" val="39.685"/>
  <p:tag name="CUSTMASTERRIGHTMARGIN" val="39.685"/>
  <p:tag name="CUSTMASTERBOTTOMMARGIN" val="62.3622"/>
</p:tagLst>
</file>

<file path=ppt/tags/tag336.xml><?xml version="1.0" encoding="utf-8"?>
<p:tagLst xmlns:a="http://schemas.openxmlformats.org/drawingml/2006/main" xmlns:r="http://schemas.openxmlformats.org/officeDocument/2006/relationships" xmlns:p="http://schemas.openxmlformats.org/presentationml/2006/main">
  <p:tag name="MS_PLACEHOLDERID" val="PlaceholderID44977.6608449074001568"/>
</p:tagLst>
</file>

<file path=ppt/tags/tag337.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0"/>
</p:tagLst>
</file>

<file path=ppt/tags/tag338.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39.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4977.6604050926027934"/>
</p:tagLst>
</file>

<file path=ppt/tags/tag340.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1.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2.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3.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4.xml><?xml version="1.0" encoding="utf-8"?>
<p:tagLst xmlns:a="http://schemas.openxmlformats.org/drawingml/2006/main" xmlns:r="http://schemas.openxmlformats.org/officeDocument/2006/relationships" xmlns:p="http://schemas.openxmlformats.org/presentationml/2006/main">
  <p:tag name="MS_PLACEHOLDERID" val="PlaceholderID44977.6608449074053302"/>
  <p:tag name="STYLEXMLFILE" val="Default Style List"/>
</p:tagLst>
</file>

<file path=ppt/tags/tag345.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19"/>
</p:tagLst>
</file>

<file path=ppt/tags/tag346.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47.xml><?xml version="1.0" encoding="utf-8"?>
<p:tagLst xmlns:a="http://schemas.openxmlformats.org/drawingml/2006/main" xmlns:r="http://schemas.openxmlformats.org/officeDocument/2006/relationships" xmlns:p="http://schemas.openxmlformats.org/presentationml/2006/main">
  <p:tag name="MS_PLACEHOLDERID" val="PlaceholderID45044.4846990741036401"/>
</p:tagLst>
</file>

<file path=ppt/tags/tag348.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0"/>
</p:tagLst>
</file>

<file path=ppt/tags/tag349.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4977.6604050926082980"/>
  <p:tag name="BEDROCK_STYLE" val="FP_TITLE"/>
</p:tagLst>
</file>

<file path=ppt/tags/tag350.xml><?xml version="1.0" encoding="utf-8"?>
<p:tagLst xmlns:a="http://schemas.openxmlformats.org/drawingml/2006/main" xmlns:r="http://schemas.openxmlformats.org/officeDocument/2006/relationships" xmlns:p="http://schemas.openxmlformats.org/presentationml/2006/main">
  <p:tag name="MS_PLACEHOLDERID" val="PlaceholderID44978.4219907407057951"/>
</p:tagLst>
</file>

<file path=ppt/tags/tag35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ROWS" val="6"/>
  <p:tag name="GUTTERCOL" val="0.3 cm"/>
  <p:tag name="GUTTERROW" val="0.3 cm"/>
  <p:tag name="MASTERLEFTMARGIN" val="39.6848"/>
  <p:tag name="MASTERRIGHTMARGIN" val="39.6851"/>
  <p:tag name="MS_PLACEHOLDERID" val="PlaceholderID44978.4219907407028956"/>
  <p:tag name="GUIDECOLS" val="12"/>
  <p:tag name="CUSTMASTERTOPMARGIN" val="127.5591"/>
  <p:tag name="CUSTMASTERLEFTMARGIN" val="39.685"/>
  <p:tag name="CUSTMASTERRIGHTMARGIN" val="39.685"/>
  <p:tag name="CUSTMASTERBOTTOMMARGIN" val="62.3622"/>
</p:tagLst>
</file>

<file path=ppt/tags/tag352.xml><?xml version="1.0" encoding="utf-8"?>
<p:tagLst xmlns:a="http://schemas.openxmlformats.org/drawingml/2006/main" xmlns:r="http://schemas.openxmlformats.org/officeDocument/2006/relationships" xmlns:p="http://schemas.openxmlformats.org/presentationml/2006/main">
  <p:tag name="MS_PLACEHOLDERID" val="PlaceholderID44978.4219907407096195"/>
</p:tagLst>
</file>

<file path=ppt/tags/tag353.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1"/>
</p:tagLst>
</file>

<file path=ppt/tags/tag354.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5.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6.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7.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8.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59.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977.6604050926082460"/>
  <p:tag name="BEDROCK_STYLE" val="FP_SUBTITLE"/>
</p:tagLst>
</file>

<file path=ppt/tags/tag360.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61.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62.xml><?xml version="1.0" encoding="utf-8"?>
<p:tagLst xmlns:a="http://schemas.openxmlformats.org/drawingml/2006/main" xmlns:r="http://schemas.openxmlformats.org/officeDocument/2006/relationships" xmlns:p="http://schemas.openxmlformats.org/presentationml/2006/main">
  <p:tag name="MS_PLACEHOLDERID" val="PlaceholderID44978.4219907407053342"/>
  <p:tag name="STYLEXMLFILE" val="Default Style List"/>
</p:tagLst>
</file>

<file path=ppt/tags/tag363.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0"/>
</p:tagLst>
</file>

<file path=ppt/tags/tag364.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65.xml><?xml version="1.0" encoding="utf-8"?>
<p:tagLst xmlns:a="http://schemas.openxmlformats.org/drawingml/2006/main" xmlns:r="http://schemas.openxmlformats.org/officeDocument/2006/relationships" xmlns:p="http://schemas.openxmlformats.org/presentationml/2006/main">
  <p:tag name="MS_PLACEHOLDERID" val="PlaceholderID45044.4847222222052486"/>
</p:tagLst>
</file>

<file path=ppt/tags/tag366.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1"/>
</p:tagLst>
</file>

<file path=ppt/tags/tag367.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68.xml><?xml version="1.0" encoding="utf-8"?>
<p:tagLst xmlns:a="http://schemas.openxmlformats.org/drawingml/2006/main" xmlns:r="http://schemas.openxmlformats.org/officeDocument/2006/relationships" xmlns:p="http://schemas.openxmlformats.org/presentationml/2006/main">
  <p:tag name="MS_PLACEHOLDERID" val="PlaceholderID44978.4222337963052486"/>
</p:tagLst>
</file>

<file path=ppt/tags/tag36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5"/>
  <p:tag name="MASTERRIGHTMARGIN" val="39.685"/>
  <p:tag name="MS_PLACEHOLDERID" val="PlaceholderID44978.4222337963076711"/>
  <p:tag name="CUSTMASTERTOPMARGIN" val="127.5591"/>
  <p:tag name="CUSTMASTERLEFTMARGIN" val="39.685"/>
  <p:tag name="CUSTMASTERRIGHTMARGIN" val="39.685"/>
  <p:tag name="CUSTMASTERBOTTOMMARGIN" val="62.3622"/>
</p:tagLst>
</file>

<file path=ppt/tags/tag37.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4050926058916"/>
  <p:tag name="CUSTMASTERTOPMARGIN" val="127.5591"/>
  <p:tag name="CUSTMASTERLEFTMARGIN" val="39.685"/>
  <p:tag name="CUSTMASTERRIGHTMARGIN" val="39.685"/>
  <p:tag name="CUSTMASTERBOTTOMMARGIN" val="62.3622"/>
</p:tagLst>
</file>

<file path=ppt/tags/tag370.xml><?xml version="1.0" encoding="utf-8"?>
<p:tagLst xmlns:a="http://schemas.openxmlformats.org/drawingml/2006/main" xmlns:r="http://schemas.openxmlformats.org/officeDocument/2006/relationships" xmlns:p="http://schemas.openxmlformats.org/presentationml/2006/main">
  <p:tag name="MS_PLACEHOLDERID" val="PlaceholderID44978.4222337963046870"/>
</p:tagLst>
</file>

<file path=ppt/tags/tag371.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2"/>
</p:tagLst>
</file>

<file path=ppt/tags/tag372.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3.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4.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5.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6.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7.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8.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79.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4977.6604050926098609"/>
</p:tagLst>
</file>

<file path=ppt/tags/tag380.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81.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82.xml><?xml version="1.0" encoding="utf-8"?>
<p:tagLst xmlns:a="http://schemas.openxmlformats.org/drawingml/2006/main" xmlns:r="http://schemas.openxmlformats.org/officeDocument/2006/relationships" xmlns:p="http://schemas.openxmlformats.org/presentationml/2006/main">
  <p:tag name="MS_PLACEHOLDERID" val="PlaceholderID44978.4222337963036401"/>
  <p:tag name="STYLEXMLFILE" val="Default Style List"/>
</p:tagLst>
</file>

<file path=ppt/tags/tag383.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1"/>
</p:tagLst>
</file>

<file path=ppt/tags/tag384.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85.xml><?xml version="1.0" encoding="utf-8"?>
<p:tagLst xmlns:a="http://schemas.openxmlformats.org/drawingml/2006/main" xmlns:r="http://schemas.openxmlformats.org/officeDocument/2006/relationships" xmlns:p="http://schemas.openxmlformats.org/presentationml/2006/main">
  <p:tag name="MS_PLACEHOLDERID" val="PlaceholderID45044.485162037005350"/>
</p:tagLst>
</file>

<file path=ppt/tags/tag386.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2"/>
</p:tagLst>
</file>

<file path=ppt/tags/tag387.xml><?xml version="1.0" encoding="utf-8"?>
<p:tagLst xmlns:a="http://schemas.openxmlformats.org/drawingml/2006/main" xmlns:r="http://schemas.openxmlformats.org/officeDocument/2006/relationships" xmlns:p="http://schemas.openxmlformats.org/presentationml/2006/main">
  <p:tag name="MS_PLACEHOLDERID" val="PlaceholderID44977.6609375013873"/>
</p:tagLst>
</file>

<file path=ppt/tags/tag388.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375051725"/>
  <p:tag name="CUSTMASTERTOPMARGIN" val="127.5591"/>
  <p:tag name="CUSTMASTERLEFTMARGIN" val="39.685"/>
  <p:tag name="CUSTMASTERRIGHTMARGIN" val="39.685"/>
  <p:tag name="CUSTMASTERBOTTOMMARGIN" val="62.3622"/>
</p:tagLst>
</file>

<file path=ppt/tags/tag389.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44977.6604050926091096"/>
</p:tagLst>
</file>

<file path=ppt/tags/tag390.xml><?xml version="1.0" encoding="utf-8"?>
<p:tagLst xmlns:a="http://schemas.openxmlformats.org/drawingml/2006/main" xmlns:r="http://schemas.openxmlformats.org/officeDocument/2006/relationships" xmlns:p="http://schemas.openxmlformats.org/presentationml/2006/main">
  <p:tag name="MS_PLACEHOLDERID" val="PlaceholderID45044.4855555556062269"/>
</p:tagLst>
</file>

<file path=ppt/tags/tag391.xml><?xml version="1.0" encoding="utf-8"?>
<p:tagLst xmlns:a="http://schemas.openxmlformats.org/drawingml/2006/main" xmlns:r="http://schemas.openxmlformats.org/officeDocument/2006/relationships" xmlns:p="http://schemas.openxmlformats.org/presentationml/2006/main">
  <p:tag name="MS_PLACEHOLDERID" val="PlaceholderID44977.6608680556027529"/>
</p:tagLst>
</file>

<file path=ppt/tags/tag392.xml><?xml version="1.0" encoding="utf-8"?>
<p:tagLst xmlns:a="http://schemas.openxmlformats.org/drawingml/2006/main" xmlns:r="http://schemas.openxmlformats.org/officeDocument/2006/relationships" xmlns:p="http://schemas.openxmlformats.org/presentationml/2006/main">
  <p:tag name="MS_PLACEHOLDERID" val="PlaceholderID44977.6608680556080258"/>
  <p:tag name="STYLEXMLFILE" val="Default Style List"/>
</p:tagLst>
</file>

<file path=ppt/tags/tag393.xml><?xml version="1.0" encoding="utf-8"?>
<p:tagLst xmlns:a="http://schemas.openxmlformats.org/drawingml/2006/main" xmlns:r="http://schemas.openxmlformats.org/officeDocument/2006/relationships" xmlns:p="http://schemas.openxmlformats.org/presentationml/2006/main">
  <p:tag name="MS_PLACEHOLDERID" val="PlaceholderID44977.6608680556069610"/>
</p:tagLst>
</file>

<file path=ppt/tags/tag39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TTERCOL" val="0.3 cm"/>
  <p:tag name="GUTTERROW" val="0.3 cm"/>
  <p:tag name="GUIDECOLS" val="12"/>
  <p:tag name="GUIDEROWS" val="6"/>
  <p:tag name="MS_PLACEHOLDERID" val="PlaceholderID44977.6608680556041759"/>
  <p:tag name="CUSTMASTERTOPMARGIN" val="127.5591"/>
  <p:tag name="CUSTMASTERLEFTMARGIN" val="39.685"/>
  <p:tag name="CUSTMASTERRIGHTMARGIN" val="39.685"/>
  <p:tag name="CUSTMASTERBOTTOMMARGIN" val="62.3622"/>
</p:tagLst>
</file>

<file path=ppt/tags/tag395.xml><?xml version="1.0" encoding="utf-8"?>
<p:tagLst xmlns:a="http://schemas.openxmlformats.org/drawingml/2006/main" xmlns:r="http://schemas.openxmlformats.org/officeDocument/2006/relationships" xmlns:p="http://schemas.openxmlformats.org/presentationml/2006/main">
  <p:tag name="MS_PLACEHOLDERID" val="PlaceholderID44977.6608680556073448"/>
  <p:tag name="STYLEXMLFILE" val="Default Style List"/>
</p:tagLst>
</file>

<file path=ppt/tags/tag396.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397.xml><?xml version="1.0" encoding="utf-8"?>
<p:tagLst xmlns:a="http://schemas.openxmlformats.org/drawingml/2006/main" xmlns:r="http://schemas.openxmlformats.org/officeDocument/2006/relationships" xmlns:p="http://schemas.openxmlformats.org/presentationml/2006/main">
  <p:tag name="MS_PLACEHOLDERID" val="PlaceholderID45044.4847685185076711"/>
</p:tagLst>
</file>

<file path=ppt/tags/tag398.xml><?xml version="1.0" encoding="utf-8"?>
<p:tagLst xmlns:a="http://schemas.openxmlformats.org/drawingml/2006/main" xmlns:r="http://schemas.openxmlformats.org/officeDocument/2006/relationships" xmlns:p="http://schemas.openxmlformats.org/presentationml/2006/main">
  <p:tag name="MS_PLACEHOLDERID" val="PlaceholderID44977.6608912037035658"/>
</p:tagLst>
</file>

<file path=ppt/tags/tag399.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4977.6603472222057951"/>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4977.6604050926022686"/>
</p:tagLst>
</file>

<file path=ppt/tags/tag400.xml><?xml version="1.0" encoding="utf-8"?>
<p:tagLst xmlns:a="http://schemas.openxmlformats.org/drawingml/2006/main" xmlns:r="http://schemas.openxmlformats.org/officeDocument/2006/relationships" xmlns:p="http://schemas.openxmlformats.org/presentationml/2006/main">
  <p:tag name="MS_PLACEHOLDERID" val="PlaceholderID44977.6608912037012154"/>
</p:tagLst>
</file>

<file path=ppt/tags/tag40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TTERCOL" val="0.3 cm"/>
  <p:tag name="GUTTERROW" val="0.3 cm"/>
  <p:tag name="GUIDECOLS" val="12"/>
  <p:tag name="GUIDEROWS" val="6"/>
  <p:tag name="MS_PLACEHOLDERID" val="PlaceholderID44977.6608912037064595"/>
  <p:tag name="CUSTMASTERTOPMARGIN" val="127.5591"/>
  <p:tag name="CUSTMASTERLEFTMARGIN" val="39.685"/>
  <p:tag name="CUSTMASTERRIGHTMARGIN" val="39.685"/>
  <p:tag name="CUSTMASTERBOTTOMMARGIN" val="62.3622"/>
</p:tagLst>
</file>

<file path=ppt/tags/tag402.xml><?xml version="1.0" encoding="utf-8"?>
<p:tagLst xmlns:a="http://schemas.openxmlformats.org/drawingml/2006/main" xmlns:r="http://schemas.openxmlformats.org/officeDocument/2006/relationships" xmlns:p="http://schemas.openxmlformats.org/presentationml/2006/main">
  <p:tag name="MS_PLACEHOLDERID" val="PlaceholderID44977.6608912037034783"/>
  <p:tag name="STYLEXMLFILE" val="Default Style List"/>
</p:tagLst>
</file>

<file path=ppt/tags/tag403.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04.xml><?xml version="1.0" encoding="utf-8"?>
<p:tagLst xmlns:a="http://schemas.openxmlformats.org/drawingml/2006/main" xmlns:r="http://schemas.openxmlformats.org/officeDocument/2006/relationships" xmlns:p="http://schemas.openxmlformats.org/presentationml/2006/main">
  <p:tag name="MS_PLACEHOLDERID" val="PlaceholderID45044.485462963059245"/>
</p:tagLst>
</file>

<file path=ppt/tags/tag405.xml><?xml version="1.0" encoding="utf-8"?>
<p:tagLst xmlns:a="http://schemas.openxmlformats.org/drawingml/2006/main" xmlns:r="http://schemas.openxmlformats.org/officeDocument/2006/relationships" xmlns:p="http://schemas.openxmlformats.org/presentationml/2006/main">
  <p:tag name="MS_PLACEHOLDERID" val="PlaceholderID44977.6609143519018540"/>
</p:tagLst>
</file>

<file path=ppt/tags/tag406.xml><?xml version="1.0" encoding="utf-8"?>
<p:tagLst xmlns:a="http://schemas.openxmlformats.org/drawingml/2006/main" xmlns:r="http://schemas.openxmlformats.org/officeDocument/2006/relationships" xmlns:p="http://schemas.openxmlformats.org/presentationml/2006/main">
  <p:tag name="MS_PLACEHOLDERID" val="PlaceholderID44977.6609143519043275"/>
  <p:tag name="STYLEXMLFILE" val="Default Style List"/>
</p:tagLst>
</file>

<file path=ppt/tags/tag407.xml><?xml version="1.0" encoding="utf-8"?>
<p:tagLst xmlns:a="http://schemas.openxmlformats.org/drawingml/2006/main" xmlns:r="http://schemas.openxmlformats.org/officeDocument/2006/relationships" xmlns:p="http://schemas.openxmlformats.org/presentationml/2006/main">
  <p:tag name="MS_PLACEHOLDERID" val="PlaceholderID44977.6609143519095927"/>
</p:tagLst>
</file>

<file path=ppt/tags/tag408.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143519054202"/>
  <p:tag name="CUSTMASTERTOPMARGIN" val="127.5591"/>
  <p:tag name="CUSTMASTERLEFTMARGIN" val="39.685"/>
  <p:tag name="CUSTMASTERRIGHTMARGIN" val="39.685"/>
  <p:tag name="CUSTMASTERBOTTOMMARGIN" val="62.3622"/>
</p:tagLst>
</file>

<file path=ppt/tags/tag409.xml><?xml version="1.0" encoding="utf-8"?>
<p:tagLst xmlns:a="http://schemas.openxmlformats.org/drawingml/2006/main" xmlns:r="http://schemas.openxmlformats.org/officeDocument/2006/relationships" xmlns:p="http://schemas.openxmlformats.org/presentationml/2006/main">
  <p:tag name="MS_PLACEHOLDERID" val="PlaceholderID44977.6609143519049437"/>
  <p:tag name="STYLEXMLFILE" val="Default Style List"/>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4977.6604050926069511"/>
</p:tagLst>
</file>

<file path=ppt/tags/tag410.xml><?xml version="1.0" encoding="utf-8"?>
<p:tagLst xmlns:a="http://schemas.openxmlformats.org/drawingml/2006/main" xmlns:r="http://schemas.openxmlformats.org/officeDocument/2006/relationships" xmlns:p="http://schemas.openxmlformats.org/presentationml/2006/main">
  <p:tag name="MS_PLACEHOLDERID" val="PlaceholderID45044.4855092593046870"/>
</p:tagLst>
</file>

<file path=ppt/tags/tag411.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12.xml><?xml version="1.0" encoding="utf-8"?>
<p:tagLst xmlns:a="http://schemas.openxmlformats.org/drawingml/2006/main" xmlns:r="http://schemas.openxmlformats.org/officeDocument/2006/relationships" xmlns:p="http://schemas.openxmlformats.org/presentationml/2006/main">
  <p:tag name="MS_PLACEHOLDERID" val="PlaceholderID44977.6609143519043275"/>
  <p:tag name="STYLEXMLFILE" val="Default Style List"/>
</p:tagLst>
</file>

<file path=ppt/tags/tag413.xml><?xml version="1.0" encoding="utf-8"?>
<p:tagLst xmlns:a="http://schemas.openxmlformats.org/drawingml/2006/main" xmlns:r="http://schemas.openxmlformats.org/officeDocument/2006/relationships" xmlns:p="http://schemas.openxmlformats.org/presentationml/2006/main">
  <p:tag name="MS_PLACEHOLDERID" val="PlaceholderID44977.6609143519095927"/>
</p:tagLst>
</file>

<file path=ppt/tags/tag41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143519054202"/>
  <p:tag name="CUSTMASTERTOPMARGIN" val="127.5591"/>
  <p:tag name="CUSTMASTERLEFTMARGIN" val="39.685"/>
  <p:tag name="CUSTMASTERRIGHTMARGIN" val="39.685"/>
  <p:tag name="CUSTMASTERBOTTOMMARGIN" val="62.3622"/>
</p:tagLst>
</file>

<file path=ppt/tags/tag415.xml><?xml version="1.0" encoding="utf-8"?>
<p:tagLst xmlns:a="http://schemas.openxmlformats.org/drawingml/2006/main" xmlns:r="http://schemas.openxmlformats.org/officeDocument/2006/relationships" xmlns:p="http://schemas.openxmlformats.org/presentationml/2006/main">
  <p:tag name="MS_PLACEHOLDERID" val="PlaceholderID44977.6609143519049437"/>
  <p:tag name="STYLEXMLFILE" val="Default Style List"/>
</p:tagLst>
</file>

<file path=ppt/tags/tag416.xml><?xml version="1.0" encoding="utf-8"?>
<p:tagLst xmlns:a="http://schemas.openxmlformats.org/drawingml/2006/main" xmlns:r="http://schemas.openxmlformats.org/officeDocument/2006/relationships" xmlns:p="http://schemas.openxmlformats.org/presentationml/2006/main">
  <p:tag name="MS_PLACEHOLDERID" val="PlaceholderID45044.4855092593046870"/>
</p:tagLst>
</file>

<file path=ppt/tags/tag417.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18.xml><?xml version="1.0" encoding="utf-8"?>
<p:tagLst xmlns:a="http://schemas.openxmlformats.org/drawingml/2006/main" xmlns:r="http://schemas.openxmlformats.org/officeDocument/2006/relationships" xmlns:p="http://schemas.openxmlformats.org/presentationml/2006/main">
  <p:tag name="MS_PLACEHOLDERID" val="PlaceholderID45344.6887152778081449"/>
</p:tagLst>
</file>

<file path=ppt/tags/tag419.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4977.6604050926098000"/>
</p:tagLst>
</file>

<file path=ppt/tags/tag42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 name="NOGUTTERCOL" val="False"/>
  <p:tag name="NOGUTTERROW" val="False"/>
</p:tagLst>
</file>

<file path=ppt/tags/tag421.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22.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23.xml><?xml version="1.0" encoding="utf-8"?>
<p:tagLst xmlns:a="http://schemas.openxmlformats.org/drawingml/2006/main" xmlns:r="http://schemas.openxmlformats.org/officeDocument/2006/relationships" xmlns:p="http://schemas.openxmlformats.org/presentationml/2006/main">
  <p:tag name="MS_PLACEHOLDERID" val="PlaceholderID44977.6609143519049437"/>
  <p:tag name="STYLEXMLFILE" val="Default Style List"/>
</p:tagLst>
</file>

<file path=ppt/tags/tag424.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25.xml><?xml version="1.0" encoding="utf-8"?>
<p:tagLst xmlns:a="http://schemas.openxmlformats.org/drawingml/2006/main" xmlns:r="http://schemas.openxmlformats.org/officeDocument/2006/relationships" xmlns:p="http://schemas.openxmlformats.org/presentationml/2006/main">
  <p:tag name="MS_PLACEHOLDERID" val="PlaceholderID44978.4222337963046870"/>
</p:tagLst>
</file>

<file path=ppt/tags/tag426.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3"/>
</p:tagLst>
</file>

<file path=ppt/tags/tag427.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2"/>
</p:tagLst>
</file>

<file path=ppt/tags/tag428.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3"/>
</p:tagLst>
</file>

<file path=ppt/tags/tag429.xml><?xml version="1.0" encoding="utf-8"?>
<p:tagLst xmlns:a="http://schemas.openxmlformats.org/drawingml/2006/main" xmlns:r="http://schemas.openxmlformats.org/officeDocument/2006/relationships" xmlns:p="http://schemas.openxmlformats.org/presentationml/2006/main">
  <p:tag name="MS_PLACEHOLDERID" val="PlaceholderID45344.6896643518037353"/>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4977.6604050926024393"/>
</p:tagLst>
</file>

<file path=ppt/tags/tag430.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3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3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33.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34.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35.xml><?xml version="1.0" encoding="utf-8"?>
<p:tagLst xmlns:a="http://schemas.openxmlformats.org/drawingml/2006/main" xmlns:r="http://schemas.openxmlformats.org/officeDocument/2006/relationships" xmlns:p="http://schemas.openxmlformats.org/presentationml/2006/main">
  <p:tag name="MS_PLACEHOLDERID" val="PlaceholderID45344.6916550926046870"/>
</p:tagLst>
</file>

<file path=ppt/tags/tag436.xml><?xml version="1.0" encoding="utf-8"?>
<p:tagLst xmlns:a="http://schemas.openxmlformats.org/drawingml/2006/main" xmlns:r="http://schemas.openxmlformats.org/officeDocument/2006/relationships" xmlns:p="http://schemas.openxmlformats.org/presentationml/2006/main">
  <p:tag name="MS_PLACEHOLDERID" val="PlaceholderID45344.6921064815022686"/>
</p:tagLst>
</file>

<file path=ppt/tags/tag437.xml><?xml version="1.0" encoding="utf-8"?>
<p:tagLst xmlns:a="http://schemas.openxmlformats.org/drawingml/2006/main" xmlns:r="http://schemas.openxmlformats.org/officeDocument/2006/relationships" xmlns:p="http://schemas.openxmlformats.org/presentationml/2006/main">
  <p:tag name="MS_PLACEHOLDERID" val="PlaceholderID45344.6916550926062269"/>
</p:tagLst>
</file>

<file path=ppt/tags/tag438.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3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
</p:tagLst>
</file>

<file path=ppt/tags/tag44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41.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42.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43.xml><?xml version="1.0" encoding="utf-8"?>
<p:tagLst xmlns:a="http://schemas.openxmlformats.org/drawingml/2006/main" xmlns:r="http://schemas.openxmlformats.org/officeDocument/2006/relationships" xmlns:p="http://schemas.openxmlformats.org/presentationml/2006/main">
  <p:tag name="MS_PLACEHOLDERID" val="PlaceholderID44978.4222337963046870"/>
</p:tagLst>
</file>

<file path=ppt/tags/tag444.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5"/>
</p:tagLst>
</file>

<file path=ppt/tags/tag445.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4"/>
</p:tagLst>
</file>

<file path=ppt/tags/tag446.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5"/>
</p:tagLst>
</file>

<file path=ppt/tags/tag447.xml><?xml version="1.0" encoding="utf-8"?>
<p:tagLst xmlns:a="http://schemas.openxmlformats.org/drawingml/2006/main" xmlns:r="http://schemas.openxmlformats.org/officeDocument/2006/relationships" xmlns:p="http://schemas.openxmlformats.org/presentationml/2006/main">
  <p:tag name="MS_PLACEHOLDERID" val="PlaceholderID45344.6984375050608"/>
</p:tagLst>
</file>

<file path=ppt/tags/tag448.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4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5064.7288078704070554"/>
  <p:tag name="BEDROCK_STYLE" val="FP_ENTITY2"/>
</p:tagLst>
</file>

<file path=ppt/tags/tag450.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51.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52.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53.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5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55.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56.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57.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58.xml><?xml version="1.0" encoding="utf-8"?>
<p:tagLst xmlns:a="http://schemas.openxmlformats.org/drawingml/2006/main" xmlns:r="http://schemas.openxmlformats.org/officeDocument/2006/relationships" xmlns:p="http://schemas.openxmlformats.org/presentationml/2006/main">
  <p:tag name="MS_PLACEHOLDERID" val="PlaceholderID44977.66037037040814490"/>
</p:tagLst>
</file>

<file path=ppt/tags/tag459.xml><?xml version="1.0" encoding="utf-8"?>
<p:tagLst xmlns:a="http://schemas.openxmlformats.org/drawingml/2006/main" xmlns:r="http://schemas.openxmlformats.org/officeDocument/2006/relationships" xmlns:p="http://schemas.openxmlformats.org/presentationml/2006/main">
  <p:tag name="MS_PLACEHOLDERID" val="PlaceholderID44977.66037037040814490"/>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4977.6603703704081449"/>
</p:tagLst>
</file>

<file path=ppt/tags/tag460.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6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 name="NOGUTTERCOL" val="False"/>
  <p:tag name="NOGUTTERROW" val="False"/>
</p:tagLst>
</file>

<file path=ppt/tags/tag46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63.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64.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65.xml><?xml version="1.0" encoding="utf-8"?>
<p:tagLst xmlns:a="http://schemas.openxmlformats.org/drawingml/2006/main" xmlns:r="http://schemas.openxmlformats.org/officeDocument/2006/relationships" xmlns:p="http://schemas.openxmlformats.org/presentationml/2006/main">
  <p:tag name="MS_PLACEHOLDERID" val="PlaceholderID44978.4222337963046870"/>
</p:tagLst>
</file>

<file path=ppt/tags/tag466.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19"/>
</p:tagLst>
</file>

<file path=ppt/tags/tag467.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DATE28"/>
</p:tagLst>
</file>

<file path=ppt/tags/tag468.xml><?xml version="1.0" encoding="utf-8"?>
<p:tagLst xmlns:a="http://schemas.openxmlformats.org/drawingml/2006/main" xmlns:r="http://schemas.openxmlformats.org/officeDocument/2006/relationships" xmlns:p="http://schemas.openxmlformats.org/presentationml/2006/main">
  <p:tag name="MS_PLACEHOLDERID" val="PlaceholderID45484.5053009259053342"/>
  <p:tag name="BEDROCK_STYLE" val="FP_ConnectorLine19"/>
</p:tagLst>
</file>

<file path=ppt/tags/tag469.xml><?xml version="1.0" encoding="utf-8"?>
<p:tagLst xmlns:a="http://schemas.openxmlformats.org/drawingml/2006/main" xmlns:r="http://schemas.openxmlformats.org/officeDocument/2006/relationships" xmlns:p="http://schemas.openxmlformats.org/presentationml/2006/main">
  <p:tag name="MS_PLACEHOLDERID" val="PlaceholderID44977.66046296302957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470.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71.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NOGUTTERCOL" val="False"/>
  <p:tag name="NOGUTTERROW" val="False"/>
  <p:tag name="CUSTMASTERTOPMARGIN" val="127.5591"/>
  <p:tag name="CUSTMASTERLEFTMARGIN" val="39.685"/>
  <p:tag name="CUSTMASTERRIGHTMARGIN" val="39.685"/>
  <p:tag name="CUSTMASTERBOTTOMMARGIN" val="62.3622"/>
</p:tagLst>
</file>

<file path=ppt/tags/tag472.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73.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74.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75.xml><?xml version="1.0" encoding="utf-8"?>
<p:tagLst xmlns:a="http://schemas.openxmlformats.org/drawingml/2006/main" xmlns:r="http://schemas.openxmlformats.org/officeDocument/2006/relationships" xmlns:p="http://schemas.openxmlformats.org/presentationml/2006/main">
  <p:tag name="MS_PLACEHOLDERID" val="PlaceholderID45344.6968518519039029"/>
</p:tagLst>
</file>

<file path=ppt/tags/tag476.xml><?xml version="1.0" encoding="utf-8"?>
<p:tagLst xmlns:a="http://schemas.openxmlformats.org/drawingml/2006/main" xmlns:r="http://schemas.openxmlformats.org/officeDocument/2006/relationships" xmlns:p="http://schemas.openxmlformats.org/presentationml/2006/main">
  <p:tag name="MS_PLACEHOLDERID" val="PlaceholderID45344.6968518519015566"/>
</p:tagLst>
</file>

<file path=ppt/tags/tag477.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78.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79.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480.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81.xml><?xml version="1.0" encoding="utf-8"?>
<p:tagLst xmlns:a="http://schemas.openxmlformats.org/drawingml/2006/main" xmlns:r="http://schemas.openxmlformats.org/officeDocument/2006/relationships" xmlns:p="http://schemas.openxmlformats.org/presentationml/2006/main">
  <p:tag name="MS_PLACEHOLDERID" val="PlaceholderID44977.6608912037094497"/>
  <p:tag name="STYLEXMLFILE" val="Default Style List"/>
</p:tagLst>
</file>

<file path=ppt/tags/tag482.xml><?xml version="1.0" encoding="utf-8"?>
<p:tagLst xmlns:a="http://schemas.openxmlformats.org/drawingml/2006/main" xmlns:r="http://schemas.openxmlformats.org/officeDocument/2006/relationships" xmlns:p="http://schemas.openxmlformats.org/presentationml/2006/main">
  <p:tag name="MS_PLACEHOLDERID" val="PlaceholderID44977.660462963029577"/>
</p:tagLst>
</file>

<file path=ppt/tags/tag483.xml><?xml version="1.0" encoding="utf-8"?>
<p:tagLst xmlns:a="http://schemas.openxmlformats.org/drawingml/2006/main" xmlns:r="http://schemas.openxmlformats.org/officeDocument/2006/relationships" xmlns:p="http://schemas.openxmlformats.org/presentationml/2006/main">
  <p:tag name="MS_PLACEHOLDERID" val="PlaceholderID44977.6609259259037899"/>
</p:tagLst>
</file>

<file path=ppt/tags/tag484.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5"/>
  <p:tag name="MASTERRIGHTMARGIN" val="39.685"/>
  <p:tag name="GUIDECOLS" val="12"/>
  <p:tag name="GUIDEROWS" val="6"/>
  <p:tag name="GUTTERCOL" val="0.3 cm"/>
  <p:tag name="GUTTERROW" val="0.3 cm"/>
  <p:tag name="MS_PLACEHOLDERID" val="PlaceholderID44977.6609259259039584"/>
  <p:tag name="CUSTMASTERTOPMARGIN" val="127.5591"/>
  <p:tag name="CUSTMASTERLEFTMARGIN" val="39.685"/>
  <p:tag name="CUSTMASTERRIGHTMARGIN" val="39.685"/>
  <p:tag name="CUSTMASTERBOTTOMMARGIN" val="62.3622"/>
</p:tagLst>
</file>

<file path=ppt/tags/tag485.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86.xml><?xml version="1.0" encoding="utf-8"?>
<p:tagLst xmlns:a="http://schemas.openxmlformats.org/drawingml/2006/main" xmlns:r="http://schemas.openxmlformats.org/officeDocument/2006/relationships" xmlns:p="http://schemas.openxmlformats.org/presentationml/2006/main">
  <p:tag name="MS_PLACEHOLDERID" val="PlaceholderID45044.4855324074029816"/>
</p:tagLst>
</file>

<file path=ppt/tags/tag487.xml><?xml version="1.0" encoding="utf-8"?>
<p:tagLst xmlns:a="http://schemas.openxmlformats.org/drawingml/2006/main" xmlns:r="http://schemas.openxmlformats.org/officeDocument/2006/relationships" xmlns:p="http://schemas.openxmlformats.org/presentationml/2006/main">
  <p:tag name="MS_PLACEHOLDERID" val="PlaceholderID44977.6609375013873"/>
</p:tagLst>
</file>

<file path=ppt/tags/tag488.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S_PLACEHOLDERID" val="PlaceholderID44977.6609375051725"/>
  <p:tag name="MASTERLEFTMARGIN" val="39.6848"/>
  <p:tag name="MASTERRIGHTMARGIN" val="39.6851"/>
  <p:tag name="CUSTMASTERTOPMARGIN" val="127.5591"/>
  <p:tag name="CUSTMASTERLEFTMARGIN" val="39.685"/>
  <p:tag name="CUSTMASTERRIGHTMARGIN" val="39.685"/>
  <p:tag name="CUSTMASTERBOTTOMMARGIN" val="62.3622"/>
</p:tagLst>
</file>

<file path=ppt/tags/tag489.xml><?xml version="1.0" encoding="utf-8"?>
<p:tagLst xmlns:a="http://schemas.openxmlformats.org/drawingml/2006/main" xmlns:r="http://schemas.openxmlformats.org/officeDocument/2006/relationships" xmlns:p="http://schemas.openxmlformats.org/presentationml/2006/main">
  <p:tag name="MS_PLACEHOLDERID" val="PlaceholderID43524.6572106481070554"/>
</p:tagLst>
</file>

<file path=ppt/tags/tag4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490.xml><?xml version="1.0" encoding="utf-8"?>
<p:tagLst xmlns:a="http://schemas.openxmlformats.org/drawingml/2006/main" xmlns:r="http://schemas.openxmlformats.org/officeDocument/2006/relationships" xmlns:p="http://schemas.openxmlformats.org/presentationml/2006/main">
  <p:tag name="MS_PLACEHOLDERID" val="PlaceholderID45044.485625064782"/>
</p:tagLst>
</file>

<file path=ppt/tags/tag491.xml><?xml version="1.0" encoding="utf-8"?>
<p:tagLst xmlns:a="http://schemas.openxmlformats.org/drawingml/2006/main" xmlns:r="http://schemas.openxmlformats.org/officeDocument/2006/relationships" xmlns:p="http://schemas.openxmlformats.org/presentationml/2006/main">
  <p:tag name="MS_PLACEHOLDERID" val="PlaceholderID45044.4465972222070554"/>
  <p:tag name="STYLEXMLFILE" val="Subtitle List"/>
</p:tagLst>
</file>

<file path=ppt/tags/tag492.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48"/>
  <p:tag name="MASTERRIGHTMARGIN" val="39.6851"/>
  <p:tag name="GUIDECOLS" val="12"/>
  <p:tag name="GUIDEROWS" val="6"/>
  <p:tag name="GUTTERCOL" val="0.3 cm"/>
  <p:tag name="GUTTERROW" val="0.3 cm"/>
  <p:tag name="MS_PLACEHOLDERID" val="PlaceholderID44977.6609953704044111"/>
  <p:tag name="CUSTMASTERTOPMARGIN" val="127.5591"/>
  <p:tag name="CUSTMASTERLEFTMARGIN" val="39.685"/>
  <p:tag name="CUSTMASTERRIGHTMARGIN" val="39.685"/>
  <p:tag name="CUSTMASTERBOTTOMMARGIN" val="62.3622"/>
</p:tagLst>
</file>

<file path=ppt/tags/tag493.xml><?xml version="1.0" encoding="utf-8"?>
<p:tagLst xmlns:a="http://schemas.openxmlformats.org/drawingml/2006/main" xmlns:r="http://schemas.openxmlformats.org/officeDocument/2006/relationships" xmlns:p="http://schemas.openxmlformats.org/presentationml/2006/main">
  <p:tag name="MS_PLACEHOLDERID" val="PlaceholderID43482.6835300926019192"/>
</p:tagLst>
</file>

<file path=ppt/tags/tag494.xml><?xml version="1.0" encoding="utf-8"?>
<p:tagLst xmlns:a="http://schemas.openxmlformats.org/drawingml/2006/main" xmlns:r="http://schemas.openxmlformats.org/officeDocument/2006/relationships" xmlns:p="http://schemas.openxmlformats.org/presentationml/2006/main">
  <p:tag name="MS_PLACEHOLDERID" val="PlaceholderID43482.6835300926067891"/>
</p:tagLst>
</file>

<file path=ppt/tags/tag495.xml><?xml version="1.0" encoding="utf-8"?>
<p:tagLst xmlns:a="http://schemas.openxmlformats.org/drawingml/2006/main" xmlns:r="http://schemas.openxmlformats.org/officeDocument/2006/relationships" xmlns:p="http://schemas.openxmlformats.org/presentationml/2006/main">
  <p:tag name="MS_PLACEHOLDERID" val="PlaceholderID44977.6609953704069299"/>
  <p:tag name="BEDROCK_STYLE" val="FP_Disclaimer"/>
</p:tagLst>
</file>

<file path=ppt/tags/tag496.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MASTERLEFTMARGIN" val="39.6848"/>
  <p:tag name="MASTERRIGHTMARGIN" val="39.6851"/>
  <p:tag name="GUIDECOLS" val="12"/>
  <p:tag name="GUIDEROWS" val="6"/>
  <p:tag name="GUTTERCOL" val="0.3 cm"/>
  <p:tag name="GUTTERROW" val="0.3 cm"/>
  <p:tag name="MS_PLACEHOLDERID" val="PlaceholderID44977.6609953704044111"/>
  <p:tag name="CUSTMASTERTOPMARGIN" val="127.5591"/>
  <p:tag name="CUSTMASTERLEFTMARGIN" val="39.685"/>
  <p:tag name="CUSTMASTERRIGHTMARGIN" val="39.685"/>
  <p:tag name="CUSTMASTERBOTTOMMARGIN" val="62.3622"/>
</p:tagLst>
</file>

<file path=ppt/tags/tag497.xml><?xml version="1.0" encoding="utf-8"?>
<p:tagLst xmlns:a="http://schemas.openxmlformats.org/drawingml/2006/main" xmlns:r="http://schemas.openxmlformats.org/officeDocument/2006/relationships" xmlns:p="http://schemas.openxmlformats.org/presentationml/2006/main">
  <p:tag name="MS_PLACEHOLDERID" val="PlaceholderID43482.6835300926019192"/>
</p:tagLst>
</file>

<file path=ppt/tags/tag498.xml><?xml version="1.0" encoding="utf-8"?>
<p:tagLst xmlns:a="http://schemas.openxmlformats.org/drawingml/2006/main" xmlns:r="http://schemas.openxmlformats.org/officeDocument/2006/relationships" xmlns:p="http://schemas.openxmlformats.org/presentationml/2006/main">
  <p:tag name="MS_PLACEHOLDERID" val="PlaceholderID44977.6609953704069299"/>
  <p:tag name="BEDROCK_STYLE" val="FP_Disclaimer1"/>
</p:tagLst>
</file>

<file path=ppt/tags/tag499.xml><?xml version="1.0" encoding="utf-8"?>
<p:tagLst xmlns:a="http://schemas.openxmlformats.org/drawingml/2006/main" xmlns:r="http://schemas.openxmlformats.org/officeDocument/2006/relationships" xmlns:p="http://schemas.openxmlformats.org/presentationml/2006/main">
  <p:tag name="MS_PLACEHOLDERID" val="PlaceholderID43482.6835300926067891"/>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MASTERBOTTOMMARGIN" val="62.3622"/>
  <p:tag name="GUIDECOLS" val="12"/>
  <p:tag name="GUTTERCOL" val="0.3 cm"/>
  <p:tag name="GUTTERROW" val="0.3 cm"/>
  <p:tag name="GUIDEROWS" val="6"/>
  <p:tag name="MASTERTOPMARGIN" val="127.5591"/>
  <p:tag name="CUSTMASTERTOPMARGIN" val="127.5591"/>
  <p:tag name="CUSTMASTERLEFTMARGIN" val="39.685"/>
  <p:tag name="CUSTMASTERRIGHTMARGIN" val="39.685"/>
  <p:tag name="CUSTMASTERBOTTOMMARGIN" val="62.3622"/>
  <p:tag name="MASTERLEFTMARGIN" val="39.6848"/>
  <p:tag name="MASTERRIGHTMARGIN" val="39.6851"/>
  <p:tag name="MS_PLACEHOLDERID" val="PlaceholderID44977.6603472222030194"/>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3482.682037037053342"/>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5344.71168981480272940"/>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4977.6603703704081449"/>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4977.6603472222077474"/>
</p:tagLst>
</file>

<file path=ppt/tags/tag60.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5344.7116898148087254"/>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5344.7116898148075068"/>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5344.711423611101698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4977.66037037040814491"/>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978.4388773148070554"/>
  <p:tag name="BEDROCK_STYLE" val="FP_FOOTER"/>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72.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45344.7114236111092761"/>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45344.7114236111009792"/>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977.6603703704081449"/>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978.6882175926070554"/>
  <p:tag name="BEDROCK_STYLE" val="FP_FOOTERDATE"/>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5344.7112152778020762"/>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4977.66037037040814491"/>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85.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4977.6603703704037353"/>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4977.6603703704096195"/>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5344.7112152778032973"/>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5344.7112152778009542"/>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5484.6121296296070554"/>
  <p:tag name="BEDROCK_STYLE" val="FP_ConnectorLine"/>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977.6603935185059245"/>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44977.6603935185062269"/>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4977.66037037040814499"/>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4977.6603703704081449"/>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977.6603703704086261"/>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5344.7159143519048242"/>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5344.7159143519020601"/>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4977.6603703704070903"/>
  <p:tag name="BEDROCK_STYLE" val="FP_TITLE"/>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4977.6603703704004535"/>
  <p:tag name="BEDROCK_STYLE" val="FP_SUBTITLE"/>
</p:tagLst>
</file>

<file path=ppt/tags/tag99.xml><?xml version="1.0" encoding="utf-8"?>
<p:tagLst xmlns:a="http://schemas.openxmlformats.org/drawingml/2006/main" xmlns:r="http://schemas.openxmlformats.org/officeDocument/2006/relationships" xmlns:p="http://schemas.openxmlformats.org/presentationml/2006/main">
  <p:tag name="MASTERBOTTOMMARGIN" val="62.3622"/>
  <p:tag name="GUIDESAPPLIEDTO" val="2"/>
  <p:tag name="MASTERTOPMARGIN" val="127.5591"/>
  <p:tag name="GUIDECOLS" val="12"/>
  <p:tag name="GUIDEROWS" val="6"/>
  <p:tag name="GUTTERCOL" val="0.3 cm"/>
  <p:tag name="GUTTERROW" val="0.3 cm"/>
  <p:tag name="MASTERLEFTMARGIN" val="39.6848"/>
  <p:tag name="MASTERRIGHTMARGIN" val="39.6851"/>
  <p:tag name="MS_PLACEHOLDERID" val="PlaceholderID44977.6603703704041403"/>
  <p:tag name="CUSTMASTERTOPMARGIN" val="127.5591"/>
  <p:tag name="CUSTMASTERLEFTMARGIN" val="39.685"/>
  <p:tag name="CUSTMASTERRIGHTMARGIN" val="39.685"/>
  <p:tag name="CUSTMASTERBOTTOMMARGIN" val="62.3622"/>
</p:tagLst>
</file>

<file path=ppt/theme/theme1.xml><?xml version="1.0" encoding="utf-8"?>
<a:theme xmlns:thm15="http://schemas.microsoft.com/office/thememl/2012/main" xmlns:a="http://schemas.openxmlformats.org/drawingml/2006/main" name="Presentation">
  <a:themeElements>
    <a:clrScheme name="NRF">
      <a:dk1>
        <a:srgbClr val="20151E"/>
      </a:dk1>
      <a:lt1>
        <a:srgbClr val="FFFFFF"/>
      </a:lt1>
      <a:dk2>
        <a:srgbClr val="DD2728"/>
      </a:dk2>
      <a:lt2>
        <a:srgbClr val="999189"/>
      </a:lt2>
      <a:accent1>
        <a:srgbClr val="DD2728"/>
      </a:accent1>
      <a:accent2>
        <a:srgbClr val="65425F"/>
      </a:accent2>
      <a:accent3>
        <a:srgbClr val="50ABA8"/>
      </a:accent3>
      <a:accent4>
        <a:srgbClr val="8E58AA"/>
      </a:accent4>
      <a:accent5>
        <a:srgbClr val="C1BDB8"/>
      </a:accent5>
      <a:accent6>
        <a:srgbClr val="C58D7B"/>
      </a:accent6>
      <a:hlink>
        <a:srgbClr val="DD2728"/>
      </a:hlink>
      <a:folHlink>
        <a:srgbClr val="999189"/>
      </a:folHlink>
    </a:clrScheme>
    <a:fontScheme name="__Norton Ros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108000" rIns="108000" bIns="108000" rtlCol="0" anchor="t" anchorCtr="0"/>
      <a:lstStyle>
        <a:defPPr algn="l">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000" dirty="0" err="1" smtClean="0"/>
        </a:defPPr>
      </a:lstStyle>
    </a:txDef>
  </a:objectDefaults>
  <a:extraClrSchemeLst/>
  <a:extLst>
    <a:ext uri="{05A4C25C-085E-4340-85A3-A5531E510DB2}">
      <thm15:themeFamily xmlns:thm15="http://schemas.microsoft.com/office/thememl/2012/main" name="NRF standard template – EN.potx" id="{C1F63D6B-F387-4754-B3E6-8EEFF4405339}" vid="{2AD6B0BD-5DDB-4021-89A5-D45EFB473D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created xsi:type="dcterms:W3CDTF">1900-01-01T06:00:00.0000000Z</dcterms:created>
  <dcterms:modified xsi:type="dcterms:W3CDTF">1900-01-01T06:00:00.0000000Z</dcterms:modified>
</coreProperties>
</file>

<file path=docProps/custom.xml><?xml version="1.0" encoding="utf-8"?>
<op:Properties xmlns:vt="http://schemas.openxmlformats.org/officeDocument/2006/docPropsVTypes" xmlns:op="http://schemas.openxmlformats.org/officeDocument/2006/custom-properties"/>
</file>